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78" r:id="rId4"/>
    <p:sldId id="277" r:id="rId5"/>
    <p:sldId id="275" r:id="rId6"/>
    <p:sldId id="259" r:id="rId7"/>
    <p:sldId id="260" r:id="rId8"/>
    <p:sldId id="263" r:id="rId9"/>
    <p:sldId id="262" r:id="rId10"/>
    <p:sldId id="266" r:id="rId11"/>
    <p:sldId id="265" r:id="rId12"/>
    <p:sldId id="268" r:id="rId13"/>
    <p:sldId id="270" r:id="rId14"/>
    <p:sldId id="274" r:id="rId15"/>
    <p:sldId id="269" r:id="rId16"/>
    <p:sldId id="271" r:id="rId17"/>
    <p:sldId id="272" r:id="rId18"/>
    <p:sldId id="276" r:id="rId19"/>
    <p:sldId id="279" r:id="rId20"/>
    <p:sldId id="273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A4AA"/>
    <a:srgbClr val="B6CFCE"/>
    <a:srgbClr val="D9D9D9"/>
    <a:srgbClr val="7F7F7F"/>
    <a:srgbClr val="F5F2B8"/>
    <a:srgbClr val="BBBAC7"/>
    <a:srgbClr val="F1B187"/>
    <a:srgbClr val="E6ECE0"/>
    <a:srgbClr val="F06955"/>
    <a:srgbClr val="9AC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58" autoAdjust="0"/>
    <p:restoredTop sz="93685"/>
  </p:normalViewPr>
  <p:slideViewPr>
    <p:cSldViewPr snapToGrid="0" snapToObjects="1">
      <p:cViewPr varScale="1">
        <p:scale>
          <a:sx n="139" d="100"/>
          <a:sy n="139" d="100"/>
        </p:scale>
        <p:origin x="4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12359-5774-4044-9D18-92303F452075}" type="datetimeFigureOut">
              <a:rPr kumimoji="1" lang="zh-TW" altLang="en-US" smtClean="0"/>
              <a:t>2015/12/23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651A2-F9BC-114A-A551-1110A5D508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4261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身分證鍵盤</a:t>
            </a:r>
          </a:p>
          <a:p>
            <a:r>
              <a:rPr kumimoji="1" lang="zh-TW" altLang="en-US" dirty="0" smtClean="0"/>
              <a:t>身分證確認</a:t>
            </a:r>
          </a:p>
          <a:p>
            <a:r>
              <a:rPr kumimoji="1" lang="zh-TW" altLang="en-US" dirty="0" smtClean="0"/>
              <a:t>確認鍵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651A2-F9BC-114A-A551-1110A5D50858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639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身分證鍵盤</a:t>
            </a:r>
          </a:p>
          <a:p>
            <a:r>
              <a:rPr kumimoji="1" lang="zh-TW" altLang="en-US" dirty="0" smtClean="0"/>
              <a:t>身分證確認</a:t>
            </a:r>
          </a:p>
          <a:p>
            <a:r>
              <a:rPr kumimoji="1" lang="zh-TW" altLang="en-US" dirty="0" smtClean="0"/>
              <a:t>確認鍵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651A2-F9BC-114A-A551-1110A5D50858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4133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身分證鍵盤</a:t>
            </a:r>
          </a:p>
          <a:p>
            <a:r>
              <a:rPr kumimoji="1" lang="zh-TW" altLang="en-US" dirty="0" smtClean="0"/>
              <a:t>身分證確認</a:t>
            </a:r>
          </a:p>
          <a:p>
            <a:r>
              <a:rPr kumimoji="1" lang="zh-TW" altLang="en-US" dirty="0" smtClean="0"/>
              <a:t>確認鍵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651A2-F9BC-114A-A551-1110A5D50858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5444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651A2-F9BC-114A-A551-1110A5D50858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8960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651A2-F9BC-114A-A551-1110A5D50858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7732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Tab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2</a:t>
            </a:r>
            <a:r>
              <a:rPr kumimoji="1" lang="zh-TW" altLang="en-US" dirty="0" smtClean="0"/>
              <a:t>個</a:t>
            </a:r>
          </a:p>
          <a:p>
            <a:r>
              <a:rPr kumimoji="1" lang="zh-TW" altLang="en-US" dirty="0" smtClean="0"/>
              <a:t>階段移到上面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651A2-F9BC-114A-A551-1110A5D50858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7279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93AC-947D-F049-A2F7-58A995C4E821}" type="datetimeFigureOut">
              <a:rPr kumimoji="1" lang="zh-TW" altLang="en-US" smtClean="0"/>
              <a:pPr/>
              <a:t>2015/12/23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03A4-1E12-114E-816F-4D3EE5657DCA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7147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93AC-947D-F049-A2F7-58A995C4E821}" type="datetimeFigureOut">
              <a:rPr kumimoji="1" lang="zh-TW" altLang="en-US" smtClean="0"/>
              <a:pPr/>
              <a:t>2015/12/23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03A4-1E12-114E-816F-4D3EE5657DCA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251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93AC-947D-F049-A2F7-58A995C4E821}" type="datetimeFigureOut">
              <a:rPr kumimoji="1" lang="zh-TW" altLang="en-US" smtClean="0"/>
              <a:pPr/>
              <a:t>2015/12/23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03A4-1E12-114E-816F-4D3EE5657DCA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002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93AC-947D-F049-A2F7-58A995C4E821}" type="datetimeFigureOut">
              <a:rPr kumimoji="1" lang="zh-TW" altLang="en-US" smtClean="0"/>
              <a:pPr/>
              <a:t>2015/12/23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03A4-1E12-114E-816F-4D3EE5657DCA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7740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93AC-947D-F049-A2F7-58A995C4E821}" type="datetimeFigureOut">
              <a:rPr kumimoji="1" lang="zh-TW" altLang="en-US" smtClean="0"/>
              <a:pPr/>
              <a:t>2015/12/23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03A4-1E12-114E-816F-4D3EE5657DCA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914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93AC-947D-F049-A2F7-58A995C4E821}" type="datetimeFigureOut">
              <a:rPr kumimoji="1" lang="zh-TW" altLang="en-US" smtClean="0"/>
              <a:pPr/>
              <a:t>2015/12/23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03A4-1E12-114E-816F-4D3EE5657DCA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209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93AC-947D-F049-A2F7-58A995C4E821}" type="datetimeFigureOut">
              <a:rPr kumimoji="1" lang="zh-TW" altLang="en-US" smtClean="0"/>
              <a:pPr/>
              <a:t>2015/12/23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03A4-1E12-114E-816F-4D3EE5657DCA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75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93AC-947D-F049-A2F7-58A995C4E821}" type="datetimeFigureOut">
              <a:rPr kumimoji="1" lang="zh-TW" altLang="en-US" smtClean="0"/>
              <a:pPr/>
              <a:t>2015/12/23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03A4-1E12-114E-816F-4D3EE5657DCA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613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93AC-947D-F049-A2F7-58A995C4E821}" type="datetimeFigureOut">
              <a:rPr kumimoji="1" lang="zh-TW" altLang="en-US" smtClean="0"/>
              <a:pPr/>
              <a:t>2015/12/23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03A4-1E12-114E-816F-4D3EE5657DCA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536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93AC-947D-F049-A2F7-58A995C4E821}" type="datetimeFigureOut">
              <a:rPr kumimoji="1" lang="zh-TW" altLang="en-US" smtClean="0"/>
              <a:pPr/>
              <a:t>2015/12/23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03A4-1E12-114E-816F-4D3EE5657DCA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180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93AC-947D-F049-A2F7-58A995C4E821}" type="datetimeFigureOut">
              <a:rPr kumimoji="1" lang="zh-TW" altLang="en-US" smtClean="0"/>
              <a:pPr/>
              <a:t>2015/12/23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03A4-1E12-114E-816F-4D3EE5657DCA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835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C93AC-947D-F049-A2F7-58A995C4E821}" type="datetimeFigureOut">
              <a:rPr kumimoji="1" lang="zh-TW" altLang="en-US" smtClean="0"/>
              <a:pPr/>
              <a:t>2015/12/23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603A4-1E12-114E-816F-4D3EE5657DCA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441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Microsoft JhengHei" charset="0"/>
          <a:ea typeface="Microsoft JhengHei" charset="0"/>
          <a:cs typeface="Microsoft JhengHe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" charset="0"/>
          <a:ea typeface="Microsoft JhengHei" charset="0"/>
          <a:cs typeface="Microsoft JhengHei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" charset="0"/>
          <a:ea typeface="Microsoft JhengHei" charset="0"/>
          <a:cs typeface="Microsoft JhengHei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" charset="0"/>
          <a:ea typeface="Microsoft JhengHei" charset="0"/>
          <a:cs typeface="Microsoft JhengHei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" charset="0"/>
          <a:ea typeface="Microsoft JhengHei" charset="0"/>
          <a:cs typeface="Microsoft JhengHei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" charset="0"/>
          <a:ea typeface="Microsoft JhengHei" charset="0"/>
          <a:cs typeface="Microsoft JhengHe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2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4" Type="http://schemas.openxmlformats.org/officeDocument/2006/relationships/image" Target="../media/image4.png"/><Relationship Id="rId5" Type="http://schemas.openxmlformats.org/officeDocument/2006/relationships/image" Target="../media/image3.tiff"/><Relationship Id="rId6" Type="http://schemas.openxmlformats.org/officeDocument/2006/relationships/slide" Target="slide20.xml"/><Relationship Id="rId7" Type="http://schemas.openxmlformats.org/officeDocument/2006/relationships/slide" Target="slide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4" Type="http://schemas.openxmlformats.org/officeDocument/2006/relationships/image" Target="../media/image2.png"/><Relationship Id="rId5" Type="http://schemas.openxmlformats.org/officeDocument/2006/relationships/image" Target="../media/image3.tiff"/><Relationship Id="rId6" Type="http://schemas.openxmlformats.org/officeDocument/2006/relationships/slide" Target="slide20.xml"/><Relationship Id="rId7" Type="http://schemas.openxmlformats.org/officeDocument/2006/relationships/slide" Target="slide1.xml"/><Relationship Id="rId1" Type="http://schemas.openxmlformats.org/officeDocument/2006/relationships/slideLayout" Target="../slideLayouts/slideLayout2.xml"/><Relationship Id="rId2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slide" Target="slide11.xml"/><Relationship Id="rId5" Type="http://schemas.openxmlformats.org/officeDocument/2006/relationships/image" Target="../media/image3.tiff"/><Relationship Id="rId6" Type="http://schemas.openxmlformats.org/officeDocument/2006/relationships/slide" Target="slide9.xml"/><Relationship Id="rId7" Type="http://schemas.openxmlformats.org/officeDocument/2006/relationships/slide" Target="slide20.xml"/><Relationship Id="rId8" Type="http://schemas.openxmlformats.org/officeDocument/2006/relationships/slide" Target="slide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slide" Target="slide20.xml"/><Relationship Id="rId5" Type="http://schemas.openxmlformats.org/officeDocument/2006/relationships/slide" Target="slide1.xml"/><Relationship Id="rId6" Type="http://schemas.openxmlformats.org/officeDocument/2006/relationships/slide" Target="slide9.xml"/><Relationship Id="rId1" Type="http://schemas.openxmlformats.org/officeDocument/2006/relationships/slideLayout" Target="../slideLayouts/slideLayout2.xml"/><Relationship Id="rId2" Type="http://schemas.openxmlformats.org/officeDocument/2006/relationships/slide" Target="slide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4" Type="http://schemas.openxmlformats.org/officeDocument/2006/relationships/slide" Target="slide15.xml"/><Relationship Id="rId5" Type="http://schemas.openxmlformats.org/officeDocument/2006/relationships/slide" Target="slide20.xml"/><Relationship Id="rId6" Type="http://schemas.openxmlformats.org/officeDocument/2006/relationships/slide" Target="slide1.xml"/><Relationship Id="rId7" Type="http://schemas.openxmlformats.org/officeDocument/2006/relationships/slide" Target="slide9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4" Type="http://schemas.openxmlformats.org/officeDocument/2006/relationships/image" Target="../media/image3.tiff"/><Relationship Id="rId5" Type="http://schemas.openxmlformats.org/officeDocument/2006/relationships/image" Target="../media/image9.tiff"/><Relationship Id="rId6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2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5" Type="http://schemas.openxmlformats.org/officeDocument/2006/relationships/image" Target="../media/image3.tiff"/><Relationship Id="rId6" Type="http://schemas.openxmlformats.org/officeDocument/2006/relationships/slide" Target="slide16.xml"/><Relationship Id="rId7" Type="http://schemas.openxmlformats.org/officeDocument/2006/relationships/slide" Target="slide1.xml"/><Relationship Id="rId8" Type="http://schemas.openxmlformats.org/officeDocument/2006/relationships/image" Target="../media/image9.tiff"/><Relationship Id="rId9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2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slide" Target="slide16.xml"/><Relationship Id="rId5" Type="http://schemas.openxmlformats.org/officeDocument/2006/relationships/image" Target="../media/image5.tiff"/><Relationship Id="rId6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4" Type="http://schemas.openxmlformats.org/officeDocument/2006/relationships/image" Target="../media/image3.tiff"/><Relationship Id="rId5" Type="http://schemas.openxmlformats.org/officeDocument/2006/relationships/image" Target="../media/image9.tiff"/><Relationship Id="rId6" Type="http://schemas.openxmlformats.org/officeDocument/2006/relationships/slide" Target="slide20.xml"/><Relationship Id="rId7" Type="http://schemas.openxmlformats.org/officeDocument/2006/relationships/slide" Target="slide7.xml"/><Relationship Id="rId8" Type="http://schemas.openxmlformats.org/officeDocument/2006/relationships/image" Target="../media/image4.png"/><Relationship Id="rId9" Type="http://schemas.openxmlformats.org/officeDocument/2006/relationships/slide" Target="slide2.xml"/><Relationship Id="rId10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slide" Target="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4" Type="http://schemas.openxmlformats.org/officeDocument/2006/relationships/image" Target="../media/image2.png"/><Relationship Id="rId5" Type="http://schemas.openxmlformats.org/officeDocument/2006/relationships/slide" Target="slide20.xml"/><Relationship Id="rId6" Type="http://schemas.openxmlformats.org/officeDocument/2006/relationships/slide" Target="slide1.xml"/><Relationship Id="rId7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slide" Target="slide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4" Type="http://schemas.openxmlformats.org/officeDocument/2006/relationships/image" Target="../media/image3.tiff"/><Relationship Id="rId5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4" Type="http://schemas.openxmlformats.org/officeDocument/2006/relationships/slide" Target="slide1.xml"/><Relationship Id="rId5" Type="http://schemas.openxmlformats.org/officeDocument/2006/relationships/image" Target="../media/image3.tiff"/><Relationship Id="rId6" Type="http://schemas.openxmlformats.org/officeDocument/2006/relationships/slide" Target="slide7.xml"/><Relationship Id="rId7" Type="http://schemas.openxmlformats.org/officeDocument/2006/relationships/image" Target="../media/image4.png"/><Relationship Id="rId8" Type="http://schemas.openxmlformats.org/officeDocument/2006/relationships/slide" Target="slide2.xml"/><Relationship Id="rId9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tiff"/><Relationship Id="rId5" Type="http://schemas.openxmlformats.org/officeDocument/2006/relationships/slide" Target="slide20.xml"/><Relationship Id="rId6" Type="http://schemas.openxmlformats.org/officeDocument/2006/relationships/slide" Target="slide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4" Type="http://schemas.openxmlformats.org/officeDocument/2006/relationships/image" Target="../media/image7.jpeg"/><Relationship Id="rId5" Type="http://schemas.openxmlformats.org/officeDocument/2006/relationships/image" Target="../media/image4.png"/><Relationship Id="rId6" Type="http://schemas.openxmlformats.org/officeDocument/2006/relationships/image" Target="../media/image3.tiff"/><Relationship Id="rId7" Type="http://schemas.openxmlformats.org/officeDocument/2006/relationships/slide" Target="slide20.xml"/><Relationship Id="rId8" Type="http://schemas.openxmlformats.org/officeDocument/2006/relationships/slide" Target="slide1.xml"/><Relationship Id="rId1" Type="http://schemas.openxmlformats.org/officeDocument/2006/relationships/slideLayout" Target="../slideLayouts/slideLayout2.xml"/><Relationship Id="rId2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4" Type="http://schemas.openxmlformats.org/officeDocument/2006/relationships/image" Target="../media/image4.png"/><Relationship Id="rId5" Type="http://schemas.openxmlformats.org/officeDocument/2006/relationships/image" Target="../media/image3.tiff"/><Relationship Id="rId6" Type="http://schemas.openxmlformats.org/officeDocument/2006/relationships/slide" Target="slide9.xml"/><Relationship Id="rId7" Type="http://schemas.openxmlformats.org/officeDocument/2006/relationships/slide" Target="slide20.xml"/><Relationship Id="rId8" Type="http://schemas.openxmlformats.org/officeDocument/2006/relationships/slide" Target="slide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4" Type="http://schemas.openxmlformats.org/officeDocument/2006/relationships/image" Target="../media/image8.png"/><Relationship Id="rId5" Type="http://schemas.openxmlformats.org/officeDocument/2006/relationships/image" Target="../media/image3.tiff"/><Relationship Id="rId6" Type="http://schemas.openxmlformats.org/officeDocument/2006/relationships/slide" Target="slide20.xml"/><Relationship Id="rId7" Type="http://schemas.openxmlformats.org/officeDocument/2006/relationships/slide" Target="slide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3">
            <a:hlinkClick r:id="rId2" action="ppaction://hlinksldjump"/>
          </p:cNvPr>
          <p:cNvSpPr/>
          <p:nvPr/>
        </p:nvSpPr>
        <p:spPr>
          <a:xfrm>
            <a:off x="258792" y="310552"/>
            <a:ext cx="8591910" cy="6383546"/>
          </a:xfrm>
          <a:prstGeom prst="roundRect">
            <a:avLst>
              <a:gd name="adj" fmla="val 7275"/>
            </a:avLst>
          </a:prstGeom>
          <a:solidFill>
            <a:schemeClr val="bg2"/>
          </a:solidFill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beve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TW" altLang="en-US" sz="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iti TC Light" charset="-120"/>
                <a:ea typeface="Heiti TC Light" charset="-120"/>
                <a:cs typeface="Heiti TC Light" charset="-120"/>
              </a:rPr>
              <a:t>點選螢幕</a:t>
            </a:r>
          </a:p>
          <a:p>
            <a:pPr algn="ctr"/>
            <a:r>
              <a:rPr kumimoji="1" lang="zh-TW" altLang="en-US" sz="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iti TC Light" charset="-120"/>
                <a:ea typeface="Heiti TC Light" charset="-120"/>
                <a:cs typeface="Heiti TC Light" charset="-120"/>
              </a:rPr>
              <a:t>開始報到程序</a:t>
            </a:r>
            <a:endParaRPr kumimoji="1" lang="zh-TW" altLang="en-US" sz="6600" dirty="0">
              <a:solidFill>
                <a:schemeClr val="tx1">
                  <a:lumMod val="85000"/>
                  <a:lumOff val="15000"/>
                </a:schemeClr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pic>
        <p:nvPicPr>
          <p:cNvPr id="5" name="圖片 4" descr="ppt9.jpg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31000"/>
          </a:blip>
          <a:srcRect l="25959" t="8220" r="3074"/>
          <a:stretch/>
        </p:blipFill>
        <p:spPr>
          <a:xfrm>
            <a:off x="-270635" y="0"/>
            <a:ext cx="9414635" cy="684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22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6106" y="1237129"/>
            <a:ext cx="4881282" cy="498885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2770094" y="183888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b="1" smtClean="0">
                <a:solidFill>
                  <a:srgbClr val="936076"/>
                </a:solidFill>
                <a:latin typeface="Microsoft JhengHei" charset="0"/>
                <a:ea typeface="Microsoft JhengHei" charset="0"/>
                <a:cs typeface="Microsoft JhengHei" charset="0"/>
              </a:rPr>
              <a:t>查無資料</a:t>
            </a:r>
            <a:endParaRPr kumimoji="1" lang="zh-TW" altLang="en-US" sz="2400" b="1" dirty="0" smtClean="0">
              <a:solidFill>
                <a:srgbClr val="936076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pic>
        <p:nvPicPr>
          <p:cNvPr id="15" name="內容版面配置區 34" descr="noun_4627_cc.png"/>
          <p:cNvPicPr>
            <a:picLocks noGrp="1" noChangeAspect="1"/>
          </p:cNvPicPr>
          <p:nvPr>
            <p:ph idx="1"/>
          </p:nvPr>
        </p:nvPicPr>
        <p:blipFill>
          <a:blip r:embed="rId2"/>
          <a:srcRect b="16923"/>
          <a:stretch>
            <a:fillRect/>
          </a:stretch>
        </p:blipFill>
        <p:spPr>
          <a:xfrm>
            <a:off x="2594866" y="2300553"/>
            <a:ext cx="1923762" cy="1598204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2075278" y="4085671"/>
            <a:ext cx="2954655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TW" altLang="en-US" sz="2400" b="1" dirty="0" smtClean="0">
                <a:solidFill>
                  <a:srgbClr val="936076"/>
                </a:solidFill>
                <a:latin typeface="Microsoft JhengHei" charset="0"/>
                <a:ea typeface="Microsoft JhengHei" charset="0"/>
                <a:cs typeface="Microsoft JhengHei" charset="0"/>
              </a:rPr>
              <a:t>嘗試其他認證方式？</a:t>
            </a:r>
          </a:p>
          <a:p>
            <a:endParaRPr kumimoji="1" lang="zh-TW" altLang="en-US" sz="2400" b="1" dirty="0">
              <a:solidFill>
                <a:srgbClr val="936076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  <a:p>
            <a:r>
              <a:rPr kumimoji="1" lang="zh-TW" altLang="en-US" sz="2400" b="1" dirty="0" smtClean="0">
                <a:solidFill>
                  <a:srgbClr val="936076"/>
                </a:solidFill>
                <a:latin typeface="Microsoft JhengHei" charset="0"/>
                <a:ea typeface="Microsoft JhengHei" charset="0"/>
                <a:cs typeface="Microsoft JhengHei" charset="0"/>
              </a:rPr>
              <a:t>或</a:t>
            </a:r>
          </a:p>
        </p:txBody>
      </p:sp>
      <p:sp>
        <p:nvSpPr>
          <p:cNvPr id="22" name="文字方塊 21">
            <a:hlinkClick r:id="rId3" action="ppaction://hlinksldjump"/>
          </p:cNvPr>
          <p:cNvSpPr txBox="1"/>
          <p:nvPr/>
        </p:nvSpPr>
        <p:spPr>
          <a:xfrm>
            <a:off x="2770094" y="4824335"/>
            <a:ext cx="1415772" cy="461665"/>
          </a:xfrm>
          <a:prstGeom prst="rect">
            <a:avLst/>
          </a:prstGeom>
          <a:solidFill>
            <a:srgbClr val="F1D7CB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sz="2400" b="1" dirty="0" smtClean="0">
                <a:solidFill>
                  <a:srgbClr val="936076"/>
                </a:solidFill>
                <a:latin typeface="Microsoft JhengHei" charset="0"/>
                <a:ea typeface="Microsoft JhengHei" charset="0"/>
                <a:cs typeface="Microsoft JhengHei" charset="0"/>
              </a:rPr>
              <a:t>再試一次</a:t>
            </a:r>
          </a:p>
        </p:txBody>
      </p:sp>
      <p:sp>
        <p:nvSpPr>
          <p:cNvPr id="25" name="圓角化同側角落矩形 24"/>
          <p:cNvSpPr/>
          <p:nvPr/>
        </p:nvSpPr>
        <p:spPr>
          <a:xfrm>
            <a:off x="1116106" y="779929"/>
            <a:ext cx="1102659" cy="457200"/>
          </a:xfrm>
          <a:prstGeom prst="round2SameRect">
            <a:avLst/>
          </a:prstGeom>
          <a:solidFill>
            <a:srgbClr val="F1D7CB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健保卡</a:t>
            </a:r>
            <a:endParaRPr kumimoji="1" lang="zh-TW" altLang="en-US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pic>
        <p:nvPicPr>
          <p:cNvPr id="27" name="內容版面配置區 21" descr="noun_21374.png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08247" y="926611"/>
            <a:ext cx="310518" cy="310518"/>
          </a:xfrm>
          <a:prstGeom prst="rect">
            <a:avLst/>
          </a:prstGeom>
        </p:spPr>
      </p:pic>
      <p:sp>
        <p:nvSpPr>
          <p:cNvPr id="29" name="圓角化同側角落矩形 28"/>
          <p:cNvSpPr/>
          <p:nvPr/>
        </p:nvSpPr>
        <p:spPr>
          <a:xfrm>
            <a:off x="3321424" y="779929"/>
            <a:ext cx="1102659" cy="457200"/>
          </a:xfrm>
          <a:prstGeom prst="round2Same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臉孔</a:t>
            </a:r>
            <a:endParaRPr kumimoji="1" lang="zh-TW" altLang="en-US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91492" y="147116"/>
            <a:ext cx="485450" cy="485450"/>
          </a:xfrm>
          <a:prstGeom prst="rect">
            <a:avLst/>
          </a:prstGeom>
        </p:spPr>
      </p:pic>
      <p:sp>
        <p:nvSpPr>
          <p:cNvPr id="31" name="文字方塊 30"/>
          <p:cNvSpPr txBox="1"/>
          <p:nvPr/>
        </p:nvSpPr>
        <p:spPr>
          <a:xfrm>
            <a:off x="8135468" y="20517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smtClean="0">
                <a:latin typeface="Heiti TC Light" charset="-120"/>
                <a:ea typeface="Heiti TC Light" charset="-120"/>
                <a:cs typeface="Heiti TC Light" charset="-120"/>
              </a:rPr>
              <a:t>13:57</a:t>
            </a:r>
            <a:endParaRPr kumimoji="1" lang="zh-TW" altLang="en-US" b="1" dirty="0"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23" name="圓角化同側角落矩形 22"/>
          <p:cNvSpPr/>
          <p:nvPr/>
        </p:nvSpPr>
        <p:spPr>
          <a:xfrm>
            <a:off x="4413089" y="779929"/>
            <a:ext cx="1102659" cy="457200"/>
          </a:xfrm>
          <a:prstGeom prst="round2SameRect">
            <a:avLst/>
          </a:prstGeom>
          <a:solidFill>
            <a:srgbClr val="F1D7CB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指紋</a:t>
            </a:r>
            <a:endParaRPr kumimoji="1" lang="zh-TW" altLang="en-US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4" name="圓角化同側角落矩形 23"/>
          <p:cNvSpPr/>
          <p:nvPr/>
        </p:nvSpPr>
        <p:spPr>
          <a:xfrm>
            <a:off x="2218765" y="782969"/>
            <a:ext cx="1102659" cy="457200"/>
          </a:xfrm>
          <a:prstGeom prst="round2SameRect">
            <a:avLst/>
          </a:prstGeom>
          <a:solidFill>
            <a:srgbClr val="F1D7CB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身分證</a:t>
            </a:r>
            <a:endParaRPr kumimoji="1" lang="zh-TW" altLang="en-US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38" name="圓角化同側角落矩形 37"/>
          <p:cNvSpPr/>
          <p:nvPr/>
        </p:nvSpPr>
        <p:spPr>
          <a:xfrm>
            <a:off x="6421691" y="856040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noFill/>
          <a:ln w="57150">
            <a:noFill/>
          </a:ln>
          <a:effectLst>
            <a:glow rad="279400">
              <a:srgbClr val="FFD5D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第一階段認證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39" name="圓角化同側角落矩形 38"/>
          <p:cNvSpPr/>
          <p:nvPr/>
        </p:nvSpPr>
        <p:spPr>
          <a:xfrm>
            <a:off x="6421691" y="2535428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solidFill>
            <a:srgbClr val="FFE6DD"/>
          </a:solidFill>
          <a:ln w="57150">
            <a:noFill/>
          </a:ln>
          <a:effectLst>
            <a:glow rad="279400">
              <a:srgbClr val="FFD5D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第二階段認證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40" name="圓角化同側角落矩形 39"/>
          <p:cNvSpPr/>
          <p:nvPr/>
        </p:nvSpPr>
        <p:spPr>
          <a:xfrm>
            <a:off x="6417141" y="4214816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確認</a:t>
            </a:r>
          </a:p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資料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41" name="圓角化同側角落矩形 40"/>
          <p:cNvSpPr/>
          <p:nvPr/>
        </p:nvSpPr>
        <p:spPr>
          <a:xfrm>
            <a:off x="6417141" y="5898909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完成</a:t>
            </a:r>
          </a:p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報到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42" name="圓角化同側角落矩形 41">
            <a:hlinkClick r:id="rId6" action="ppaction://hlinksldjump"/>
          </p:cNvPr>
          <p:cNvSpPr/>
          <p:nvPr/>
        </p:nvSpPr>
        <p:spPr>
          <a:xfrm>
            <a:off x="7989463" y="5624447"/>
            <a:ext cx="1053753" cy="699247"/>
          </a:xfrm>
          <a:prstGeom prst="round2SameRect">
            <a:avLst>
              <a:gd name="adj1" fmla="val 33220"/>
              <a:gd name="adj2" fmla="val 33861"/>
            </a:avLst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求助</a:t>
            </a:r>
            <a:endParaRPr kumimoji="1" lang="zh-TW" altLang="en-US" sz="2000" b="1" dirty="0">
              <a:solidFill>
                <a:schemeClr val="bg1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43" name="圓角化同側角落矩形 42">
            <a:hlinkClick r:id="rId7" action="ppaction://hlinksldjump"/>
          </p:cNvPr>
          <p:cNvSpPr/>
          <p:nvPr/>
        </p:nvSpPr>
        <p:spPr>
          <a:xfrm>
            <a:off x="7989464" y="4738189"/>
            <a:ext cx="1053753" cy="699247"/>
          </a:xfrm>
          <a:prstGeom prst="round2SameRect">
            <a:avLst>
              <a:gd name="adj1" fmla="val 33220"/>
              <a:gd name="adj2" fmla="val 28896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1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離開</a:t>
            </a:r>
            <a:endParaRPr kumimoji="1" lang="zh-TW" altLang="en-US" sz="2000" b="1" dirty="0">
              <a:solidFill>
                <a:schemeClr val="bg1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44" name="＞形箭號 43"/>
          <p:cNvSpPr/>
          <p:nvPr/>
        </p:nvSpPr>
        <p:spPr>
          <a:xfrm rot="5400000">
            <a:off x="6786270" y="1820865"/>
            <a:ext cx="434194" cy="448985"/>
          </a:xfrm>
          <a:prstGeom prst="chevron">
            <a:avLst/>
          </a:prstGeom>
          <a:solidFill>
            <a:srgbClr val="FFE6DD">
              <a:alpha val="98000"/>
            </a:srgbClr>
          </a:solidFill>
          <a:ln w="57150">
            <a:solidFill>
              <a:srgbClr val="F1D7CB"/>
            </a:solidFill>
          </a:ln>
          <a:effectLst>
            <a:glow rad="76200">
              <a:schemeClr val="bg1">
                <a:lumMod val="6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45" name="＞形箭號 44"/>
          <p:cNvSpPr/>
          <p:nvPr/>
        </p:nvSpPr>
        <p:spPr>
          <a:xfrm rot="5400000">
            <a:off x="6786269" y="5182857"/>
            <a:ext cx="434194" cy="448985"/>
          </a:xfrm>
          <a:prstGeom prst="chevron">
            <a:avLst/>
          </a:prstGeom>
          <a:solidFill>
            <a:srgbClr val="FFE6DD">
              <a:alpha val="98000"/>
            </a:srgbClr>
          </a:solidFill>
          <a:ln w="57150">
            <a:solidFill>
              <a:srgbClr val="F1D7CB"/>
            </a:solidFill>
          </a:ln>
          <a:effectLst>
            <a:glow rad="76200">
              <a:schemeClr val="bg1">
                <a:lumMod val="6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46" name="＞形箭號 45"/>
          <p:cNvSpPr/>
          <p:nvPr/>
        </p:nvSpPr>
        <p:spPr>
          <a:xfrm rot="5400000">
            <a:off x="6786269" y="3497037"/>
            <a:ext cx="434194" cy="448985"/>
          </a:xfrm>
          <a:prstGeom prst="chevron">
            <a:avLst/>
          </a:prstGeom>
          <a:solidFill>
            <a:srgbClr val="FFE6DD">
              <a:alpha val="98000"/>
            </a:srgbClr>
          </a:solidFill>
          <a:ln w="57150">
            <a:solidFill>
              <a:srgbClr val="F1D7CB"/>
            </a:solidFill>
          </a:ln>
          <a:effectLst>
            <a:glow rad="76200">
              <a:schemeClr val="bg1">
                <a:lumMod val="6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10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6106" y="1237129"/>
            <a:ext cx="4881282" cy="498885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圓角化同側角落矩形 6">
            <a:hlinkClick r:id="rId2" action="ppaction://hlinksldjump"/>
          </p:cNvPr>
          <p:cNvSpPr/>
          <p:nvPr/>
        </p:nvSpPr>
        <p:spPr>
          <a:xfrm>
            <a:off x="3321424" y="779929"/>
            <a:ext cx="1102659" cy="457200"/>
          </a:xfrm>
          <a:prstGeom prst="round2SameRect">
            <a:avLst/>
          </a:prstGeom>
          <a:solidFill>
            <a:srgbClr val="F1D7CB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臉孔</a:t>
            </a:r>
            <a:endParaRPr kumimoji="1" lang="zh-TW" altLang="en-US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pic>
        <p:nvPicPr>
          <p:cNvPr id="19" name="內容版面配置區 3">
            <a:hlinkClick r:id="rId3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995" y="2173932"/>
            <a:ext cx="3263504" cy="3263504"/>
          </a:xfrm>
          <a:scene3d>
            <a:camera prst="perspectiveRelaxed"/>
            <a:lightRig rig="threePt" dir="t"/>
          </a:scene3d>
        </p:spPr>
      </p:pic>
      <p:sp>
        <p:nvSpPr>
          <p:cNvPr id="20" name="文字方塊 19"/>
          <p:cNvSpPr txBox="1"/>
          <p:nvPr/>
        </p:nvSpPr>
        <p:spPr>
          <a:xfrm>
            <a:off x="2310252" y="217393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b="1" dirty="0" smtClean="0">
                <a:solidFill>
                  <a:srgbClr val="936076"/>
                </a:solidFill>
                <a:latin typeface="Microsoft JhengHei" charset="0"/>
                <a:ea typeface="Microsoft JhengHei" charset="0"/>
                <a:cs typeface="Microsoft JhengHei" charset="0"/>
              </a:rPr>
              <a:t>請掃描身分證進行認證</a:t>
            </a:r>
            <a:endParaRPr kumimoji="1" lang="zh-TW" altLang="en-US" b="1" dirty="0">
              <a:solidFill>
                <a:srgbClr val="936076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14" name="圓角化同側角落矩形 13"/>
          <p:cNvSpPr/>
          <p:nvPr/>
        </p:nvSpPr>
        <p:spPr>
          <a:xfrm>
            <a:off x="1116106" y="779929"/>
            <a:ext cx="1102659" cy="457200"/>
          </a:xfrm>
          <a:prstGeom prst="round2SameRect">
            <a:avLst/>
          </a:prstGeom>
          <a:solidFill>
            <a:srgbClr val="F1D7CB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健保卡</a:t>
            </a:r>
            <a:endParaRPr kumimoji="1" lang="zh-TW" altLang="en-US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91492" y="147116"/>
            <a:ext cx="485450" cy="485450"/>
          </a:xfrm>
          <a:prstGeom prst="rect">
            <a:avLst/>
          </a:prstGeom>
        </p:spPr>
      </p:pic>
      <p:sp>
        <p:nvSpPr>
          <p:cNvPr id="27" name="文字方塊 26"/>
          <p:cNvSpPr txBox="1"/>
          <p:nvPr/>
        </p:nvSpPr>
        <p:spPr>
          <a:xfrm>
            <a:off x="8135468" y="20517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smtClean="0">
                <a:latin typeface="Heiti TC Light" charset="-120"/>
                <a:ea typeface="Heiti TC Light" charset="-120"/>
                <a:cs typeface="Heiti TC Light" charset="-120"/>
              </a:rPr>
              <a:t>13:57</a:t>
            </a:r>
            <a:endParaRPr kumimoji="1" lang="zh-TW" altLang="en-US" b="1" dirty="0"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8" name="圓角化同側角落矩形 17"/>
          <p:cNvSpPr/>
          <p:nvPr/>
        </p:nvSpPr>
        <p:spPr>
          <a:xfrm>
            <a:off x="4413089" y="779929"/>
            <a:ext cx="1102659" cy="457200"/>
          </a:xfrm>
          <a:prstGeom prst="round2SameRect">
            <a:avLst/>
          </a:prstGeom>
          <a:solidFill>
            <a:srgbClr val="F1D7CB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指紋</a:t>
            </a:r>
            <a:endParaRPr kumimoji="1" lang="zh-TW" altLang="en-US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2" name="圓角化同側角落矩形 21"/>
          <p:cNvSpPr/>
          <p:nvPr/>
        </p:nvSpPr>
        <p:spPr>
          <a:xfrm>
            <a:off x="2218765" y="782969"/>
            <a:ext cx="1102659" cy="457200"/>
          </a:xfrm>
          <a:prstGeom prst="round2Same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身分證</a:t>
            </a:r>
            <a:endParaRPr kumimoji="1" lang="zh-TW" altLang="en-US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32" name="圓角化同側角落矩形 31"/>
          <p:cNvSpPr/>
          <p:nvPr/>
        </p:nvSpPr>
        <p:spPr>
          <a:xfrm>
            <a:off x="6417141" y="4214816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確認</a:t>
            </a:r>
          </a:p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資料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33" name="圓角化同側角落矩形 32"/>
          <p:cNvSpPr/>
          <p:nvPr/>
        </p:nvSpPr>
        <p:spPr>
          <a:xfrm>
            <a:off x="6417141" y="5898909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完成</a:t>
            </a:r>
          </a:p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報到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34" name="圓角化同側角落矩形 33">
            <a:hlinkClick r:id="rId6" action="ppaction://hlinksldjump"/>
          </p:cNvPr>
          <p:cNvSpPr/>
          <p:nvPr/>
        </p:nvSpPr>
        <p:spPr>
          <a:xfrm>
            <a:off x="7989463" y="5624447"/>
            <a:ext cx="1053753" cy="699247"/>
          </a:xfrm>
          <a:prstGeom prst="round2SameRect">
            <a:avLst>
              <a:gd name="adj1" fmla="val 33220"/>
              <a:gd name="adj2" fmla="val 33861"/>
            </a:avLst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求助</a:t>
            </a:r>
            <a:endParaRPr kumimoji="1" lang="zh-TW" altLang="en-US" sz="2000" b="1" dirty="0">
              <a:solidFill>
                <a:schemeClr val="bg1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35" name="圓角化同側角落矩形 34">
            <a:hlinkClick r:id="rId7" action="ppaction://hlinksldjump"/>
          </p:cNvPr>
          <p:cNvSpPr/>
          <p:nvPr/>
        </p:nvSpPr>
        <p:spPr>
          <a:xfrm>
            <a:off x="7989464" y="4738189"/>
            <a:ext cx="1053753" cy="699247"/>
          </a:xfrm>
          <a:prstGeom prst="round2SameRect">
            <a:avLst>
              <a:gd name="adj1" fmla="val 33220"/>
              <a:gd name="adj2" fmla="val 28896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1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離開</a:t>
            </a:r>
            <a:endParaRPr kumimoji="1" lang="zh-TW" altLang="en-US" sz="2000" b="1" dirty="0">
              <a:solidFill>
                <a:schemeClr val="bg1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36" name="＞形箭號 35"/>
          <p:cNvSpPr/>
          <p:nvPr/>
        </p:nvSpPr>
        <p:spPr>
          <a:xfrm rot="5400000">
            <a:off x="6786270" y="1820865"/>
            <a:ext cx="434194" cy="448985"/>
          </a:xfrm>
          <a:prstGeom prst="chevron">
            <a:avLst/>
          </a:prstGeom>
          <a:solidFill>
            <a:srgbClr val="FFE6DD">
              <a:alpha val="98000"/>
            </a:srgbClr>
          </a:solidFill>
          <a:ln w="57150">
            <a:solidFill>
              <a:srgbClr val="F1D7CB"/>
            </a:solidFill>
          </a:ln>
          <a:effectLst>
            <a:glow rad="76200">
              <a:schemeClr val="bg1">
                <a:lumMod val="6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37" name="＞形箭號 36"/>
          <p:cNvSpPr/>
          <p:nvPr/>
        </p:nvSpPr>
        <p:spPr>
          <a:xfrm rot="5400000">
            <a:off x="6786269" y="5182857"/>
            <a:ext cx="434194" cy="448985"/>
          </a:xfrm>
          <a:prstGeom prst="chevron">
            <a:avLst/>
          </a:prstGeom>
          <a:solidFill>
            <a:srgbClr val="FFE6DD">
              <a:alpha val="98000"/>
            </a:srgbClr>
          </a:solidFill>
          <a:ln w="57150">
            <a:solidFill>
              <a:srgbClr val="F1D7CB"/>
            </a:solidFill>
          </a:ln>
          <a:effectLst>
            <a:glow rad="76200">
              <a:schemeClr val="bg1">
                <a:lumMod val="6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38" name="＞形箭號 37"/>
          <p:cNvSpPr/>
          <p:nvPr/>
        </p:nvSpPr>
        <p:spPr>
          <a:xfrm rot="5400000">
            <a:off x="6786269" y="3497037"/>
            <a:ext cx="434194" cy="448985"/>
          </a:xfrm>
          <a:prstGeom prst="chevron">
            <a:avLst/>
          </a:prstGeom>
          <a:solidFill>
            <a:srgbClr val="FFE6DD">
              <a:alpha val="98000"/>
            </a:srgbClr>
          </a:solidFill>
          <a:ln w="57150">
            <a:solidFill>
              <a:srgbClr val="F1D7CB"/>
            </a:solidFill>
          </a:ln>
          <a:effectLst>
            <a:glow rad="76200">
              <a:schemeClr val="bg1">
                <a:lumMod val="6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39" name="圓角化同側角落矩形 38"/>
          <p:cNvSpPr/>
          <p:nvPr/>
        </p:nvSpPr>
        <p:spPr>
          <a:xfrm>
            <a:off x="6421691" y="856040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solidFill>
            <a:srgbClr val="FFE6DD"/>
          </a:solidFill>
          <a:ln w="57150">
            <a:noFill/>
          </a:ln>
          <a:effectLst>
            <a:glow rad="279400">
              <a:srgbClr val="FFD5D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第一階段認證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40" name="圓角化同側角落矩形 39"/>
          <p:cNvSpPr/>
          <p:nvPr/>
        </p:nvSpPr>
        <p:spPr>
          <a:xfrm>
            <a:off x="6421691" y="2535428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第二階段認證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3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6106" y="1237129"/>
            <a:ext cx="4881282" cy="498885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2770094" y="183888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b="1" smtClean="0">
                <a:solidFill>
                  <a:srgbClr val="936076"/>
                </a:solidFill>
                <a:latin typeface="Microsoft JhengHei" charset="0"/>
                <a:ea typeface="Microsoft JhengHei" charset="0"/>
                <a:cs typeface="Microsoft JhengHei" charset="0"/>
              </a:rPr>
              <a:t>查無資料</a:t>
            </a:r>
            <a:endParaRPr kumimoji="1" lang="zh-TW" altLang="en-US" sz="2400" b="1" dirty="0" smtClean="0">
              <a:solidFill>
                <a:srgbClr val="936076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pic>
        <p:nvPicPr>
          <p:cNvPr id="15" name="內容版面配置區 34" descr="noun_4627_cc.png"/>
          <p:cNvPicPr>
            <a:picLocks noGrp="1" noChangeAspect="1"/>
          </p:cNvPicPr>
          <p:nvPr>
            <p:ph idx="1"/>
          </p:nvPr>
        </p:nvPicPr>
        <p:blipFill>
          <a:blip r:embed="rId3"/>
          <a:srcRect b="16923"/>
          <a:stretch>
            <a:fillRect/>
          </a:stretch>
        </p:blipFill>
        <p:spPr>
          <a:xfrm>
            <a:off x="2594866" y="2300553"/>
            <a:ext cx="1923762" cy="1598204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2075278" y="4085671"/>
            <a:ext cx="2954655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TW" altLang="en-US" sz="2400" b="1" dirty="0" smtClean="0">
                <a:solidFill>
                  <a:srgbClr val="936076"/>
                </a:solidFill>
                <a:latin typeface="Microsoft JhengHei" charset="0"/>
                <a:ea typeface="Microsoft JhengHei" charset="0"/>
                <a:cs typeface="Microsoft JhengHei" charset="0"/>
              </a:rPr>
              <a:t>嘗試其他認證方式？</a:t>
            </a:r>
          </a:p>
          <a:p>
            <a:endParaRPr kumimoji="1" lang="zh-TW" altLang="en-US" sz="2400" b="1" dirty="0">
              <a:solidFill>
                <a:srgbClr val="936076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  <a:p>
            <a:r>
              <a:rPr kumimoji="1" lang="zh-TW" altLang="en-US" sz="2400" b="1" dirty="0" smtClean="0">
                <a:solidFill>
                  <a:srgbClr val="936076"/>
                </a:solidFill>
                <a:latin typeface="Microsoft JhengHei" charset="0"/>
                <a:ea typeface="Microsoft JhengHei" charset="0"/>
                <a:cs typeface="Microsoft JhengHei" charset="0"/>
              </a:rPr>
              <a:t>或</a:t>
            </a:r>
          </a:p>
        </p:txBody>
      </p:sp>
      <p:sp>
        <p:nvSpPr>
          <p:cNvPr id="22" name="文字方塊 21">
            <a:hlinkClick r:id="rId4" action="ppaction://hlinksldjump"/>
          </p:cNvPr>
          <p:cNvSpPr txBox="1"/>
          <p:nvPr/>
        </p:nvSpPr>
        <p:spPr>
          <a:xfrm>
            <a:off x="2770094" y="4824335"/>
            <a:ext cx="1415772" cy="461665"/>
          </a:xfrm>
          <a:prstGeom prst="rect">
            <a:avLst/>
          </a:prstGeom>
          <a:solidFill>
            <a:srgbClr val="F1D7CB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sz="2400" b="1" dirty="0" smtClean="0">
                <a:solidFill>
                  <a:srgbClr val="936076"/>
                </a:solidFill>
                <a:latin typeface="Microsoft JhengHei" charset="0"/>
                <a:ea typeface="Microsoft JhengHei" charset="0"/>
                <a:cs typeface="Microsoft JhengHei" charset="0"/>
              </a:rPr>
              <a:t>再試一次</a:t>
            </a:r>
          </a:p>
        </p:txBody>
      </p:sp>
      <p:sp>
        <p:nvSpPr>
          <p:cNvPr id="25" name="圓角化同側角落矩形 24"/>
          <p:cNvSpPr/>
          <p:nvPr/>
        </p:nvSpPr>
        <p:spPr>
          <a:xfrm>
            <a:off x="1116106" y="779929"/>
            <a:ext cx="1102659" cy="457200"/>
          </a:xfrm>
          <a:prstGeom prst="round2SameRect">
            <a:avLst/>
          </a:prstGeom>
          <a:solidFill>
            <a:srgbClr val="F1D7CB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健保卡</a:t>
            </a:r>
            <a:endParaRPr kumimoji="1" lang="zh-TW" altLang="en-US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91492" y="147116"/>
            <a:ext cx="485450" cy="485450"/>
          </a:xfrm>
          <a:prstGeom prst="rect">
            <a:avLst/>
          </a:prstGeom>
        </p:spPr>
      </p:pic>
      <p:sp>
        <p:nvSpPr>
          <p:cNvPr id="32" name="文字方塊 31"/>
          <p:cNvSpPr txBox="1"/>
          <p:nvPr/>
        </p:nvSpPr>
        <p:spPr>
          <a:xfrm>
            <a:off x="8135468" y="20517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smtClean="0">
                <a:latin typeface="Heiti TC Light" charset="-120"/>
                <a:ea typeface="Heiti TC Light" charset="-120"/>
                <a:cs typeface="Heiti TC Light" charset="-120"/>
              </a:rPr>
              <a:t>13:57</a:t>
            </a:r>
            <a:endParaRPr kumimoji="1" lang="zh-TW" altLang="en-US" b="1" dirty="0"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33" name="圓角化同側角落矩形 32">
            <a:hlinkClick r:id="rId6" action="ppaction://hlinksldjump"/>
          </p:cNvPr>
          <p:cNvSpPr/>
          <p:nvPr/>
        </p:nvSpPr>
        <p:spPr>
          <a:xfrm>
            <a:off x="3321424" y="779929"/>
            <a:ext cx="1102659" cy="457200"/>
          </a:xfrm>
          <a:prstGeom prst="round2SameRect">
            <a:avLst/>
          </a:prstGeom>
          <a:solidFill>
            <a:srgbClr val="F1D7CB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臉孔</a:t>
            </a:r>
            <a:endParaRPr kumimoji="1" lang="zh-TW" altLang="en-US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3" name="圓角化同側角落矩形 22"/>
          <p:cNvSpPr/>
          <p:nvPr/>
        </p:nvSpPr>
        <p:spPr>
          <a:xfrm>
            <a:off x="4413089" y="779929"/>
            <a:ext cx="1102659" cy="457200"/>
          </a:xfrm>
          <a:prstGeom prst="round2SameRect">
            <a:avLst/>
          </a:prstGeom>
          <a:solidFill>
            <a:srgbClr val="F1D7CB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指紋</a:t>
            </a:r>
            <a:endParaRPr kumimoji="1" lang="zh-TW" altLang="en-US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4" name="圓角化同側角落矩形 23"/>
          <p:cNvSpPr/>
          <p:nvPr/>
        </p:nvSpPr>
        <p:spPr>
          <a:xfrm>
            <a:off x="2218765" y="782969"/>
            <a:ext cx="1102659" cy="457200"/>
          </a:xfrm>
          <a:prstGeom prst="round2Same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身分證</a:t>
            </a:r>
            <a:endParaRPr kumimoji="1" lang="zh-TW" altLang="en-US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38" name="圓角化同側角落矩形 37"/>
          <p:cNvSpPr/>
          <p:nvPr/>
        </p:nvSpPr>
        <p:spPr>
          <a:xfrm>
            <a:off x="6417141" y="4214816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確認</a:t>
            </a:r>
          </a:p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資料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39" name="圓角化同側角落矩形 38"/>
          <p:cNvSpPr/>
          <p:nvPr/>
        </p:nvSpPr>
        <p:spPr>
          <a:xfrm>
            <a:off x="6417141" y="5898909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完成</a:t>
            </a:r>
          </a:p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報到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40" name="圓角化同側角落矩形 39">
            <a:hlinkClick r:id="rId7" action="ppaction://hlinksldjump"/>
          </p:cNvPr>
          <p:cNvSpPr/>
          <p:nvPr/>
        </p:nvSpPr>
        <p:spPr>
          <a:xfrm>
            <a:off x="7989463" y="5624447"/>
            <a:ext cx="1053753" cy="699247"/>
          </a:xfrm>
          <a:prstGeom prst="round2SameRect">
            <a:avLst>
              <a:gd name="adj1" fmla="val 33220"/>
              <a:gd name="adj2" fmla="val 33861"/>
            </a:avLst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求助</a:t>
            </a:r>
            <a:endParaRPr kumimoji="1" lang="zh-TW" altLang="en-US" sz="2000" b="1" dirty="0">
              <a:solidFill>
                <a:schemeClr val="bg1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41" name="圓角化同側角落矩形 40">
            <a:hlinkClick r:id="rId8" action="ppaction://hlinksldjump"/>
          </p:cNvPr>
          <p:cNvSpPr/>
          <p:nvPr/>
        </p:nvSpPr>
        <p:spPr>
          <a:xfrm>
            <a:off x="7989464" y="4738189"/>
            <a:ext cx="1053753" cy="699247"/>
          </a:xfrm>
          <a:prstGeom prst="round2SameRect">
            <a:avLst>
              <a:gd name="adj1" fmla="val 33220"/>
              <a:gd name="adj2" fmla="val 28896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1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離開</a:t>
            </a:r>
            <a:endParaRPr kumimoji="1" lang="zh-TW" altLang="en-US" sz="2000" b="1" dirty="0">
              <a:solidFill>
                <a:schemeClr val="bg1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42" name="＞形箭號 41"/>
          <p:cNvSpPr/>
          <p:nvPr/>
        </p:nvSpPr>
        <p:spPr>
          <a:xfrm rot="5400000">
            <a:off x="6786270" y="1820865"/>
            <a:ext cx="434194" cy="448985"/>
          </a:xfrm>
          <a:prstGeom prst="chevron">
            <a:avLst/>
          </a:prstGeom>
          <a:solidFill>
            <a:srgbClr val="FFE6DD">
              <a:alpha val="98000"/>
            </a:srgbClr>
          </a:solidFill>
          <a:ln w="57150">
            <a:solidFill>
              <a:srgbClr val="F1D7CB"/>
            </a:solidFill>
          </a:ln>
          <a:effectLst>
            <a:glow rad="76200">
              <a:schemeClr val="bg1">
                <a:lumMod val="6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43" name="＞形箭號 42"/>
          <p:cNvSpPr/>
          <p:nvPr/>
        </p:nvSpPr>
        <p:spPr>
          <a:xfrm rot="5400000">
            <a:off x="6786269" y="5182857"/>
            <a:ext cx="434194" cy="448985"/>
          </a:xfrm>
          <a:prstGeom prst="chevron">
            <a:avLst/>
          </a:prstGeom>
          <a:solidFill>
            <a:srgbClr val="FFE6DD">
              <a:alpha val="98000"/>
            </a:srgbClr>
          </a:solidFill>
          <a:ln w="57150">
            <a:solidFill>
              <a:srgbClr val="F1D7CB"/>
            </a:solidFill>
          </a:ln>
          <a:effectLst>
            <a:glow rad="76200">
              <a:schemeClr val="bg1">
                <a:lumMod val="6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44" name="＞形箭號 43"/>
          <p:cNvSpPr/>
          <p:nvPr/>
        </p:nvSpPr>
        <p:spPr>
          <a:xfrm rot="5400000">
            <a:off x="6786269" y="3497037"/>
            <a:ext cx="434194" cy="448985"/>
          </a:xfrm>
          <a:prstGeom prst="chevron">
            <a:avLst/>
          </a:prstGeom>
          <a:solidFill>
            <a:srgbClr val="FFE6DD">
              <a:alpha val="98000"/>
            </a:srgbClr>
          </a:solidFill>
          <a:ln w="57150">
            <a:solidFill>
              <a:srgbClr val="F1D7CB"/>
            </a:solidFill>
          </a:ln>
          <a:effectLst>
            <a:glow rad="76200">
              <a:schemeClr val="bg1">
                <a:lumMod val="6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45" name="圓角化同側角落矩形 44"/>
          <p:cNvSpPr/>
          <p:nvPr/>
        </p:nvSpPr>
        <p:spPr>
          <a:xfrm>
            <a:off x="6421691" y="856040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solidFill>
            <a:srgbClr val="FFE6DD"/>
          </a:solidFill>
          <a:ln w="57150">
            <a:noFill/>
          </a:ln>
          <a:effectLst>
            <a:glow rad="279400">
              <a:srgbClr val="FFD5D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第一階段認證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46" name="圓角化同側角落矩形 45"/>
          <p:cNvSpPr/>
          <p:nvPr/>
        </p:nvSpPr>
        <p:spPr>
          <a:xfrm>
            <a:off x="6421691" y="2535428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第二階段認證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7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6106" y="1237129"/>
            <a:ext cx="4881282" cy="498885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331757" y="2075328"/>
            <a:ext cx="53648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姓名：</a:t>
            </a:r>
            <a:r>
              <a:rPr kumimoji="1" lang="zh-TW" altLang="en-US" sz="2400" b="1" dirty="0" smtClean="0">
                <a:solidFill>
                  <a:srgbClr val="936076"/>
                </a:solidFill>
                <a:latin typeface="Microsoft JhengHei" charset="0"/>
                <a:ea typeface="Microsoft JhengHei" charset="0"/>
                <a:cs typeface="Microsoft JhengHei" charset="0"/>
              </a:rPr>
              <a:t>魏仰廷  </a:t>
            </a:r>
            <a:r>
              <a:rPr kumimoji="1" lang="zh-TW" altLang="en-US" sz="2400" b="1" dirty="0" smtClean="0">
                <a:latin typeface="Microsoft JhengHei" charset="0"/>
                <a:ea typeface="Microsoft JhengHei" charset="0"/>
                <a:cs typeface="Microsoft JhengHei" charset="0"/>
              </a:rPr>
              <a:t>掛號號碼：</a:t>
            </a:r>
            <a:r>
              <a:rPr kumimoji="1" lang="en-US" altLang="zh-TW" sz="2400" b="1" dirty="0" smtClean="0">
                <a:solidFill>
                  <a:srgbClr val="936076"/>
                </a:solidFill>
                <a:latin typeface="Microsoft JhengHei" charset="0"/>
                <a:ea typeface="Microsoft JhengHei" charset="0"/>
                <a:cs typeface="Microsoft JhengHei" charset="0"/>
              </a:rPr>
              <a:t>14</a:t>
            </a:r>
            <a:endParaRPr kumimoji="1" lang="zh-TW" altLang="en-US" sz="2400" b="1" dirty="0" smtClean="0">
              <a:solidFill>
                <a:srgbClr val="936076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  <a:p>
            <a:r>
              <a:rPr kumimoji="1"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病歷號碼：</a:t>
            </a:r>
            <a:r>
              <a:rPr kumimoji="1" lang="en-US" altLang="zh-TW" sz="2400" b="1" dirty="0" smtClean="0">
                <a:solidFill>
                  <a:srgbClr val="936076"/>
                </a:solidFill>
                <a:latin typeface="Microsoft JhengHei" charset="0"/>
                <a:ea typeface="Microsoft JhengHei" charset="0"/>
                <a:cs typeface="Microsoft JhengHei" charset="0"/>
              </a:rPr>
              <a:t>1234567</a:t>
            </a:r>
            <a:endParaRPr kumimoji="1" lang="zh-TW" altLang="en-US" sz="2400" b="1" dirty="0" smtClean="0">
              <a:solidFill>
                <a:srgbClr val="936076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  <a:p>
            <a:r>
              <a:rPr kumimoji="1"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醫師：</a:t>
            </a:r>
            <a:r>
              <a:rPr kumimoji="1" lang="zh-TW" altLang="en-US" sz="2400" b="1" dirty="0" smtClean="0">
                <a:solidFill>
                  <a:srgbClr val="936076"/>
                </a:solidFill>
                <a:latin typeface="Microsoft JhengHei" charset="0"/>
                <a:ea typeface="Microsoft JhengHei" charset="0"/>
                <a:cs typeface="Microsoft JhengHei" charset="0"/>
              </a:rPr>
              <a:t>陳佳君</a:t>
            </a:r>
          </a:p>
          <a:p>
            <a:r>
              <a:rPr kumimoji="1"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科別：</a:t>
            </a:r>
            <a:r>
              <a:rPr kumimoji="1" lang="zh-TW" altLang="en-US" sz="2400" b="1" dirty="0" smtClean="0">
                <a:solidFill>
                  <a:srgbClr val="936076"/>
                </a:solidFill>
                <a:latin typeface="Microsoft JhengHei" charset="0"/>
                <a:ea typeface="Microsoft JhengHei" charset="0"/>
                <a:cs typeface="Microsoft JhengHei" charset="0"/>
              </a:rPr>
              <a:t>一般外科  </a:t>
            </a:r>
            <a:r>
              <a:rPr kumimoji="1" lang="en-US" altLang="zh-TW" sz="2400" b="1" dirty="0" smtClean="0">
                <a:solidFill>
                  <a:srgbClr val="936076"/>
                </a:solidFill>
                <a:latin typeface="Microsoft JhengHei" charset="0"/>
                <a:ea typeface="Microsoft JhengHei" charset="0"/>
                <a:cs typeface="Microsoft JhengHei" charset="0"/>
              </a:rPr>
              <a:t>2</a:t>
            </a:r>
            <a:r>
              <a:rPr kumimoji="1" lang="zh-TW" altLang="en-US" sz="2400" b="1" dirty="0" smtClean="0">
                <a:solidFill>
                  <a:srgbClr val="936076"/>
                </a:solidFill>
                <a:latin typeface="Microsoft JhengHei" charset="0"/>
                <a:ea typeface="Microsoft JhengHei" charset="0"/>
                <a:cs typeface="Microsoft JhengHei" charset="0"/>
              </a:rPr>
              <a:t>樓 </a:t>
            </a:r>
            <a:r>
              <a:rPr kumimoji="1" lang="en-US" altLang="zh-TW" sz="2400" b="1" dirty="0" smtClean="0">
                <a:solidFill>
                  <a:srgbClr val="936076"/>
                </a:solidFill>
                <a:latin typeface="Microsoft JhengHei" charset="0"/>
                <a:ea typeface="Microsoft JhengHei" charset="0"/>
                <a:cs typeface="Microsoft JhengHei" charset="0"/>
              </a:rPr>
              <a:t>H</a:t>
            </a:r>
            <a:r>
              <a:rPr kumimoji="1" lang="zh-TW" altLang="en-US" sz="2400" b="1" dirty="0" smtClean="0">
                <a:solidFill>
                  <a:srgbClr val="936076"/>
                </a:solidFill>
                <a:latin typeface="Microsoft JhengHei" charset="0"/>
                <a:ea typeface="Microsoft JhengHei" charset="0"/>
                <a:cs typeface="Microsoft JhengHei" charset="0"/>
              </a:rPr>
              <a:t>區 第三診</a:t>
            </a:r>
          </a:p>
        </p:txBody>
      </p:sp>
      <p:sp>
        <p:nvSpPr>
          <p:cNvPr id="12" name="圓角化同側角落矩形 11">
            <a:hlinkClick r:id="rId2" action="ppaction://hlinksldjump"/>
          </p:cNvPr>
          <p:cNvSpPr/>
          <p:nvPr/>
        </p:nvSpPr>
        <p:spPr>
          <a:xfrm>
            <a:off x="2994178" y="4320746"/>
            <a:ext cx="1617950" cy="593318"/>
          </a:xfrm>
          <a:prstGeom prst="round2SameRect">
            <a:avLst>
              <a:gd name="adj1" fmla="val 5083"/>
              <a:gd name="adj2" fmla="val 7172"/>
            </a:avLst>
          </a:prstGeom>
          <a:solidFill>
            <a:srgbClr val="59A4AA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確認報到</a:t>
            </a:r>
            <a:endParaRPr kumimoji="1" lang="zh-TW" altLang="en-US" sz="2400" dirty="0">
              <a:solidFill>
                <a:schemeClr val="bg1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91492" y="147116"/>
            <a:ext cx="485450" cy="48545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8135468" y="20517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smtClean="0">
                <a:latin typeface="Heiti TC Light" charset="-120"/>
                <a:ea typeface="Heiti TC Light" charset="-120"/>
                <a:cs typeface="Heiti TC Light" charset="-120"/>
              </a:rPr>
              <a:t>13:57</a:t>
            </a:r>
            <a:endParaRPr kumimoji="1" lang="zh-TW" altLang="en-US" b="1" dirty="0"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9" name="圓角化同側角落矩形 18"/>
          <p:cNvSpPr/>
          <p:nvPr/>
        </p:nvSpPr>
        <p:spPr>
          <a:xfrm>
            <a:off x="6417141" y="4214816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solidFill>
            <a:srgbClr val="FFE6DD"/>
          </a:solidFill>
          <a:ln w="57150">
            <a:noFill/>
          </a:ln>
          <a:effectLst>
            <a:glow rad="279400">
              <a:srgbClr val="FFD5D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確認</a:t>
            </a:r>
          </a:p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資料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0" name="圓角化同側角落矩形 19"/>
          <p:cNvSpPr/>
          <p:nvPr/>
        </p:nvSpPr>
        <p:spPr>
          <a:xfrm>
            <a:off x="6417141" y="5898909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完成</a:t>
            </a:r>
          </a:p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報到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1" name="圓角化同側角落矩形 20">
            <a:hlinkClick r:id="rId4" action="ppaction://hlinksldjump"/>
          </p:cNvPr>
          <p:cNvSpPr/>
          <p:nvPr/>
        </p:nvSpPr>
        <p:spPr>
          <a:xfrm>
            <a:off x="7989463" y="5624447"/>
            <a:ext cx="1053753" cy="699247"/>
          </a:xfrm>
          <a:prstGeom prst="round2SameRect">
            <a:avLst>
              <a:gd name="adj1" fmla="val 33220"/>
              <a:gd name="adj2" fmla="val 33861"/>
            </a:avLst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求助</a:t>
            </a:r>
            <a:endParaRPr kumimoji="1" lang="zh-TW" altLang="en-US" sz="2000" b="1" dirty="0">
              <a:solidFill>
                <a:schemeClr val="bg1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2" name="圓角化同側角落矩形 21">
            <a:hlinkClick r:id="rId5" action="ppaction://hlinksldjump"/>
          </p:cNvPr>
          <p:cNvSpPr/>
          <p:nvPr/>
        </p:nvSpPr>
        <p:spPr>
          <a:xfrm>
            <a:off x="7989464" y="4738189"/>
            <a:ext cx="1053753" cy="699247"/>
          </a:xfrm>
          <a:prstGeom prst="round2SameRect">
            <a:avLst>
              <a:gd name="adj1" fmla="val 33220"/>
              <a:gd name="adj2" fmla="val 28896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1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離開</a:t>
            </a:r>
            <a:endParaRPr kumimoji="1" lang="zh-TW" altLang="en-US" sz="2000" b="1" dirty="0">
              <a:solidFill>
                <a:schemeClr val="bg1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3" name="＞形箭號 22"/>
          <p:cNvSpPr/>
          <p:nvPr/>
        </p:nvSpPr>
        <p:spPr>
          <a:xfrm rot="5400000">
            <a:off x="6786270" y="1820865"/>
            <a:ext cx="434194" cy="448985"/>
          </a:xfrm>
          <a:prstGeom prst="chevron">
            <a:avLst/>
          </a:prstGeom>
          <a:solidFill>
            <a:srgbClr val="FFE6DD">
              <a:alpha val="98000"/>
            </a:srgbClr>
          </a:solidFill>
          <a:ln w="57150">
            <a:solidFill>
              <a:srgbClr val="F1D7CB"/>
            </a:solidFill>
          </a:ln>
          <a:effectLst>
            <a:glow rad="76200">
              <a:schemeClr val="bg1">
                <a:lumMod val="6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4" name="＞形箭號 23"/>
          <p:cNvSpPr/>
          <p:nvPr/>
        </p:nvSpPr>
        <p:spPr>
          <a:xfrm rot="5400000">
            <a:off x="6786269" y="5182857"/>
            <a:ext cx="434194" cy="448985"/>
          </a:xfrm>
          <a:prstGeom prst="chevron">
            <a:avLst/>
          </a:prstGeom>
          <a:solidFill>
            <a:srgbClr val="FFE6DD">
              <a:alpha val="98000"/>
            </a:srgbClr>
          </a:solidFill>
          <a:ln w="57150">
            <a:solidFill>
              <a:srgbClr val="F1D7CB"/>
            </a:solidFill>
          </a:ln>
          <a:effectLst>
            <a:glow rad="76200">
              <a:schemeClr val="bg1">
                <a:lumMod val="6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5" name="＞形箭號 24"/>
          <p:cNvSpPr/>
          <p:nvPr/>
        </p:nvSpPr>
        <p:spPr>
          <a:xfrm rot="5400000">
            <a:off x="6786269" y="3497037"/>
            <a:ext cx="434194" cy="448985"/>
          </a:xfrm>
          <a:prstGeom prst="chevron">
            <a:avLst/>
          </a:prstGeom>
          <a:solidFill>
            <a:srgbClr val="FFE6DD">
              <a:alpha val="98000"/>
            </a:srgbClr>
          </a:solidFill>
          <a:ln w="57150">
            <a:solidFill>
              <a:srgbClr val="F1D7CB"/>
            </a:solidFill>
          </a:ln>
          <a:effectLst>
            <a:glow rad="76200">
              <a:schemeClr val="bg1">
                <a:lumMod val="6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6" name="圓角化同側角落矩形 25"/>
          <p:cNvSpPr/>
          <p:nvPr/>
        </p:nvSpPr>
        <p:spPr>
          <a:xfrm>
            <a:off x="6421691" y="856040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noFill/>
          <a:ln w="57150">
            <a:noFill/>
          </a:ln>
          <a:effectLst>
            <a:glow rad="279400">
              <a:srgbClr val="FFD5D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第一階段認證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7" name="圓角化同側角落矩形 26"/>
          <p:cNvSpPr/>
          <p:nvPr/>
        </p:nvSpPr>
        <p:spPr>
          <a:xfrm>
            <a:off x="6421691" y="2535428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第二階段認證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8" name="圓角化同側角落矩形 27"/>
          <p:cNvSpPr/>
          <p:nvPr/>
        </p:nvSpPr>
        <p:spPr>
          <a:xfrm>
            <a:off x="1116106" y="779929"/>
            <a:ext cx="1102659" cy="457200"/>
          </a:xfrm>
          <a:prstGeom prst="round2SameRect">
            <a:avLst/>
          </a:prstGeom>
          <a:solidFill>
            <a:srgbClr val="F1D7CB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 smtClean="0">
                <a:solidFill>
                  <a:schemeClr val="bg1">
                    <a:lumMod val="7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健保卡</a:t>
            </a:r>
            <a:endParaRPr kumimoji="1" lang="zh-TW" altLang="en-US" b="1" dirty="0">
              <a:solidFill>
                <a:schemeClr val="bg1">
                  <a:lumMod val="75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9" name="圓角化同側角落矩形 28">
            <a:hlinkClick r:id="rId6" action="ppaction://hlinksldjump"/>
          </p:cNvPr>
          <p:cNvSpPr/>
          <p:nvPr/>
        </p:nvSpPr>
        <p:spPr>
          <a:xfrm>
            <a:off x="3321424" y="779929"/>
            <a:ext cx="1102659" cy="457200"/>
          </a:xfrm>
          <a:prstGeom prst="round2SameRect">
            <a:avLst/>
          </a:prstGeom>
          <a:solidFill>
            <a:srgbClr val="F1D7CB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 smtClean="0">
                <a:solidFill>
                  <a:schemeClr val="bg1">
                    <a:lumMod val="7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臉孔</a:t>
            </a:r>
            <a:endParaRPr kumimoji="1" lang="zh-TW" altLang="en-US" b="1" dirty="0">
              <a:solidFill>
                <a:schemeClr val="bg1">
                  <a:lumMod val="75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30" name="圓角化同側角落矩形 29"/>
          <p:cNvSpPr/>
          <p:nvPr/>
        </p:nvSpPr>
        <p:spPr>
          <a:xfrm>
            <a:off x="4413089" y="779929"/>
            <a:ext cx="1102659" cy="457200"/>
          </a:xfrm>
          <a:prstGeom prst="round2SameRect">
            <a:avLst/>
          </a:prstGeom>
          <a:solidFill>
            <a:srgbClr val="F1D7CB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 smtClean="0">
                <a:solidFill>
                  <a:schemeClr val="bg1">
                    <a:lumMod val="7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指紋</a:t>
            </a:r>
            <a:endParaRPr kumimoji="1" lang="zh-TW" altLang="en-US" b="1" dirty="0">
              <a:solidFill>
                <a:schemeClr val="bg1">
                  <a:lumMod val="75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31" name="圓角化同側角落矩形 30"/>
          <p:cNvSpPr/>
          <p:nvPr/>
        </p:nvSpPr>
        <p:spPr>
          <a:xfrm>
            <a:off x="2218765" y="782969"/>
            <a:ext cx="1102659" cy="457200"/>
          </a:xfrm>
          <a:prstGeom prst="round2SameRect">
            <a:avLst/>
          </a:prstGeom>
          <a:solidFill>
            <a:srgbClr val="F1D7CB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 smtClean="0">
                <a:solidFill>
                  <a:schemeClr val="bg1">
                    <a:lumMod val="7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身分證</a:t>
            </a:r>
            <a:endParaRPr kumimoji="1" lang="zh-TW" altLang="en-US" b="1" dirty="0">
              <a:solidFill>
                <a:schemeClr val="bg1">
                  <a:lumMod val="75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10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6106" y="1237129"/>
            <a:ext cx="4881282" cy="498885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331757" y="2075328"/>
            <a:ext cx="53648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姓名：</a:t>
            </a:r>
            <a:r>
              <a:rPr kumimoji="1" lang="zh-TW" altLang="en-US" sz="2400" b="1" dirty="0" smtClean="0">
                <a:solidFill>
                  <a:srgbClr val="936076"/>
                </a:solidFill>
                <a:latin typeface="Microsoft JhengHei" charset="0"/>
                <a:ea typeface="Microsoft JhengHei" charset="0"/>
                <a:cs typeface="Microsoft JhengHei" charset="0"/>
              </a:rPr>
              <a:t>魏仰廷  </a:t>
            </a:r>
            <a:r>
              <a:rPr kumimoji="1" lang="zh-TW" altLang="en-US" sz="2400" b="1" dirty="0" smtClean="0">
                <a:latin typeface="Microsoft JhengHei" charset="0"/>
                <a:ea typeface="Microsoft JhengHei" charset="0"/>
                <a:cs typeface="Microsoft JhengHei" charset="0"/>
              </a:rPr>
              <a:t>掛號號碼：</a:t>
            </a:r>
            <a:r>
              <a:rPr kumimoji="1" lang="en-US" altLang="zh-TW" sz="2400" b="1" dirty="0" smtClean="0">
                <a:solidFill>
                  <a:srgbClr val="936076"/>
                </a:solidFill>
                <a:latin typeface="Microsoft JhengHei" charset="0"/>
                <a:ea typeface="Microsoft JhengHei" charset="0"/>
                <a:cs typeface="Microsoft JhengHei" charset="0"/>
              </a:rPr>
              <a:t>14</a:t>
            </a:r>
            <a:endParaRPr kumimoji="1" lang="zh-TW" altLang="en-US" sz="2400" b="1" dirty="0" smtClean="0">
              <a:solidFill>
                <a:srgbClr val="936076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  <a:p>
            <a:r>
              <a:rPr kumimoji="1"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病歷號碼：</a:t>
            </a:r>
            <a:r>
              <a:rPr kumimoji="1" lang="en-US" altLang="zh-TW" sz="2400" b="1" dirty="0" smtClean="0">
                <a:solidFill>
                  <a:srgbClr val="936076"/>
                </a:solidFill>
                <a:latin typeface="Microsoft JhengHei" charset="0"/>
                <a:ea typeface="Microsoft JhengHei" charset="0"/>
                <a:cs typeface="Microsoft JhengHei" charset="0"/>
              </a:rPr>
              <a:t>1234567</a:t>
            </a:r>
            <a:endParaRPr kumimoji="1" lang="zh-TW" altLang="en-US" sz="2400" b="1" dirty="0" smtClean="0">
              <a:solidFill>
                <a:srgbClr val="936076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  <a:p>
            <a:endParaRPr kumimoji="1" lang="zh-TW" altLang="en-US" sz="2400" b="1" dirty="0">
              <a:solidFill>
                <a:srgbClr val="936076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  <a:p>
            <a:r>
              <a:rPr kumimoji="1" lang="zh-TW" altLang="en-US" sz="2400" b="1" dirty="0" smtClean="0">
                <a:solidFill>
                  <a:srgbClr val="936076"/>
                </a:solidFill>
                <a:latin typeface="Microsoft JhengHei" charset="0"/>
                <a:ea typeface="Microsoft JhengHei" charset="0"/>
                <a:cs typeface="Microsoft JhengHei" charset="0"/>
              </a:rPr>
              <a:t>            您已報到成功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91492" y="147116"/>
            <a:ext cx="485450" cy="48545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8135468" y="20517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smtClean="0">
                <a:latin typeface="Heiti TC Light" charset="-120"/>
                <a:ea typeface="Heiti TC Light" charset="-120"/>
                <a:cs typeface="Heiti TC Light" charset="-120"/>
              </a:rPr>
              <a:t>13:57</a:t>
            </a:r>
            <a:endParaRPr kumimoji="1" lang="zh-TW" altLang="en-US" b="1" dirty="0"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7" name="圓角化同側角落矩形 16">
            <a:hlinkClick r:id="rId3" action="ppaction://hlinksldjump"/>
          </p:cNvPr>
          <p:cNvSpPr/>
          <p:nvPr/>
        </p:nvSpPr>
        <p:spPr>
          <a:xfrm>
            <a:off x="4072091" y="4413720"/>
            <a:ext cx="1102659" cy="457200"/>
          </a:xfrm>
          <a:prstGeom prst="round2SameRect">
            <a:avLst>
              <a:gd name="adj1" fmla="val 16667"/>
              <a:gd name="adj2" fmla="val 11321"/>
            </a:avLst>
          </a:prstGeom>
          <a:solidFill>
            <a:srgbClr val="F1D7CB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診間位址</a:t>
            </a:r>
            <a:endParaRPr kumimoji="1" lang="zh-TW" altLang="en-US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18" name="圓角化同側角落矩形 17">
            <a:hlinkClick r:id="rId4" action="ppaction://hlinksldjump"/>
          </p:cNvPr>
          <p:cNvSpPr/>
          <p:nvPr/>
        </p:nvSpPr>
        <p:spPr>
          <a:xfrm>
            <a:off x="2146794" y="4413720"/>
            <a:ext cx="1102659" cy="457200"/>
          </a:xfrm>
          <a:prstGeom prst="round2SameRect">
            <a:avLst>
              <a:gd name="adj1" fmla="val 16667"/>
              <a:gd name="adj2" fmla="val 18868"/>
            </a:avLst>
          </a:prstGeom>
          <a:solidFill>
            <a:srgbClr val="F1D7CB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看診資訊</a:t>
            </a:r>
            <a:endParaRPr kumimoji="1" lang="zh-TW" altLang="en-US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19" name="圓角化同側角落矩形 18"/>
          <p:cNvSpPr/>
          <p:nvPr/>
        </p:nvSpPr>
        <p:spPr>
          <a:xfrm>
            <a:off x="6417141" y="5898909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solidFill>
            <a:srgbClr val="FFE6DD"/>
          </a:solidFill>
          <a:ln w="57150">
            <a:noFill/>
          </a:ln>
          <a:effectLst>
            <a:glow rad="279400">
              <a:srgbClr val="FFD5D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完成</a:t>
            </a:r>
          </a:p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報到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0" name="圓角化同側角落矩形 19"/>
          <p:cNvSpPr/>
          <p:nvPr/>
        </p:nvSpPr>
        <p:spPr>
          <a:xfrm>
            <a:off x="6417141" y="4214816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noFill/>
          <a:ln w="57150">
            <a:noFill/>
          </a:ln>
          <a:effectLst>
            <a:glow rad="279400">
              <a:srgbClr val="FFD5D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確認</a:t>
            </a:r>
          </a:p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資料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1" name="圓角化同側角落矩形 20">
            <a:hlinkClick r:id="rId5" action="ppaction://hlinksldjump"/>
          </p:cNvPr>
          <p:cNvSpPr/>
          <p:nvPr/>
        </p:nvSpPr>
        <p:spPr>
          <a:xfrm>
            <a:off x="7989463" y="5624447"/>
            <a:ext cx="1053753" cy="699247"/>
          </a:xfrm>
          <a:prstGeom prst="round2SameRect">
            <a:avLst>
              <a:gd name="adj1" fmla="val 33220"/>
              <a:gd name="adj2" fmla="val 33861"/>
            </a:avLst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求助</a:t>
            </a:r>
            <a:endParaRPr kumimoji="1" lang="zh-TW" altLang="en-US" sz="2000" b="1" dirty="0">
              <a:solidFill>
                <a:schemeClr val="bg1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2" name="圓角化同側角落矩形 21">
            <a:hlinkClick r:id="rId6" action="ppaction://hlinksldjump"/>
          </p:cNvPr>
          <p:cNvSpPr/>
          <p:nvPr/>
        </p:nvSpPr>
        <p:spPr>
          <a:xfrm>
            <a:off x="7989464" y="4738189"/>
            <a:ext cx="1053753" cy="699247"/>
          </a:xfrm>
          <a:prstGeom prst="round2SameRect">
            <a:avLst>
              <a:gd name="adj1" fmla="val 33220"/>
              <a:gd name="adj2" fmla="val 28896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1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離開</a:t>
            </a:r>
            <a:endParaRPr kumimoji="1" lang="zh-TW" altLang="en-US" sz="2000" b="1" dirty="0">
              <a:solidFill>
                <a:schemeClr val="bg1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3" name="＞形箭號 22"/>
          <p:cNvSpPr/>
          <p:nvPr/>
        </p:nvSpPr>
        <p:spPr>
          <a:xfrm rot="5400000">
            <a:off x="6786270" y="1820865"/>
            <a:ext cx="434194" cy="448985"/>
          </a:xfrm>
          <a:prstGeom prst="chevron">
            <a:avLst/>
          </a:prstGeom>
          <a:solidFill>
            <a:srgbClr val="FFE6DD">
              <a:alpha val="98000"/>
            </a:srgbClr>
          </a:solidFill>
          <a:ln w="57150">
            <a:solidFill>
              <a:srgbClr val="F1D7CB"/>
            </a:solidFill>
          </a:ln>
          <a:effectLst>
            <a:glow rad="76200">
              <a:schemeClr val="bg1">
                <a:lumMod val="6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4" name="＞形箭號 23"/>
          <p:cNvSpPr/>
          <p:nvPr/>
        </p:nvSpPr>
        <p:spPr>
          <a:xfrm rot="5400000">
            <a:off x="6786269" y="5182857"/>
            <a:ext cx="434194" cy="448985"/>
          </a:xfrm>
          <a:prstGeom prst="chevron">
            <a:avLst/>
          </a:prstGeom>
          <a:solidFill>
            <a:srgbClr val="FFE6DD">
              <a:alpha val="98000"/>
            </a:srgbClr>
          </a:solidFill>
          <a:ln w="57150">
            <a:solidFill>
              <a:srgbClr val="F1D7CB"/>
            </a:solidFill>
          </a:ln>
          <a:effectLst>
            <a:glow rad="76200">
              <a:schemeClr val="bg1">
                <a:lumMod val="6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5" name="＞形箭號 24"/>
          <p:cNvSpPr/>
          <p:nvPr/>
        </p:nvSpPr>
        <p:spPr>
          <a:xfrm rot="5400000">
            <a:off x="6786269" y="3497037"/>
            <a:ext cx="434194" cy="448985"/>
          </a:xfrm>
          <a:prstGeom prst="chevron">
            <a:avLst/>
          </a:prstGeom>
          <a:solidFill>
            <a:srgbClr val="FFE6DD">
              <a:alpha val="98000"/>
            </a:srgbClr>
          </a:solidFill>
          <a:ln w="57150">
            <a:solidFill>
              <a:srgbClr val="F1D7CB"/>
            </a:solidFill>
          </a:ln>
          <a:effectLst>
            <a:glow rad="76200">
              <a:schemeClr val="bg1">
                <a:lumMod val="6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6" name="圓角化同側角落矩形 25"/>
          <p:cNvSpPr/>
          <p:nvPr/>
        </p:nvSpPr>
        <p:spPr>
          <a:xfrm>
            <a:off x="6421691" y="856040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noFill/>
          <a:ln w="57150">
            <a:noFill/>
          </a:ln>
          <a:effectLst>
            <a:glow rad="279400">
              <a:srgbClr val="FFD5D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第一階段認證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7" name="圓角化同側角落矩形 26"/>
          <p:cNvSpPr/>
          <p:nvPr/>
        </p:nvSpPr>
        <p:spPr>
          <a:xfrm>
            <a:off x="6421691" y="2535428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第二階段認證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8" name="圓角化同側角落矩形 27"/>
          <p:cNvSpPr/>
          <p:nvPr/>
        </p:nvSpPr>
        <p:spPr>
          <a:xfrm>
            <a:off x="1116106" y="779929"/>
            <a:ext cx="1102659" cy="457200"/>
          </a:xfrm>
          <a:prstGeom prst="round2SameRect">
            <a:avLst/>
          </a:prstGeom>
          <a:solidFill>
            <a:srgbClr val="F1D7CB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 smtClean="0">
                <a:solidFill>
                  <a:schemeClr val="bg1">
                    <a:lumMod val="7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健保卡</a:t>
            </a:r>
            <a:endParaRPr kumimoji="1" lang="zh-TW" altLang="en-US" b="1" dirty="0">
              <a:solidFill>
                <a:schemeClr val="bg1">
                  <a:lumMod val="75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9" name="圓角化同側角落矩形 28">
            <a:hlinkClick r:id="rId7" action="ppaction://hlinksldjump"/>
          </p:cNvPr>
          <p:cNvSpPr/>
          <p:nvPr/>
        </p:nvSpPr>
        <p:spPr>
          <a:xfrm>
            <a:off x="3321424" y="779929"/>
            <a:ext cx="1102659" cy="457200"/>
          </a:xfrm>
          <a:prstGeom prst="round2SameRect">
            <a:avLst/>
          </a:prstGeom>
          <a:solidFill>
            <a:srgbClr val="F1D7CB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 smtClean="0">
                <a:solidFill>
                  <a:schemeClr val="bg1">
                    <a:lumMod val="7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臉孔</a:t>
            </a:r>
            <a:endParaRPr kumimoji="1" lang="zh-TW" altLang="en-US" b="1" dirty="0">
              <a:solidFill>
                <a:schemeClr val="bg1">
                  <a:lumMod val="75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30" name="圓角化同側角落矩形 29"/>
          <p:cNvSpPr/>
          <p:nvPr/>
        </p:nvSpPr>
        <p:spPr>
          <a:xfrm>
            <a:off x="4413089" y="779929"/>
            <a:ext cx="1102659" cy="457200"/>
          </a:xfrm>
          <a:prstGeom prst="round2SameRect">
            <a:avLst/>
          </a:prstGeom>
          <a:solidFill>
            <a:srgbClr val="F1D7CB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 smtClean="0">
                <a:solidFill>
                  <a:schemeClr val="bg1">
                    <a:lumMod val="7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指紋</a:t>
            </a:r>
            <a:endParaRPr kumimoji="1" lang="zh-TW" altLang="en-US" b="1" dirty="0">
              <a:solidFill>
                <a:schemeClr val="bg1">
                  <a:lumMod val="75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31" name="圓角化同側角落矩形 30"/>
          <p:cNvSpPr/>
          <p:nvPr/>
        </p:nvSpPr>
        <p:spPr>
          <a:xfrm>
            <a:off x="2218765" y="782969"/>
            <a:ext cx="1102659" cy="457200"/>
          </a:xfrm>
          <a:prstGeom prst="round2SameRect">
            <a:avLst/>
          </a:prstGeom>
          <a:solidFill>
            <a:srgbClr val="F1D7CB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 smtClean="0">
                <a:solidFill>
                  <a:schemeClr val="bg1">
                    <a:lumMod val="7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身分證</a:t>
            </a:r>
            <a:endParaRPr kumimoji="1" lang="zh-TW" altLang="en-US" b="1" dirty="0">
              <a:solidFill>
                <a:schemeClr val="bg1">
                  <a:lumMod val="75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7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6106" y="1237129"/>
            <a:ext cx="4881282" cy="498885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331757" y="2075328"/>
            <a:ext cx="53648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  <a:p>
            <a:r>
              <a:rPr kumimoji="1"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姓名：魏仰廷        掛號號碼：</a:t>
            </a:r>
            <a:r>
              <a:rPr kumimoji="1"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14</a:t>
            </a:r>
            <a:endParaRPr kumimoji="1" lang="zh-TW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  <a:p>
            <a:r>
              <a:rPr kumimoji="1"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科別：一般外科    醫師：陳佳君</a:t>
            </a:r>
          </a:p>
          <a:p>
            <a:r>
              <a:rPr kumimoji="1"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位址：</a:t>
            </a:r>
            <a:r>
              <a:rPr kumimoji="1"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2</a:t>
            </a:r>
            <a:r>
              <a:rPr kumimoji="1"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樓 </a:t>
            </a:r>
            <a:r>
              <a:rPr kumimoji="1"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H</a:t>
            </a:r>
            <a:r>
              <a:rPr kumimoji="1"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區 第三診</a:t>
            </a:r>
          </a:p>
          <a:p>
            <a:r>
              <a:rPr kumimoji="1"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看診中：</a:t>
            </a:r>
            <a:r>
              <a:rPr kumimoji="1"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5</a:t>
            </a:r>
            <a:endParaRPr kumimoji="1" lang="zh-TW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  <a:p>
            <a:r>
              <a:rPr kumimoji="1"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預計看診時間：</a:t>
            </a:r>
            <a:r>
              <a:rPr kumimoji="1"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15:05</a:t>
            </a:r>
            <a:r>
              <a:rPr kumimoji="1"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</a:p>
          <a:p>
            <a:endParaRPr kumimoji="1" lang="zh-TW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13" name="圓角化同側角落矩形 12"/>
          <p:cNvSpPr/>
          <p:nvPr/>
        </p:nvSpPr>
        <p:spPr>
          <a:xfrm>
            <a:off x="1331757" y="1516431"/>
            <a:ext cx="1102659" cy="457200"/>
          </a:xfrm>
          <a:prstGeom prst="round2SameRect">
            <a:avLst>
              <a:gd name="adj1" fmla="val 16667"/>
              <a:gd name="adj2" fmla="val 15094"/>
            </a:avLst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看診資訊</a:t>
            </a:r>
            <a:endParaRPr kumimoji="1" lang="zh-TW" altLang="en-US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14" name="圓角化同側角落矩形 13">
            <a:hlinkClick r:id="rId2" action="ppaction://hlinksldjump"/>
          </p:cNvPr>
          <p:cNvSpPr/>
          <p:nvPr/>
        </p:nvSpPr>
        <p:spPr>
          <a:xfrm>
            <a:off x="2582275" y="1516431"/>
            <a:ext cx="1102659" cy="457200"/>
          </a:xfrm>
          <a:prstGeom prst="round2SameRect">
            <a:avLst>
              <a:gd name="adj1" fmla="val 16667"/>
              <a:gd name="adj2" fmla="val 15094"/>
            </a:avLst>
          </a:prstGeom>
          <a:solidFill>
            <a:srgbClr val="F1D7CB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診間位址</a:t>
            </a:r>
            <a:endParaRPr kumimoji="1" lang="zh-TW" altLang="en-US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0" name="文字方塊 19">
            <a:hlinkClick r:id="rId3" action="ppaction://hlinksldjump"/>
          </p:cNvPr>
          <p:cNvSpPr txBox="1"/>
          <p:nvPr/>
        </p:nvSpPr>
        <p:spPr>
          <a:xfrm>
            <a:off x="2553318" y="5437436"/>
            <a:ext cx="2031325" cy="461665"/>
          </a:xfrm>
          <a:prstGeom prst="rect">
            <a:avLst/>
          </a:prstGeom>
          <a:solidFill>
            <a:srgbClr val="F1D7CB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sz="2400" b="1" dirty="0" smtClean="0">
                <a:solidFill>
                  <a:srgbClr val="936076"/>
                </a:solidFill>
                <a:latin typeface="Microsoft JhengHei" charset="0"/>
                <a:ea typeface="Microsoft JhengHei" charset="0"/>
                <a:cs typeface="Microsoft JhengHei" charset="0"/>
              </a:rPr>
              <a:t>結束報到手續</a:t>
            </a: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91492" y="147116"/>
            <a:ext cx="485450" cy="48545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8135468" y="20517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smtClean="0">
                <a:latin typeface="Heiti TC Light" charset="-120"/>
                <a:ea typeface="Heiti TC Light" charset="-120"/>
                <a:cs typeface="Heiti TC Light" charset="-120"/>
              </a:rPr>
              <a:t>13:57</a:t>
            </a:r>
            <a:endParaRPr kumimoji="1" lang="zh-TW" altLang="en-US" b="1" dirty="0"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386" y="5318644"/>
            <a:ext cx="732287" cy="732287"/>
          </a:xfrm>
          <a:prstGeom prst="rect">
            <a:avLst/>
          </a:prstGeom>
        </p:spPr>
      </p:pic>
      <p:sp>
        <p:nvSpPr>
          <p:cNvPr id="23" name="圓角化同側角落矩形 22"/>
          <p:cNvSpPr/>
          <p:nvPr/>
        </p:nvSpPr>
        <p:spPr>
          <a:xfrm>
            <a:off x="6417141" y="5898909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solidFill>
            <a:srgbClr val="FFE6DD"/>
          </a:solidFill>
          <a:ln w="57150">
            <a:noFill/>
          </a:ln>
          <a:effectLst>
            <a:glow rad="279400">
              <a:srgbClr val="FFD5D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完成</a:t>
            </a:r>
          </a:p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報到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4" name="圓角化同側角落矩形 23"/>
          <p:cNvSpPr/>
          <p:nvPr/>
        </p:nvSpPr>
        <p:spPr>
          <a:xfrm>
            <a:off x="6417141" y="4214816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noFill/>
          <a:ln w="57150">
            <a:noFill/>
          </a:ln>
          <a:effectLst>
            <a:glow rad="279400">
              <a:srgbClr val="FFD5D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確認</a:t>
            </a:r>
          </a:p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資料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5" name="圓角化同側角落矩形 24">
            <a:hlinkClick r:id="rId6" action="ppaction://hlinksldjump"/>
          </p:cNvPr>
          <p:cNvSpPr/>
          <p:nvPr/>
        </p:nvSpPr>
        <p:spPr>
          <a:xfrm>
            <a:off x="7989463" y="5624447"/>
            <a:ext cx="1053753" cy="699247"/>
          </a:xfrm>
          <a:prstGeom prst="round2SameRect">
            <a:avLst>
              <a:gd name="adj1" fmla="val 33220"/>
              <a:gd name="adj2" fmla="val 33861"/>
            </a:avLst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求助</a:t>
            </a:r>
            <a:endParaRPr kumimoji="1" lang="zh-TW" altLang="en-US" sz="2000" b="1" dirty="0">
              <a:solidFill>
                <a:schemeClr val="bg1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6" name="圓角化同側角落矩形 25">
            <a:hlinkClick r:id="rId3" action="ppaction://hlinksldjump"/>
          </p:cNvPr>
          <p:cNvSpPr/>
          <p:nvPr/>
        </p:nvSpPr>
        <p:spPr>
          <a:xfrm>
            <a:off x="7989464" y="4738189"/>
            <a:ext cx="1053753" cy="699247"/>
          </a:xfrm>
          <a:prstGeom prst="round2SameRect">
            <a:avLst>
              <a:gd name="adj1" fmla="val 33220"/>
              <a:gd name="adj2" fmla="val 28896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1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離開</a:t>
            </a:r>
            <a:endParaRPr kumimoji="1" lang="zh-TW" altLang="en-US" sz="2000" b="1" dirty="0">
              <a:solidFill>
                <a:schemeClr val="bg1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7" name="＞形箭號 26"/>
          <p:cNvSpPr/>
          <p:nvPr/>
        </p:nvSpPr>
        <p:spPr>
          <a:xfrm rot="5400000">
            <a:off x="6786270" y="1820865"/>
            <a:ext cx="434194" cy="448985"/>
          </a:xfrm>
          <a:prstGeom prst="chevron">
            <a:avLst/>
          </a:prstGeom>
          <a:solidFill>
            <a:srgbClr val="FFE6DD">
              <a:alpha val="98000"/>
            </a:srgbClr>
          </a:solidFill>
          <a:ln w="57150">
            <a:solidFill>
              <a:srgbClr val="F1D7CB"/>
            </a:solidFill>
          </a:ln>
          <a:effectLst>
            <a:glow rad="76200">
              <a:schemeClr val="bg1">
                <a:lumMod val="6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8" name="＞形箭號 27"/>
          <p:cNvSpPr/>
          <p:nvPr/>
        </p:nvSpPr>
        <p:spPr>
          <a:xfrm rot="5400000">
            <a:off x="6786269" y="5182857"/>
            <a:ext cx="434194" cy="448985"/>
          </a:xfrm>
          <a:prstGeom prst="chevron">
            <a:avLst/>
          </a:prstGeom>
          <a:solidFill>
            <a:srgbClr val="FFE6DD">
              <a:alpha val="98000"/>
            </a:srgbClr>
          </a:solidFill>
          <a:ln w="57150">
            <a:solidFill>
              <a:srgbClr val="F1D7CB"/>
            </a:solidFill>
          </a:ln>
          <a:effectLst>
            <a:glow rad="76200">
              <a:schemeClr val="bg1">
                <a:lumMod val="6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9" name="＞形箭號 28"/>
          <p:cNvSpPr/>
          <p:nvPr/>
        </p:nvSpPr>
        <p:spPr>
          <a:xfrm rot="5400000">
            <a:off x="6786269" y="3497037"/>
            <a:ext cx="434194" cy="448985"/>
          </a:xfrm>
          <a:prstGeom prst="chevron">
            <a:avLst/>
          </a:prstGeom>
          <a:solidFill>
            <a:srgbClr val="FFE6DD">
              <a:alpha val="98000"/>
            </a:srgbClr>
          </a:solidFill>
          <a:ln w="57150">
            <a:solidFill>
              <a:srgbClr val="F1D7CB"/>
            </a:solidFill>
          </a:ln>
          <a:effectLst>
            <a:glow rad="76200">
              <a:schemeClr val="bg1">
                <a:lumMod val="6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30" name="圓角化同側角落矩形 29"/>
          <p:cNvSpPr/>
          <p:nvPr/>
        </p:nvSpPr>
        <p:spPr>
          <a:xfrm>
            <a:off x="6421691" y="856040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noFill/>
          <a:ln w="57150">
            <a:noFill/>
          </a:ln>
          <a:effectLst>
            <a:glow rad="279400">
              <a:srgbClr val="FFD5D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第一階段認證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31" name="圓角化同側角落矩形 30"/>
          <p:cNvSpPr/>
          <p:nvPr/>
        </p:nvSpPr>
        <p:spPr>
          <a:xfrm>
            <a:off x="6421691" y="2535428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第二階段認證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2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6106" y="1237129"/>
            <a:ext cx="4881282" cy="498885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7" name="圖片 16" descr="east_1F_floorplan_large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757" y="1950204"/>
            <a:ext cx="4637144" cy="3334106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2727977" y="2357005"/>
            <a:ext cx="1237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2</a:t>
            </a:r>
            <a:r>
              <a:rPr kumimoji="1"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 樓</a:t>
            </a:r>
          </a:p>
        </p:txBody>
      </p:sp>
      <p:sp>
        <p:nvSpPr>
          <p:cNvPr id="2" name="框架 1"/>
          <p:cNvSpPr/>
          <p:nvPr/>
        </p:nvSpPr>
        <p:spPr>
          <a:xfrm>
            <a:off x="4821620" y="2818670"/>
            <a:ext cx="636607" cy="404867"/>
          </a:xfrm>
          <a:prstGeom prst="fram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3379" y="3084529"/>
            <a:ext cx="386715" cy="386715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91492" y="147116"/>
            <a:ext cx="485450" cy="485450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8135468" y="20517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smtClean="0">
                <a:latin typeface="Heiti TC Light" charset="-120"/>
                <a:ea typeface="Heiti TC Light" charset="-120"/>
                <a:cs typeface="Heiti TC Light" charset="-120"/>
              </a:rPr>
              <a:t>13:57</a:t>
            </a:r>
            <a:endParaRPr kumimoji="1" lang="zh-TW" altLang="en-US" b="1" dirty="0"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24" name="圓角化同側角落矩形 23"/>
          <p:cNvSpPr/>
          <p:nvPr/>
        </p:nvSpPr>
        <p:spPr>
          <a:xfrm>
            <a:off x="1331757" y="1516431"/>
            <a:ext cx="1102659" cy="457200"/>
          </a:xfrm>
          <a:prstGeom prst="round2SameRect">
            <a:avLst>
              <a:gd name="adj1" fmla="val 16667"/>
              <a:gd name="adj2" fmla="val 15094"/>
            </a:avLst>
          </a:prstGeom>
          <a:solidFill>
            <a:srgbClr val="F1D7CB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看診資訊</a:t>
            </a:r>
            <a:endParaRPr kumimoji="1" lang="zh-TW" altLang="en-US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5" name="圓角化同側角落矩形 24">
            <a:hlinkClick r:id="rId6" action="ppaction://hlinksldjump"/>
          </p:cNvPr>
          <p:cNvSpPr/>
          <p:nvPr/>
        </p:nvSpPr>
        <p:spPr>
          <a:xfrm>
            <a:off x="2582275" y="1516431"/>
            <a:ext cx="1102659" cy="457200"/>
          </a:xfrm>
          <a:prstGeom prst="round2SameRect">
            <a:avLst>
              <a:gd name="adj1" fmla="val 16667"/>
              <a:gd name="adj2" fmla="val 15094"/>
            </a:avLst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診間位址</a:t>
            </a:r>
            <a:endParaRPr kumimoji="1" lang="zh-TW" altLang="en-US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6" name="文字方塊 25">
            <a:hlinkClick r:id="rId7" action="ppaction://hlinksldjump"/>
          </p:cNvPr>
          <p:cNvSpPr txBox="1"/>
          <p:nvPr/>
        </p:nvSpPr>
        <p:spPr>
          <a:xfrm>
            <a:off x="2553318" y="5437436"/>
            <a:ext cx="2031325" cy="461665"/>
          </a:xfrm>
          <a:prstGeom prst="rect">
            <a:avLst/>
          </a:prstGeom>
          <a:solidFill>
            <a:srgbClr val="59A4AA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sz="2400" b="1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結束報到手續</a:t>
            </a: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5386" y="5318644"/>
            <a:ext cx="732287" cy="732287"/>
          </a:xfrm>
          <a:prstGeom prst="rect">
            <a:avLst/>
          </a:prstGeom>
        </p:spPr>
      </p:pic>
      <p:sp>
        <p:nvSpPr>
          <p:cNvPr id="28" name="圓角化同側角落矩形 27"/>
          <p:cNvSpPr/>
          <p:nvPr/>
        </p:nvSpPr>
        <p:spPr>
          <a:xfrm>
            <a:off x="6417141" y="5898909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solidFill>
            <a:srgbClr val="FFE6DD"/>
          </a:solidFill>
          <a:ln w="57150">
            <a:noFill/>
          </a:ln>
          <a:effectLst>
            <a:glow rad="279400">
              <a:srgbClr val="FFD5D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完成</a:t>
            </a:r>
          </a:p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報到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9" name="圓角化同側角落矩形 28"/>
          <p:cNvSpPr/>
          <p:nvPr/>
        </p:nvSpPr>
        <p:spPr>
          <a:xfrm>
            <a:off x="6417141" y="4214816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noFill/>
          <a:ln w="57150">
            <a:noFill/>
          </a:ln>
          <a:effectLst>
            <a:glow rad="279400">
              <a:srgbClr val="FFD5D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確認</a:t>
            </a:r>
          </a:p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資料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30" name="圓角化同側角落矩形 29">
            <a:hlinkClick r:id="rId9" action="ppaction://hlinksldjump"/>
          </p:cNvPr>
          <p:cNvSpPr/>
          <p:nvPr/>
        </p:nvSpPr>
        <p:spPr>
          <a:xfrm>
            <a:off x="7989463" y="5624447"/>
            <a:ext cx="1053753" cy="699247"/>
          </a:xfrm>
          <a:prstGeom prst="round2SameRect">
            <a:avLst>
              <a:gd name="adj1" fmla="val 33220"/>
              <a:gd name="adj2" fmla="val 33861"/>
            </a:avLst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求助</a:t>
            </a:r>
            <a:endParaRPr kumimoji="1" lang="zh-TW" altLang="en-US" sz="2000" b="1" dirty="0">
              <a:solidFill>
                <a:schemeClr val="bg1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31" name="圓角化同側角落矩形 30">
            <a:hlinkClick r:id="rId7" action="ppaction://hlinksldjump"/>
          </p:cNvPr>
          <p:cNvSpPr/>
          <p:nvPr/>
        </p:nvSpPr>
        <p:spPr>
          <a:xfrm>
            <a:off x="7989464" y="4738189"/>
            <a:ext cx="1053753" cy="699247"/>
          </a:xfrm>
          <a:prstGeom prst="round2SameRect">
            <a:avLst>
              <a:gd name="adj1" fmla="val 33220"/>
              <a:gd name="adj2" fmla="val 28896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1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離開</a:t>
            </a:r>
            <a:endParaRPr kumimoji="1" lang="zh-TW" altLang="en-US" sz="2000" b="1" dirty="0">
              <a:solidFill>
                <a:schemeClr val="bg1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32" name="＞形箭號 31"/>
          <p:cNvSpPr/>
          <p:nvPr/>
        </p:nvSpPr>
        <p:spPr>
          <a:xfrm rot="5400000">
            <a:off x="6786270" y="1820865"/>
            <a:ext cx="434194" cy="448985"/>
          </a:xfrm>
          <a:prstGeom prst="chevron">
            <a:avLst/>
          </a:prstGeom>
          <a:solidFill>
            <a:srgbClr val="FFE6DD">
              <a:alpha val="98000"/>
            </a:srgbClr>
          </a:solidFill>
          <a:ln w="57150">
            <a:solidFill>
              <a:srgbClr val="F1D7CB"/>
            </a:solidFill>
          </a:ln>
          <a:effectLst>
            <a:glow rad="76200">
              <a:schemeClr val="bg1">
                <a:lumMod val="6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33" name="＞形箭號 32"/>
          <p:cNvSpPr/>
          <p:nvPr/>
        </p:nvSpPr>
        <p:spPr>
          <a:xfrm rot="5400000">
            <a:off x="6786269" y="5182857"/>
            <a:ext cx="434194" cy="448985"/>
          </a:xfrm>
          <a:prstGeom prst="chevron">
            <a:avLst/>
          </a:prstGeom>
          <a:solidFill>
            <a:srgbClr val="FFE6DD">
              <a:alpha val="98000"/>
            </a:srgbClr>
          </a:solidFill>
          <a:ln w="57150">
            <a:solidFill>
              <a:srgbClr val="F1D7CB"/>
            </a:solidFill>
          </a:ln>
          <a:effectLst>
            <a:glow rad="76200">
              <a:schemeClr val="bg1">
                <a:lumMod val="6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34" name="＞形箭號 33"/>
          <p:cNvSpPr/>
          <p:nvPr/>
        </p:nvSpPr>
        <p:spPr>
          <a:xfrm rot="5400000">
            <a:off x="6786269" y="3497037"/>
            <a:ext cx="434194" cy="448985"/>
          </a:xfrm>
          <a:prstGeom prst="chevron">
            <a:avLst/>
          </a:prstGeom>
          <a:solidFill>
            <a:srgbClr val="FFE6DD">
              <a:alpha val="98000"/>
            </a:srgbClr>
          </a:solidFill>
          <a:ln w="57150">
            <a:solidFill>
              <a:srgbClr val="F1D7CB"/>
            </a:solidFill>
          </a:ln>
          <a:effectLst>
            <a:glow rad="76200">
              <a:schemeClr val="bg1">
                <a:lumMod val="6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35" name="圓角化同側角落矩形 34"/>
          <p:cNvSpPr/>
          <p:nvPr/>
        </p:nvSpPr>
        <p:spPr>
          <a:xfrm>
            <a:off x="6421691" y="856040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noFill/>
          <a:ln w="57150">
            <a:noFill/>
          </a:ln>
          <a:effectLst>
            <a:glow rad="279400">
              <a:srgbClr val="FFD5D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第一階段認證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36" name="圓角化同側角落矩形 35"/>
          <p:cNvSpPr/>
          <p:nvPr/>
        </p:nvSpPr>
        <p:spPr>
          <a:xfrm>
            <a:off x="6421691" y="2535428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第二階段認證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60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 descr="east_1F_floorplan_large.jpg"/>
          <p:cNvPicPr>
            <a:picLocks noChangeAspect="1"/>
          </p:cNvPicPr>
          <p:nvPr/>
        </p:nvPicPr>
        <p:blipFill rotWithShape="1">
          <a:blip r:embed="rId2"/>
          <a:srcRect l="8099"/>
          <a:stretch/>
        </p:blipFill>
        <p:spPr>
          <a:xfrm>
            <a:off x="422476" y="365127"/>
            <a:ext cx="8299048" cy="649287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653" y="3611563"/>
            <a:ext cx="760391" cy="760391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6" name="圖片 5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72377" y="43203"/>
            <a:ext cx="483897" cy="483897"/>
          </a:xfrm>
          <a:prstGeom prst="rect">
            <a:avLst/>
          </a:prstGeom>
          <a:effectLst>
            <a:glow>
              <a:srgbClr val="FF0000">
                <a:alpha val="40000"/>
              </a:srgbClr>
            </a:glo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91492" y="147116"/>
            <a:ext cx="485450" cy="48545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135468" y="205175"/>
            <a:ext cx="761747" cy="369332"/>
          </a:xfrm>
          <a:prstGeom prst="rect">
            <a:avLst/>
          </a:prstGeom>
          <a:noFill/>
          <a:effectLst>
            <a:glow rad="736600">
              <a:schemeClr val="accent1"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kumimoji="1" lang="en-US" altLang="zh-TW" b="1" smtClean="0">
                <a:effectLst>
                  <a:glow rad="381000">
                    <a:schemeClr val="bg1">
                      <a:alpha val="73000"/>
                    </a:schemeClr>
                  </a:glow>
                </a:effectLst>
                <a:latin typeface="Heiti TC Light" charset="-120"/>
                <a:ea typeface="Heiti TC Light" charset="-120"/>
                <a:cs typeface="Heiti TC Light" charset="-120"/>
              </a:rPr>
              <a:t>13:57</a:t>
            </a:r>
            <a:endParaRPr kumimoji="1" lang="zh-TW" altLang="en-US" b="1" dirty="0">
              <a:effectLst>
                <a:glow rad="381000">
                  <a:schemeClr val="bg1">
                    <a:alpha val="73000"/>
                  </a:schemeClr>
                </a:glow>
              </a:effectLst>
              <a:latin typeface="Heiti TC Light" charset="-120"/>
              <a:ea typeface="Heiti TC Light" charset="-120"/>
              <a:cs typeface="Heiti TC Light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141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6106" y="1237129"/>
            <a:ext cx="4881282" cy="498885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331757" y="2075328"/>
            <a:ext cx="53648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  <a:p>
            <a:r>
              <a:rPr kumimoji="1"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姓名：魏仰廷        掛號號碼：</a:t>
            </a:r>
            <a:r>
              <a:rPr kumimoji="1"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14</a:t>
            </a:r>
            <a:endParaRPr kumimoji="1" lang="zh-TW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  <a:p>
            <a:r>
              <a:rPr kumimoji="1"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科別：一般外科    醫師：陳佳君</a:t>
            </a:r>
          </a:p>
          <a:p>
            <a:r>
              <a:rPr kumimoji="1"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位址：</a:t>
            </a:r>
            <a:r>
              <a:rPr kumimoji="1"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2</a:t>
            </a:r>
            <a:r>
              <a:rPr kumimoji="1"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樓 </a:t>
            </a:r>
            <a:r>
              <a:rPr kumimoji="1"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H</a:t>
            </a:r>
            <a:r>
              <a:rPr kumimoji="1"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區 第三診</a:t>
            </a:r>
          </a:p>
          <a:p>
            <a:r>
              <a:rPr kumimoji="1"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看診中：</a:t>
            </a:r>
            <a:r>
              <a:rPr kumimoji="1"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5</a:t>
            </a:r>
            <a:endParaRPr kumimoji="1" lang="zh-TW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  <a:p>
            <a:r>
              <a:rPr kumimoji="1"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預計看診時間：</a:t>
            </a:r>
            <a:r>
              <a:rPr kumimoji="1"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15:05</a:t>
            </a:r>
            <a:r>
              <a:rPr kumimoji="1"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</a:p>
          <a:p>
            <a:endParaRPr kumimoji="1" lang="zh-TW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13" name="圓角化同側角落矩形 12"/>
          <p:cNvSpPr/>
          <p:nvPr/>
        </p:nvSpPr>
        <p:spPr>
          <a:xfrm>
            <a:off x="1331757" y="1516431"/>
            <a:ext cx="1102659" cy="457200"/>
          </a:xfrm>
          <a:prstGeom prst="round2SameRect">
            <a:avLst>
              <a:gd name="adj1" fmla="val 16667"/>
              <a:gd name="adj2" fmla="val 15094"/>
            </a:avLst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看診資訊</a:t>
            </a:r>
            <a:endParaRPr kumimoji="1" lang="zh-TW" altLang="en-US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14" name="圓角化同側角落矩形 13">
            <a:hlinkClick r:id="rId2" action="ppaction://hlinksldjump"/>
          </p:cNvPr>
          <p:cNvSpPr/>
          <p:nvPr/>
        </p:nvSpPr>
        <p:spPr>
          <a:xfrm>
            <a:off x="2582275" y="1516431"/>
            <a:ext cx="1102659" cy="457200"/>
          </a:xfrm>
          <a:prstGeom prst="round2SameRect">
            <a:avLst>
              <a:gd name="adj1" fmla="val 16667"/>
              <a:gd name="adj2" fmla="val 15094"/>
            </a:avLst>
          </a:prstGeom>
          <a:solidFill>
            <a:srgbClr val="F1D7CB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診間位址</a:t>
            </a:r>
            <a:endParaRPr kumimoji="1" lang="zh-TW" altLang="en-US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0" name="文字方塊 19">
            <a:hlinkClick r:id="rId3" action="ppaction://hlinksldjump"/>
          </p:cNvPr>
          <p:cNvSpPr txBox="1"/>
          <p:nvPr/>
        </p:nvSpPr>
        <p:spPr>
          <a:xfrm>
            <a:off x="2553318" y="5437436"/>
            <a:ext cx="2031325" cy="461665"/>
          </a:xfrm>
          <a:prstGeom prst="rect">
            <a:avLst/>
          </a:prstGeom>
          <a:solidFill>
            <a:srgbClr val="F1D7CB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sz="2400" b="1" dirty="0" smtClean="0">
                <a:solidFill>
                  <a:srgbClr val="936076"/>
                </a:solidFill>
                <a:latin typeface="Microsoft JhengHei" charset="0"/>
                <a:ea typeface="Microsoft JhengHei" charset="0"/>
                <a:cs typeface="Microsoft JhengHei" charset="0"/>
              </a:rPr>
              <a:t>結束報到手續</a:t>
            </a: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91492" y="147116"/>
            <a:ext cx="485450" cy="48545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8135468" y="20517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smtClean="0">
                <a:latin typeface="Heiti TC Light" charset="-120"/>
                <a:ea typeface="Heiti TC Light" charset="-120"/>
                <a:cs typeface="Heiti TC Light" charset="-120"/>
              </a:rPr>
              <a:t>13:57</a:t>
            </a:r>
            <a:endParaRPr kumimoji="1" lang="zh-TW" altLang="en-US" b="1" dirty="0"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386" y="5318644"/>
            <a:ext cx="732287" cy="732287"/>
          </a:xfrm>
          <a:prstGeom prst="rect">
            <a:avLst/>
          </a:prstGeom>
        </p:spPr>
      </p:pic>
      <p:sp>
        <p:nvSpPr>
          <p:cNvPr id="23" name="圓角化同側角落矩形 22"/>
          <p:cNvSpPr/>
          <p:nvPr/>
        </p:nvSpPr>
        <p:spPr>
          <a:xfrm>
            <a:off x="6417141" y="5898909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solidFill>
            <a:srgbClr val="FFE6DD"/>
          </a:solidFill>
          <a:ln w="57150">
            <a:noFill/>
          </a:ln>
          <a:effectLst>
            <a:glow rad="279400">
              <a:srgbClr val="FFD5D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完成</a:t>
            </a:r>
          </a:p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報到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4" name="圓角化同側角落矩形 23"/>
          <p:cNvSpPr/>
          <p:nvPr/>
        </p:nvSpPr>
        <p:spPr>
          <a:xfrm>
            <a:off x="6417141" y="4214816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noFill/>
          <a:ln w="57150">
            <a:noFill/>
          </a:ln>
          <a:effectLst>
            <a:glow rad="279400">
              <a:srgbClr val="FFD5D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確認</a:t>
            </a:r>
          </a:p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資料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5" name="圓角化同側角落矩形 24">
            <a:hlinkClick r:id="rId6" action="ppaction://hlinksldjump"/>
          </p:cNvPr>
          <p:cNvSpPr/>
          <p:nvPr/>
        </p:nvSpPr>
        <p:spPr>
          <a:xfrm>
            <a:off x="7989463" y="5624447"/>
            <a:ext cx="1053753" cy="699247"/>
          </a:xfrm>
          <a:prstGeom prst="round2SameRect">
            <a:avLst>
              <a:gd name="adj1" fmla="val 33220"/>
              <a:gd name="adj2" fmla="val 33861"/>
            </a:avLst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求助</a:t>
            </a:r>
            <a:endParaRPr kumimoji="1" lang="zh-TW" altLang="en-US" sz="2000" b="1" dirty="0">
              <a:solidFill>
                <a:schemeClr val="bg1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6" name="圓角化同側角落矩形 25">
            <a:hlinkClick r:id="rId3" action="ppaction://hlinksldjump"/>
          </p:cNvPr>
          <p:cNvSpPr/>
          <p:nvPr/>
        </p:nvSpPr>
        <p:spPr>
          <a:xfrm>
            <a:off x="7989464" y="4738189"/>
            <a:ext cx="1053753" cy="699247"/>
          </a:xfrm>
          <a:prstGeom prst="round2SameRect">
            <a:avLst>
              <a:gd name="adj1" fmla="val 33220"/>
              <a:gd name="adj2" fmla="val 28896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1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離開</a:t>
            </a:r>
            <a:endParaRPr kumimoji="1" lang="zh-TW" altLang="en-US" sz="2000" b="1" dirty="0">
              <a:solidFill>
                <a:schemeClr val="bg1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7" name="＞形箭號 26"/>
          <p:cNvSpPr/>
          <p:nvPr/>
        </p:nvSpPr>
        <p:spPr>
          <a:xfrm rot="5400000">
            <a:off x="6786270" y="1820865"/>
            <a:ext cx="434194" cy="448985"/>
          </a:xfrm>
          <a:prstGeom prst="chevron">
            <a:avLst/>
          </a:prstGeom>
          <a:solidFill>
            <a:srgbClr val="FFE6DD">
              <a:alpha val="98000"/>
            </a:srgbClr>
          </a:solidFill>
          <a:ln w="57150">
            <a:solidFill>
              <a:srgbClr val="F1D7CB"/>
            </a:solidFill>
          </a:ln>
          <a:effectLst>
            <a:glow rad="76200">
              <a:schemeClr val="bg1">
                <a:lumMod val="6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8" name="＞形箭號 27"/>
          <p:cNvSpPr/>
          <p:nvPr/>
        </p:nvSpPr>
        <p:spPr>
          <a:xfrm rot="5400000">
            <a:off x="6786269" y="5182857"/>
            <a:ext cx="434194" cy="448985"/>
          </a:xfrm>
          <a:prstGeom prst="chevron">
            <a:avLst/>
          </a:prstGeom>
          <a:solidFill>
            <a:srgbClr val="FFE6DD">
              <a:alpha val="98000"/>
            </a:srgbClr>
          </a:solidFill>
          <a:ln w="57150">
            <a:solidFill>
              <a:srgbClr val="F1D7CB"/>
            </a:solidFill>
          </a:ln>
          <a:effectLst>
            <a:glow rad="76200">
              <a:schemeClr val="bg1">
                <a:lumMod val="6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9" name="＞形箭號 28"/>
          <p:cNvSpPr/>
          <p:nvPr/>
        </p:nvSpPr>
        <p:spPr>
          <a:xfrm rot="5400000">
            <a:off x="6786269" y="3497037"/>
            <a:ext cx="434194" cy="448985"/>
          </a:xfrm>
          <a:prstGeom prst="chevron">
            <a:avLst/>
          </a:prstGeom>
          <a:solidFill>
            <a:srgbClr val="FFE6DD">
              <a:alpha val="98000"/>
            </a:srgbClr>
          </a:solidFill>
          <a:ln w="57150">
            <a:solidFill>
              <a:srgbClr val="F1D7CB"/>
            </a:solidFill>
          </a:ln>
          <a:effectLst>
            <a:glow rad="76200">
              <a:schemeClr val="bg1">
                <a:lumMod val="6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30" name="圓角化同側角落矩形 29"/>
          <p:cNvSpPr/>
          <p:nvPr/>
        </p:nvSpPr>
        <p:spPr>
          <a:xfrm>
            <a:off x="6421691" y="856040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noFill/>
          <a:ln w="57150">
            <a:noFill/>
          </a:ln>
          <a:effectLst>
            <a:glow rad="279400">
              <a:srgbClr val="FFD5D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第一階段認證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31" name="圓角化同側角落矩形 30"/>
          <p:cNvSpPr/>
          <p:nvPr/>
        </p:nvSpPr>
        <p:spPr>
          <a:xfrm>
            <a:off x="6421691" y="2535428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第二階段認證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32" name="圓角化同側角落矩形 31"/>
          <p:cNvSpPr/>
          <p:nvPr/>
        </p:nvSpPr>
        <p:spPr>
          <a:xfrm>
            <a:off x="189782" y="1516432"/>
            <a:ext cx="8707433" cy="4534500"/>
          </a:xfrm>
          <a:prstGeom prst="round2SameRect">
            <a:avLst>
              <a:gd name="adj1" fmla="val 3350"/>
              <a:gd name="adj2" fmla="val 3611"/>
            </a:avLst>
          </a:prstGeom>
          <a:solidFill>
            <a:schemeClr val="bg2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>
            <a:glow rad="279400">
              <a:srgbClr val="FFD5D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4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求助號碼：</a:t>
            </a:r>
            <a:r>
              <a:rPr kumimoji="1"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20</a:t>
            </a:r>
            <a:r>
              <a:rPr kumimoji="1" lang="zh-TW" altLang="en-US" sz="4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 號</a:t>
            </a:r>
          </a:p>
          <a:p>
            <a:pPr algn="ctr"/>
            <a:endParaRPr kumimoji="1" lang="zh-TW" altLang="en-US" sz="4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pic>
        <p:nvPicPr>
          <p:cNvPr id="33" name="內容版面配置區 21" descr="noun_21374.png">
            <a:hlinkClick r:id="rId7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27588" y="4215342"/>
            <a:ext cx="1144324" cy="1144324"/>
          </a:xfrm>
        </p:spPr>
      </p:pic>
      <p:pic>
        <p:nvPicPr>
          <p:cNvPr id="34" name="圖片 33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04425" y="4322736"/>
            <a:ext cx="1035551" cy="103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0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905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C1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7872" y="2056860"/>
            <a:ext cx="7758952" cy="4397728"/>
          </a:xfrm>
          <a:prstGeom prst="rect">
            <a:avLst/>
          </a:prstGeom>
          <a:solidFill>
            <a:srgbClr val="E6ECE0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圓角化同側角落矩形 4"/>
          <p:cNvSpPr/>
          <p:nvPr/>
        </p:nvSpPr>
        <p:spPr>
          <a:xfrm>
            <a:off x="667870" y="1594158"/>
            <a:ext cx="2736000" cy="457200"/>
          </a:xfrm>
          <a:prstGeom prst="round2SameRect">
            <a:avLst/>
          </a:prstGeom>
          <a:solidFill>
            <a:srgbClr val="E6ECE0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健保卡</a:t>
            </a:r>
            <a:endParaRPr kumimoji="1" lang="zh-TW" altLang="en-US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8" name="圓角化同側角落矩形 7"/>
          <p:cNvSpPr/>
          <p:nvPr/>
        </p:nvSpPr>
        <p:spPr>
          <a:xfrm>
            <a:off x="3392769" y="1595878"/>
            <a:ext cx="2736000" cy="457200"/>
          </a:xfrm>
          <a:prstGeom prst="round2Same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身分證</a:t>
            </a:r>
            <a:endParaRPr kumimoji="1" lang="zh-TW" altLang="en-US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pic>
        <p:nvPicPr>
          <p:cNvPr id="19" name="內容版面配置區 3">
            <a:hlinkClick r:id="rId3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062" y="2879288"/>
            <a:ext cx="3263504" cy="3263504"/>
          </a:xfrm>
          <a:scene3d>
            <a:camera prst="perspectiveRelaxed"/>
            <a:lightRig rig="threePt" dir="t"/>
          </a:scene3d>
        </p:spPr>
      </p:pic>
      <p:sp>
        <p:nvSpPr>
          <p:cNvPr id="20" name="文字方塊 19"/>
          <p:cNvSpPr txBox="1"/>
          <p:nvPr/>
        </p:nvSpPr>
        <p:spPr>
          <a:xfrm>
            <a:off x="3114062" y="2627317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b="1" dirty="0" smtClean="0">
                <a:latin typeface="Microsoft JhengHei" charset="0"/>
                <a:ea typeface="Microsoft JhengHei" charset="0"/>
                <a:cs typeface="Microsoft JhengHei" charset="0"/>
              </a:rPr>
              <a:t>請插入健保卡進行認證</a:t>
            </a:r>
            <a:endParaRPr kumimoji="1" lang="zh-TW" altLang="en-US" sz="2400" b="1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7" name="圓角化同側角落矩形 26">
            <a:hlinkClick r:id="rId5" action="ppaction://hlinksldjump"/>
          </p:cNvPr>
          <p:cNvSpPr/>
          <p:nvPr/>
        </p:nvSpPr>
        <p:spPr>
          <a:xfrm>
            <a:off x="6557510" y="783374"/>
            <a:ext cx="1053753" cy="699247"/>
          </a:xfrm>
          <a:prstGeom prst="round2SameRect">
            <a:avLst>
              <a:gd name="adj1" fmla="val 33220"/>
              <a:gd name="adj2" fmla="val 33861"/>
            </a:avLst>
          </a:prstGeom>
          <a:solidFill>
            <a:srgbClr val="F06955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求助</a:t>
            </a:r>
            <a:endParaRPr kumimoji="1" lang="zh-TW" altLang="en-US" sz="2000" b="1" dirty="0">
              <a:solidFill>
                <a:schemeClr val="bg1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8" name="圓角化同側角落矩形 27">
            <a:hlinkClick r:id="rId6" action="ppaction://hlinksldjump"/>
          </p:cNvPr>
          <p:cNvSpPr/>
          <p:nvPr/>
        </p:nvSpPr>
        <p:spPr>
          <a:xfrm>
            <a:off x="7843462" y="783374"/>
            <a:ext cx="1053753" cy="699247"/>
          </a:xfrm>
          <a:prstGeom prst="round2SameRect">
            <a:avLst>
              <a:gd name="adj1" fmla="val 33220"/>
              <a:gd name="adj2" fmla="val 28896"/>
            </a:avLst>
          </a:prstGeom>
          <a:solidFill>
            <a:srgbClr val="59A4AA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離開</a:t>
            </a:r>
            <a:endParaRPr kumimoji="1" lang="zh-TW" altLang="en-US" sz="2000" b="1" dirty="0">
              <a:solidFill>
                <a:schemeClr val="bg1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91492" y="147116"/>
            <a:ext cx="485450" cy="485450"/>
          </a:xfrm>
          <a:prstGeom prst="rect">
            <a:avLst/>
          </a:prstGeom>
        </p:spPr>
      </p:pic>
      <p:sp>
        <p:nvSpPr>
          <p:cNvPr id="30" name="文字方塊 29"/>
          <p:cNvSpPr txBox="1"/>
          <p:nvPr/>
        </p:nvSpPr>
        <p:spPr>
          <a:xfrm>
            <a:off x="8135468" y="20517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smtClean="0">
                <a:latin typeface="Heiti TC Light" charset="-120"/>
                <a:ea typeface="Heiti TC Light" charset="-120"/>
                <a:cs typeface="Heiti TC Light" charset="-120"/>
              </a:rPr>
              <a:t>13:57</a:t>
            </a:r>
            <a:endParaRPr kumimoji="1" lang="zh-TW" altLang="en-US" b="1" dirty="0"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52336" y="763665"/>
            <a:ext cx="3752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dirty="0" smtClean="0">
                <a:solidFill>
                  <a:schemeClr val="bg2">
                    <a:lumMod val="7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1.</a:t>
            </a:r>
            <a:r>
              <a:rPr kumimoji="1" lang="zh-TW" altLang="en-US" b="1" dirty="0" smtClean="0">
                <a:solidFill>
                  <a:schemeClr val="bg2">
                    <a:lumMod val="7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 第一階段認證 </a:t>
            </a:r>
            <a:r>
              <a:rPr kumimoji="1" lang="en-US" altLang="zh-TW" b="1" dirty="0" smtClean="0">
                <a:solidFill>
                  <a:schemeClr val="bg2">
                    <a:lumMod val="7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&gt;</a:t>
            </a:r>
            <a:r>
              <a:rPr kumimoji="1" lang="zh-TW" altLang="en-US" b="1" dirty="0" smtClean="0">
                <a:solidFill>
                  <a:schemeClr val="bg2">
                    <a:lumMod val="7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TW" b="1" dirty="0" smtClean="0">
                <a:latin typeface="Microsoft JhengHei" charset="0"/>
                <a:ea typeface="Microsoft JhengHei" charset="0"/>
                <a:cs typeface="Microsoft JhengHei" charset="0"/>
              </a:rPr>
              <a:t>2.</a:t>
            </a:r>
            <a:r>
              <a:rPr kumimoji="1" lang="zh-TW" altLang="en-US" b="1" dirty="0" smtClean="0">
                <a:latin typeface="Microsoft JhengHei" charset="0"/>
                <a:ea typeface="Microsoft JhengHei" charset="0"/>
                <a:cs typeface="Microsoft JhengHei" charset="0"/>
              </a:rPr>
              <a:t> 第二階段認證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119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30129" y="5066944"/>
            <a:ext cx="7886700" cy="1325563"/>
          </a:xfrm>
        </p:spPr>
        <p:txBody>
          <a:bodyPr>
            <a:normAutofit fontScale="90000"/>
          </a:bodyPr>
          <a:lstStyle/>
          <a:p>
            <a:r>
              <a:rPr kumimoji="1" lang="zh-TW" altLang="en-US" b="1" dirty="0" smtClean="0"/>
              <a:t>已呼叫服務人員</a:t>
            </a:r>
            <a:br>
              <a:rPr kumimoji="1" lang="zh-TW" altLang="en-US" b="1" dirty="0" smtClean="0"/>
            </a:br>
            <a:r>
              <a:rPr kumimoji="1" lang="zh-TW" altLang="en-US" b="1" dirty="0" smtClean="0"/>
              <a:t>請於</a:t>
            </a:r>
            <a:r>
              <a:rPr kumimoji="1" lang="zh-TW" altLang="en-US" b="1" smtClean="0"/>
              <a:t>等待區稍坐</a:t>
            </a:r>
            <a:br>
              <a:rPr kumimoji="1" lang="zh-TW" altLang="en-US" b="1" smtClean="0"/>
            </a:br>
            <a:r>
              <a:rPr kumimoji="1" lang="zh-TW" altLang="en-US" b="1" smtClean="0"/>
              <a:t>將由人員替您服務</a:t>
            </a:r>
            <a:endParaRPr kumimoji="1" lang="zh-TW" altLang="en-US" b="1" dirty="0"/>
          </a:p>
        </p:txBody>
      </p:sp>
      <p:pic>
        <p:nvPicPr>
          <p:cNvPr id="4" name="圖片 3" descr="noun_175968_cc.png"/>
          <p:cNvPicPr>
            <a:picLocks noChangeAspect="1"/>
          </p:cNvPicPr>
          <p:nvPr/>
        </p:nvPicPr>
        <p:blipFill>
          <a:blip r:embed="rId2"/>
          <a:srcRect b="13760"/>
          <a:stretch>
            <a:fillRect/>
          </a:stretch>
        </p:blipFill>
        <p:spPr>
          <a:xfrm>
            <a:off x="2618884" y="1475708"/>
            <a:ext cx="3906233" cy="336872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91492" y="147116"/>
            <a:ext cx="485450" cy="4854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135468" y="20517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smtClean="0">
                <a:latin typeface="Heiti TC Light" charset="-120"/>
                <a:ea typeface="Heiti TC Light" charset="-120"/>
                <a:cs typeface="Heiti TC Light" charset="-120"/>
              </a:rPr>
              <a:t>13:57</a:t>
            </a:r>
            <a:endParaRPr kumimoji="1" lang="zh-TW" altLang="en-US" b="1" dirty="0"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9" name="圓角化同側角落矩形 8">
            <a:hlinkClick r:id="rId4" action="ppaction://hlinksldjump"/>
          </p:cNvPr>
          <p:cNvSpPr/>
          <p:nvPr/>
        </p:nvSpPr>
        <p:spPr>
          <a:xfrm>
            <a:off x="7989464" y="4738189"/>
            <a:ext cx="1053753" cy="699247"/>
          </a:xfrm>
          <a:prstGeom prst="round2SameRect">
            <a:avLst>
              <a:gd name="adj1" fmla="val 33220"/>
              <a:gd name="adj2" fmla="val 28896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1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離開</a:t>
            </a:r>
            <a:endParaRPr kumimoji="1" lang="zh-TW" altLang="en-US" sz="2000" b="1" dirty="0">
              <a:solidFill>
                <a:schemeClr val="bg1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C1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7872" y="2056860"/>
            <a:ext cx="7758952" cy="4397728"/>
          </a:xfrm>
          <a:prstGeom prst="rect">
            <a:avLst/>
          </a:prstGeom>
          <a:solidFill>
            <a:srgbClr val="E6ECE0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圓角化同側角落矩形 4"/>
          <p:cNvSpPr/>
          <p:nvPr/>
        </p:nvSpPr>
        <p:spPr>
          <a:xfrm>
            <a:off x="667870" y="1594158"/>
            <a:ext cx="2736000" cy="457200"/>
          </a:xfrm>
          <a:prstGeom prst="round2SameRect">
            <a:avLst/>
          </a:prstGeom>
          <a:solidFill>
            <a:srgbClr val="E6ECE0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8" name="圓角化同側角落矩形 7"/>
          <p:cNvSpPr/>
          <p:nvPr/>
        </p:nvSpPr>
        <p:spPr>
          <a:xfrm>
            <a:off x="3392769" y="1595878"/>
            <a:ext cx="2736000" cy="457200"/>
          </a:xfrm>
          <a:prstGeom prst="round2Same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91492" y="147116"/>
            <a:ext cx="485450" cy="48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0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C1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7872" y="2056860"/>
            <a:ext cx="7758952" cy="4397728"/>
          </a:xfrm>
          <a:prstGeom prst="rect">
            <a:avLst/>
          </a:prstGeom>
          <a:solidFill>
            <a:srgbClr val="E6ECE0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圓角化同側角落矩形 4"/>
          <p:cNvSpPr/>
          <p:nvPr/>
        </p:nvSpPr>
        <p:spPr>
          <a:xfrm>
            <a:off x="667870" y="1594158"/>
            <a:ext cx="2736000" cy="457200"/>
          </a:xfrm>
          <a:prstGeom prst="round2SameRect">
            <a:avLst/>
          </a:prstGeom>
          <a:solidFill>
            <a:srgbClr val="E6ECE0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健保卡</a:t>
            </a:r>
            <a:endParaRPr kumimoji="1" lang="zh-TW" altLang="en-US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8" name="圓角化同側角落矩形 7"/>
          <p:cNvSpPr/>
          <p:nvPr/>
        </p:nvSpPr>
        <p:spPr>
          <a:xfrm>
            <a:off x="3392769" y="1595878"/>
            <a:ext cx="2736000" cy="457200"/>
          </a:xfrm>
          <a:prstGeom prst="round2Same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身分證</a:t>
            </a:r>
            <a:endParaRPr kumimoji="1" lang="zh-TW" altLang="en-US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916064" y="2312620"/>
            <a:ext cx="2031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b="1" smtClean="0">
                <a:latin typeface="Microsoft JhengHei" charset="0"/>
                <a:ea typeface="Microsoft JhengHei" charset="0"/>
                <a:cs typeface="Microsoft JhengHei" charset="0"/>
              </a:rPr>
              <a:t>請</a:t>
            </a:r>
            <a:r>
              <a:rPr kumimoji="1" lang="zh-TW" altLang="en-US" sz="2400" b="1" smtClean="0">
                <a:latin typeface="Microsoft JhengHei" charset="0"/>
                <a:ea typeface="Microsoft JhengHei" charset="0"/>
                <a:cs typeface="Microsoft JhengHei" charset="0"/>
              </a:rPr>
              <a:t>輸入身分證</a:t>
            </a:r>
          </a:p>
          <a:p>
            <a:r>
              <a:rPr kumimoji="1" lang="zh-TW" altLang="en-US" sz="2400" b="1" dirty="0" smtClean="0">
                <a:latin typeface="Microsoft JhengHei" charset="0"/>
                <a:ea typeface="Microsoft JhengHei" charset="0"/>
                <a:cs typeface="Microsoft JhengHei" charset="0"/>
              </a:rPr>
              <a:t>後十碼</a:t>
            </a:r>
            <a:endParaRPr kumimoji="1" lang="zh-TW" altLang="en-US" sz="2400" b="1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8" name="圓角化同側角落矩形 27">
            <a:hlinkClick r:id="rId3" action="ppaction://hlinksldjump"/>
          </p:cNvPr>
          <p:cNvSpPr/>
          <p:nvPr/>
        </p:nvSpPr>
        <p:spPr>
          <a:xfrm>
            <a:off x="7843462" y="783374"/>
            <a:ext cx="1053753" cy="699247"/>
          </a:xfrm>
          <a:prstGeom prst="round2SameRect">
            <a:avLst>
              <a:gd name="adj1" fmla="val 33220"/>
              <a:gd name="adj2" fmla="val 28896"/>
            </a:avLst>
          </a:prstGeom>
          <a:solidFill>
            <a:srgbClr val="59A4AA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離開</a:t>
            </a:r>
            <a:endParaRPr kumimoji="1" lang="zh-TW" altLang="en-US" sz="2000" b="1" dirty="0">
              <a:solidFill>
                <a:schemeClr val="bg1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91492" y="147116"/>
            <a:ext cx="485450" cy="485450"/>
          </a:xfrm>
          <a:prstGeom prst="rect">
            <a:avLst/>
          </a:prstGeom>
        </p:spPr>
      </p:pic>
      <p:sp>
        <p:nvSpPr>
          <p:cNvPr id="30" name="文字方塊 29"/>
          <p:cNvSpPr txBox="1"/>
          <p:nvPr/>
        </p:nvSpPr>
        <p:spPr>
          <a:xfrm>
            <a:off x="8135468" y="20517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smtClean="0">
                <a:latin typeface="Heiti TC Light" charset="-120"/>
                <a:ea typeface="Heiti TC Light" charset="-120"/>
                <a:cs typeface="Heiti TC Light" charset="-120"/>
              </a:rPr>
              <a:t>13:57</a:t>
            </a:r>
            <a:endParaRPr kumimoji="1" lang="zh-TW" altLang="en-US" b="1" dirty="0"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52336" y="763665"/>
            <a:ext cx="3752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dirty="0" smtClean="0">
                <a:solidFill>
                  <a:schemeClr val="bg2">
                    <a:lumMod val="7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1.</a:t>
            </a:r>
            <a:r>
              <a:rPr kumimoji="1" lang="zh-TW" altLang="en-US" b="1" dirty="0" smtClean="0">
                <a:solidFill>
                  <a:schemeClr val="bg2">
                    <a:lumMod val="7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 第一階段認證 </a:t>
            </a:r>
            <a:r>
              <a:rPr kumimoji="1" lang="en-US" altLang="zh-TW" b="1" dirty="0" smtClean="0">
                <a:solidFill>
                  <a:schemeClr val="bg2">
                    <a:lumMod val="7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&gt;</a:t>
            </a:r>
            <a:r>
              <a:rPr kumimoji="1" lang="zh-TW" altLang="en-US" b="1" dirty="0" smtClean="0">
                <a:solidFill>
                  <a:schemeClr val="bg2">
                    <a:lumMod val="7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TW" b="1" dirty="0" smtClean="0">
                <a:latin typeface="Microsoft JhengHei" charset="0"/>
                <a:ea typeface="Microsoft JhengHei" charset="0"/>
                <a:cs typeface="Microsoft JhengHei" charset="0"/>
              </a:rPr>
              <a:t>2.</a:t>
            </a:r>
            <a:r>
              <a:rPr kumimoji="1" lang="zh-TW" altLang="en-US" b="1" dirty="0" smtClean="0">
                <a:latin typeface="Microsoft JhengHei" charset="0"/>
                <a:ea typeface="Microsoft JhengHei" charset="0"/>
                <a:cs typeface="Microsoft JhengHei" charset="0"/>
              </a:rPr>
              <a:t> 第二階段認證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3142813" y="3267526"/>
            <a:ext cx="648000" cy="648000"/>
          </a:xfrm>
          <a:prstGeom prst="roundRect">
            <a:avLst>
              <a:gd name="adj" fmla="val 8808"/>
            </a:avLst>
          </a:prstGeom>
          <a:solidFill>
            <a:srgbClr val="F5F2B8"/>
          </a:solidFill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smtClean="0">
                <a:solidFill>
                  <a:srgbClr val="D9D9D9"/>
                </a:solidFill>
                <a:latin typeface="Microsoft JhengHei" charset="0"/>
                <a:ea typeface="Microsoft JhengHei" charset="0"/>
                <a:cs typeface="Microsoft JhengHei" charset="0"/>
              </a:rPr>
              <a:t>1</a:t>
            </a:r>
            <a:endParaRPr kumimoji="1" lang="zh-TW" altLang="en-US" sz="3200" dirty="0">
              <a:solidFill>
                <a:srgbClr val="D9D9D9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3096694" y="2314287"/>
            <a:ext cx="3639493" cy="774551"/>
          </a:xfrm>
          <a:prstGeom prst="roundRect">
            <a:avLst>
              <a:gd name="adj" fmla="val 481"/>
            </a:avLst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圓角矩形 30"/>
          <p:cNvSpPr/>
          <p:nvPr/>
        </p:nvSpPr>
        <p:spPr>
          <a:xfrm>
            <a:off x="3901795" y="3267526"/>
            <a:ext cx="648000" cy="648000"/>
          </a:xfrm>
          <a:prstGeom prst="roundRect">
            <a:avLst>
              <a:gd name="adj" fmla="val 8808"/>
            </a:avLst>
          </a:prstGeom>
          <a:solidFill>
            <a:srgbClr val="F5F2B8"/>
          </a:solidFill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smtClean="0">
                <a:solidFill>
                  <a:srgbClr val="D9D9D9"/>
                </a:solidFill>
                <a:latin typeface="Microsoft JhengHei" charset="0"/>
                <a:ea typeface="Microsoft JhengHei" charset="0"/>
                <a:cs typeface="Microsoft JhengHei" charset="0"/>
              </a:rPr>
              <a:t>2</a:t>
            </a:r>
            <a:endParaRPr kumimoji="1" lang="zh-TW" altLang="en-US" sz="3200" dirty="0">
              <a:solidFill>
                <a:srgbClr val="D9D9D9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4660777" y="3267526"/>
            <a:ext cx="648000" cy="648000"/>
          </a:xfrm>
          <a:prstGeom prst="roundRect">
            <a:avLst>
              <a:gd name="adj" fmla="val 8808"/>
            </a:avLst>
          </a:prstGeom>
          <a:solidFill>
            <a:srgbClr val="F5F2B8"/>
          </a:solidFill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solidFill>
                  <a:srgbClr val="D9D9D9"/>
                </a:solidFill>
                <a:latin typeface="Microsoft JhengHei" charset="0"/>
                <a:ea typeface="Microsoft JhengHei" charset="0"/>
                <a:cs typeface="Microsoft JhengHei" charset="0"/>
              </a:rPr>
              <a:t>3</a:t>
            </a:r>
            <a:endParaRPr kumimoji="1" lang="zh-TW" altLang="en-US" sz="3200" dirty="0">
              <a:solidFill>
                <a:srgbClr val="D9D9D9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3142813" y="4017455"/>
            <a:ext cx="648000" cy="648000"/>
          </a:xfrm>
          <a:prstGeom prst="roundRect">
            <a:avLst>
              <a:gd name="adj" fmla="val 8808"/>
            </a:avLst>
          </a:prstGeom>
          <a:solidFill>
            <a:srgbClr val="F5F2B8"/>
          </a:solidFill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smtClean="0">
                <a:solidFill>
                  <a:srgbClr val="D9D9D9"/>
                </a:solidFill>
                <a:latin typeface="Microsoft JhengHei" charset="0"/>
                <a:ea typeface="Microsoft JhengHei" charset="0"/>
                <a:cs typeface="Microsoft JhengHei" charset="0"/>
              </a:rPr>
              <a:t>4</a:t>
            </a:r>
            <a:endParaRPr kumimoji="1" lang="zh-TW" altLang="en-US" sz="3200" dirty="0">
              <a:solidFill>
                <a:srgbClr val="D9D9D9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3142813" y="4767384"/>
            <a:ext cx="648000" cy="648000"/>
          </a:xfrm>
          <a:prstGeom prst="roundRect">
            <a:avLst>
              <a:gd name="adj" fmla="val 8808"/>
            </a:avLst>
          </a:prstGeom>
          <a:solidFill>
            <a:srgbClr val="F5F2B8"/>
          </a:solidFill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smtClean="0">
                <a:solidFill>
                  <a:srgbClr val="D9D9D9"/>
                </a:solidFill>
                <a:latin typeface="Microsoft JhengHei" charset="0"/>
                <a:ea typeface="Microsoft JhengHei" charset="0"/>
                <a:cs typeface="Microsoft JhengHei" charset="0"/>
              </a:rPr>
              <a:t>7</a:t>
            </a:r>
            <a:endParaRPr kumimoji="1" lang="zh-TW" altLang="en-US" sz="3200" dirty="0">
              <a:solidFill>
                <a:srgbClr val="D9D9D9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3901795" y="4017455"/>
            <a:ext cx="648000" cy="648000"/>
          </a:xfrm>
          <a:prstGeom prst="roundRect">
            <a:avLst>
              <a:gd name="adj" fmla="val 8808"/>
            </a:avLst>
          </a:prstGeom>
          <a:solidFill>
            <a:srgbClr val="B6CFCE"/>
          </a:solidFill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5</a:t>
            </a:r>
            <a:endParaRPr kumimoji="1" lang="zh-TW" altLang="en-US" sz="3200" dirty="0">
              <a:solidFill>
                <a:schemeClr val="bg1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4660777" y="4017455"/>
            <a:ext cx="648000" cy="648000"/>
          </a:xfrm>
          <a:prstGeom prst="roundRect">
            <a:avLst>
              <a:gd name="adj" fmla="val 8808"/>
            </a:avLst>
          </a:prstGeom>
          <a:solidFill>
            <a:srgbClr val="F5F2B8"/>
          </a:solidFill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smtClean="0">
                <a:solidFill>
                  <a:srgbClr val="D9D9D9"/>
                </a:solidFill>
                <a:latin typeface="Microsoft JhengHei" charset="0"/>
                <a:ea typeface="Microsoft JhengHei" charset="0"/>
                <a:cs typeface="Microsoft JhengHei" charset="0"/>
              </a:rPr>
              <a:t>6</a:t>
            </a:r>
            <a:endParaRPr kumimoji="1" lang="zh-TW" altLang="en-US" sz="3200" dirty="0">
              <a:solidFill>
                <a:srgbClr val="D9D9D9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3892473" y="4767384"/>
            <a:ext cx="648000" cy="648000"/>
          </a:xfrm>
          <a:prstGeom prst="roundRect">
            <a:avLst>
              <a:gd name="adj" fmla="val 8808"/>
            </a:avLst>
          </a:prstGeom>
          <a:solidFill>
            <a:srgbClr val="F5F2B8"/>
          </a:solidFill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smtClean="0">
                <a:solidFill>
                  <a:srgbClr val="D9D9D9"/>
                </a:solidFill>
                <a:latin typeface="Microsoft JhengHei" charset="0"/>
                <a:ea typeface="Microsoft JhengHei" charset="0"/>
                <a:cs typeface="Microsoft JhengHei" charset="0"/>
              </a:rPr>
              <a:t>8</a:t>
            </a:r>
            <a:endParaRPr kumimoji="1" lang="zh-TW" altLang="en-US" sz="3200" dirty="0">
              <a:solidFill>
                <a:srgbClr val="D9D9D9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42" name="圓角矩形 41"/>
          <p:cNvSpPr/>
          <p:nvPr/>
        </p:nvSpPr>
        <p:spPr>
          <a:xfrm>
            <a:off x="4651455" y="4767384"/>
            <a:ext cx="648000" cy="648000"/>
          </a:xfrm>
          <a:prstGeom prst="roundRect">
            <a:avLst>
              <a:gd name="adj" fmla="val 8808"/>
            </a:avLst>
          </a:prstGeom>
          <a:solidFill>
            <a:srgbClr val="F5F2B8"/>
          </a:solidFill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smtClean="0">
                <a:solidFill>
                  <a:srgbClr val="D9D9D9"/>
                </a:solidFill>
                <a:latin typeface="Microsoft JhengHei" charset="0"/>
                <a:ea typeface="Microsoft JhengHei" charset="0"/>
                <a:cs typeface="Microsoft JhengHei" charset="0"/>
              </a:rPr>
              <a:t>9</a:t>
            </a:r>
            <a:endParaRPr kumimoji="1" lang="zh-TW" altLang="en-US" sz="3200" dirty="0">
              <a:solidFill>
                <a:srgbClr val="D9D9D9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5458051" y="3276039"/>
            <a:ext cx="1288668" cy="648000"/>
          </a:xfrm>
          <a:prstGeom prst="roundRect">
            <a:avLst>
              <a:gd name="adj" fmla="val 8808"/>
            </a:avLst>
          </a:prstGeom>
          <a:solidFill>
            <a:srgbClr val="F5F2B8"/>
          </a:solidFill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dirty="0" smtClean="0">
                <a:solidFill>
                  <a:srgbClr val="D9D9D9"/>
                </a:solidFill>
                <a:latin typeface="Microsoft JhengHei" charset="0"/>
                <a:ea typeface="Microsoft JhengHei" charset="0"/>
                <a:cs typeface="Microsoft JhengHei" charset="0"/>
              </a:rPr>
              <a:t>退後一格</a:t>
            </a:r>
            <a:endParaRPr kumimoji="1" lang="zh-TW" altLang="en-US" sz="2000" dirty="0">
              <a:solidFill>
                <a:srgbClr val="D9D9D9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44" name="圓角矩形 43"/>
          <p:cNvSpPr/>
          <p:nvPr/>
        </p:nvSpPr>
        <p:spPr>
          <a:xfrm>
            <a:off x="5458051" y="4017455"/>
            <a:ext cx="1288668" cy="648000"/>
          </a:xfrm>
          <a:prstGeom prst="roundRect">
            <a:avLst>
              <a:gd name="adj" fmla="val 8808"/>
            </a:avLst>
          </a:prstGeom>
          <a:solidFill>
            <a:srgbClr val="F5F2B8"/>
          </a:solidFill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dirty="0" smtClean="0">
                <a:solidFill>
                  <a:srgbClr val="D9D9D9"/>
                </a:solidFill>
                <a:latin typeface="Microsoft JhengHei" charset="0"/>
                <a:ea typeface="Microsoft JhengHei" charset="0"/>
                <a:cs typeface="Microsoft JhengHei" charset="0"/>
              </a:rPr>
              <a:t>清除</a:t>
            </a:r>
            <a:endParaRPr kumimoji="1" lang="zh-TW" altLang="en-US" sz="2000" dirty="0">
              <a:solidFill>
                <a:srgbClr val="D9D9D9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45" name="圓角矩形 44"/>
          <p:cNvSpPr/>
          <p:nvPr/>
        </p:nvSpPr>
        <p:spPr>
          <a:xfrm>
            <a:off x="3891120" y="5513493"/>
            <a:ext cx="648000" cy="648000"/>
          </a:xfrm>
          <a:prstGeom prst="roundRect">
            <a:avLst>
              <a:gd name="adj" fmla="val 8808"/>
            </a:avLst>
          </a:prstGeom>
          <a:solidFill>
            <a:srgbClr val="F5F2B8"/>
          </a:solidFill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smtClean="0">
                <a:solidFill>
                  <a:srgbClr val="D9D9D9"/>
                </a:solidFill>
                <a:latin typeface="Microsoft JhengHei" charset="0"/>
                <a:ea typeface="Microsoft JhengHei" charset="0"/>
                <a:cs typeface="Microsoft JhengHei" charset="0"/>
              </a:rPr>
              <a:t>0</a:t>
            </a:r>
            <a:endParaRPr kumimoji="1" lang="zh-TW" altLang="en-US" sz="3200" dirty="0">
              <a:solidFill>
                <a:srgbClr val="D9D9D9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49" name="圓角化同側角落矩形 48">
            <a:hlinkClick r:id="rId5" action="ppaction://hlinksldjump"/>
          </p:cNvPr>
          <p:cNvSpPr/>
          <p:nvPr/>
        </p:nvSpPr>
        <p:spPr>
          <a:xfrm>
            <a:off x="6557510" y="783374"/>
            <a:ext cx="1053753" cy="699247"/>
          </a:xfrm>
          <a:prstGeom prst="round2SameRect">
            <a:avLst>
              <a:gd name="adj1" fmla="val 33220"/>
              <a:gd name="adj2" fmla="val 33861"/>
            </a:avLst>
          </a:prstGeom>
          <a:solidFill>
            <a:srgbClr val="F06955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求助</a:t>
            </a:r>
            <a:endParaRPr kumimoji="1" lang="zh-TW" altLang="en-US" sz="2000" b="1" dirty="0">
              <a:solidFill>
                <a:schemeClr val="bg1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51" name="圓角矩形 50"/>
          <p:cNvSpPr/>
          <p:nvPr/>
        </p:nvSpPr>
        <p:spPr>
          <a:xfrm>
            <a:off x="6628386" y="5415384"/>
            <a:ext cx="1133982" cy="482497"/>
          </a:xfrm>
          <a:prstGeom prst="roundRect">
            <a:avLst>
              <a:gd name="adj" fmla="val 5685"/>
            </a:avLst>
          </a:prstGeom>
          <a:solidFill>
            <a:srgbClr val="59A4AA"/>
          </a:solidFill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dirty="0" smtClean="0">
                <a:solidFill>
                  <a:srgbClr val="B6CFCE"/>
                </a:solidFill>
                <a:latin typeface="Microsoft JhengHei" charset="0"/>
                <a:ea typeface="Microsoft JhengHei" charset="0"/>
                <a:cs typeface="Microsoft JhengHei" charset="0"/>
              </a:rPr>
              <a:t>確定</a:t>
            </a:r>
            <a:endParaRPr kumimoji="1" lang="zh-TW" altLang="en-US" sz="2000" dirty="0">
              <a:solidFill>
                <a:srgbClr val="B6CFCE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61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6106" y="1237129"/>
            <a:ext cx="4881282" cy="498885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圓角化同側角落矩形 4"/>
          <p:cNvSpPr/>
          <p:nvPr/>
        </p:nvSpPr>
        <p:spPr>
          <a:xfrm>
            <a:off x="1116106" y="779929"/>
            <a:ext cx="1102659" cy="457200"/>
          </a:xfrm>
          <a:prstGeom prst="round2Same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健保卡</a:t>
            </a:r>
            <a:endParaRPr kumimoji="1" lang="zh-TW" altLang="en-US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6" name="圓角化同側角落矩形 5"/>
          <p:cNvSpPr/>
          <p:nvPr/>
        </p:nvSpPr>
        <p:spPr>
          <a:xfrm>
            <a:off x="4413089" y="779929"/>
            <a:ext cx="1102659" cy="457200"/>
          </a:xfrm>
          <a:prstGeom prst="round2SameRect">
            <a:avLst/>
          </a:prstGeom>
          <a:solidFill>
            <a:srgbClr val="F1D7CB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指紋</a:t>
            </a:r>
            <a:endParaRPr kumimoji="1" lang="zh-TW" altLang="en-US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7" name="圓角化同側角落矩形 6"/>
          <p:cNvSpPr/>
          <p:nvPr/>
        </p:nvSpPr>
        <p:spPr>
          <a:xfrm>
            <a:off x="3321424" y="779929"/>
            <a:ext cx="1102659" cy="457200"/>
          </a:xfrm>
          <a:prstGeom prst="round2SameRect">
            <a:avLst/>
          </a:prstGeom>
          <a:solidFill>
            <a:srgbClr val="F1D7CB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臉孔</a:t>
            </a:r>
            <a:endParaRPr kumimoji="1" lang="zh-TW" altLang="en-US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8" name="圓角化同側角落矩形 7"/>
          <p:cNvSpPr/>
          <p:nvPr/>
        </p:nvSpPr>
        <p:spPr>
          <a:xfrm>
            <a:off x="2218765" y="782969"/>
            <a:ext cx="1102659" cy="457200"/>
          </a:xfrm>
          <a:prstGeom prst="round2SameRect">
            <a:avLst/>
          </a:prstGeom>
          <a:solidFill>
            <a:srgbClr val="F1D7CB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身分證</a:t>
            </a:r>
            <a:endParaRPr kumimoji="1" lang="zh-TW" altLang="en-US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3" name="圓角化同側角落矩形 22"/>
          <p:cNvSpPr/>
          <p:nvPr/>
        </p:nvSpPr>
        <p:spPr>
          <a:xfrm>
            <a:off x="6421691" y="856040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solidFill>
            <a:srgbClr val="FFE6DD"/>
          </a:solidFill>
          <a:ln w="57150">
            <a:noFill/>
          </a:ln>
          <a:effectLst>
            <a:glow rad="279400">
              <a:srgbClr val="FFD5D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第一階段認證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4" name="圓角化同側角落矩形 23"/>
          <p:cNvSpPr/>
          <p:nvPr/>
        </p:nvSpPr>
        <p:spPr>
          <a:xfrm>
            <a:off x="6421691" y="2535428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第二階段認證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5" name="圓角化同側角落矩形 24"/>
          <p:cNvSpPr/>
          <p:nvPr/>
        </p:nvSpPr>
        <p:spPr>
          <a:xfrm>
            <a:off x="6417141" y="4214816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確認</a:t>
            </a:r>
          </a:p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資料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6" name="圓角化同側角落矩形 25"/>
          <p:cNvSpPr/>
          <p:nvPr/>
        </p:nvSpPr>
        <p:spPr>
          <a:xfrm>
            <a:off x="6417141" y="5898909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完成</a:t>
            </a:r>
          </a:p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報到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7" name="圓角化同側角落矩形 26">
            <a:hlinkClick r:id="rId3" action="ppaction://hlinksldjump"/>
          </p:cNvPr>
          <p:cNvSpPr/>
          <p:nvPr/>
        </p:nvSpPr>
        <p:spPr>
          <a:xfrm>
            <a:off x="7989463" y="5624447"/>
            <a:ext cx="1053753" cy="699247"/>
          </a:xfrm>
          <a:prstGeom prst="round2SameRect">
            <a:avLst>
              <a:gd name="adj1" fmla="val 33220"/>
              <a:gd name="adj2" fmla="val 33861"/>
            </a:avLst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求助</a:t>
            </a:r>
            <a:endParaRPr kumimoji="1" lang="zh-TW" altLang="en-US" sz="2000" b="1" dirty="0">
              <a:solidFill>
                <a:schemeClr val="bg1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8" name="圓角化同側角落矩形 27">
            <a:hlinkClick r:id="rId4" action="ppaction://hlinksldjump"/>
          </p:cNvPr>
          <p:cNvSpPr/>
          <p:nvPr/>
        </p:nvSpPr>
        <p:spPr>
          <a:xfrm>
            <a:off x="7989464" y="4738189"/>
            <a:ext cx="1053753" cy="699247"/>
          </a:xfrm>
          <a:prstGeom prst="round2SameRect">
            <a:avLst>
              <a:gd name="adj1" fmla="val 33220"/>
              <a:gd name="adj2" fmla="val 28896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1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離開</a:t>
            </a:r>
            <a:endParaRPr kumimoji="1" lang="zh-TW" altLang="en-US" sz="2000" b="1" dirty="0">
              <a:solidFill>
                <a:schemeClr val="bg1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91492" y="147116"/>
            <a:ext cx="485450" cy="485450"/>
          </a:xfrm>
          <a:prstGeom prst="rect">
            <a:avLst/>
          </a:prstGeom>
        </p:spPr>
      </p:pic>
      <p:sp>
        <p:nvSpPr>
          <p:cNvPr id="30" name="文字方塊 29"/>
          <p:cNvSpPr txBox="1"/>
          <p:nvPr/>
        </p:nvSpPr>
        <p:spPr>
          <a:xfrm>
            <a:off x="8135468" y="20517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smtClean="0">
                <a:latin typeface="Heiti TC Light" charset="-120"/>
                <a:ea typeface="Heiti TC Light" charset="-120"/>
                <a:cs typeface="Heiti TC Light" charset="-120"/>
              </a:rPr>
              <a:t>13:57</a:t>
            </a:r>
            <a:endParaRPr kumimoji="1" lang="zh-TW" altLang="en-US" b="1" dirty="0"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2" name="＞形箭號 1"/>
          <p:cNvSpPr/>
          <p:nvPr/>
        </p:nvSpPr>
        <p:spPr>
          <a:xfrm rot="5400000">
            <a:off x="6786270" y="1820865"/>
            <a:ext cx="434194" cy="448985"/>
          </a:xfrm>
          <a:prstGeom prst="chevron">
            <a:avLst/>
          </a:prstGeom>
          <a:solidFill>
            <a:srgbClr val="FFE6DD">
              <a:alpha val="98000"/>
            </a:srgbClr>
          </a:solidFill>
          <a:ln w="57150">
            <a:solidFill>
              <a:srgbClr val="F1D7CB"/>
            </a:solidFill>
          </a:ln>
          <a:effectLst>
            <a:glow rad="76200">
              <a:schemeClr val="bg1">
                <a:lumMod val="6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8" name="＞形箭號 17"/>
          <p:cNvSpPr/>
          <p:nvPr/>
        </p:nvSpPr>
        <p:spPr>
          <a:xfrm rot="5400000">
            <a:off x="6786269" y="5182857"/>
            <a:ext cx="434194" cy="448985"/>
          </a:xfrm>
          <a:prstGeom prst="chevron">
            <a:avLst/>
          </a:prstGeom>
          <a:solidFill>
            <a:srgbClr val="FFE6DD">
              <a:alpha val="98000"/>
            </a:srgbClr>
          </a:solidFill>
          <a:ln w="57150">
            <a:solidFill>
              <a:srgbClr val="F1D7CB"/>
            </a:solidFill>
          </a:ln>
          <a:effectLst>
            <a:glow rad="76200">
              <a:schemeClr val="bg1">
                <a:lumMod val="6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32" name="＞形箭號 31"/>
          <p:cNvSpPr/>
          <p:nvPr/>
        </p:nvSpPr>
        <p:spPr>
          <a:xfrm rot="5400000">
            <a:off x="6786269" y="3497037"/>
            <a:ext cx="434194" cy="448985"/>
          </a:xfrm>
          <a:prstGeom prst="chevron">
            <a:avLst/>
          </a:prstGeom>
          <a:solidFill>
            <a:srgbClr val="FFE6DD">
              <a:alpha val="98000"/>
            </a:srgbClr>
          </a:solidFill>
          <a:ln w="57150">
            <a:solidFill>
              <a:srgbClr val="F1D7CB"/>
            </a:solidFill>
          </a:ln>
          <a:effectLst>
            <a:glow rad="76200">
              <a:schemeClr val="bg1">
                <a:lumMod val="6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255964" y="2786260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姓名：</a:t>
            </a:r>
            <a:r>
              <a:rPr kumimoji="1" lang="zh-TW" altLang="en-US" sz="2400" b="1" dirty="0" smtClean="0">
                <a:solidFill>
                  <a:srgbClr val="936076"/>
                </a:solidFill>
                <a:latin typeface="Microsoft JhengHei" charset="0"/>
                <a:ea typeface="Microsoft JhengHei" charset="0"/>
                <a:cs typeface="Microsoft JhengHei" charset="0"/>
              </a:rPr>
              <a:t>魏仰廷</a:t>
            </a:r>
          </a:p>
          <a:p>
            <a:r>
              <a:rPr kumimoji="1"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科別：</a:t>
            </a:r>
            <a:r>
              <a:rPr kumimoji="1" lang="zh-TW" altLang="en-US" sz="2400" b="1" dirty="0" smtClean="0">
                <a:solidFill>
                  <a:srgbClr val="936076"/>
                </a:solidFill>
                <a:latin typeface="Microsoft JhengHei" charset="0"/>
                <a:ea typeface="Microsoft JhengHei" charset="0"/>
                <a:cs typeface="Microsoft JhengHei" charset="0"/>
              </a:rPr>
              <a:t>一般外科</a:t>
            </a:r>
          </a:p>
        </p:txBody>
      </p:sp>
      <p:pic>
        <p:nvPicPr>
          <p:cNvPr id="22" name="內容版面配置區 21" descr="noun_21374.png">
            <a:hlinkClick r:id="rId6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16935" y="4322460"/>
            <a:ext cx="1144324" cy="1144324"/>
          </a:xfrm>
        </p:spPr>
      </p:pic>
      <p:pic>
        <p:nvPicPr>
          <p:cNvPr id="31" name="圖片 30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93772" y="4376846"/>
            <a:ext cx="1035551" cy="103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4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6106" y="1237129"/>
            <a:ext cx="4881282" cy="498885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圓角化同側角落矩形 4"/>
          <p:cNvSpPr/>
          <p:nvPr/>
        </p:nvSpPr>
        <p:spPr>
          <a:xfrm>
            <a:off x="1116106" y="779929"/>
            <a:ext cx="1102659" cy="457200"/>
          </a:xfrm>
          <a:prstGeom prst="round2Same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健保卡</a:t>
            </a:r>
            <a:endParaRPr kumimoji="1" lang="zh-TW" altLang="en-US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7" name="圓角化同側角落矩形 6"/>
          <p:cNvSpPr/>
          <p:nvPr/>
        </p:nvSpPr>
        <p:spPr>
          <a:xfrm>
            <a:off x="3321424" y="779929"/>
            <a:ext cx="1102659" cy="457200"/>
          </a:xfrm>
          <a:prstGeom prst="round2SameRect">
            <a:avLst/>
          </a:prstGeom>
          <a:solidFill>
            <a:srgbClr val="F1D7CB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臉孔</a:t>
            </a:r>
            <a:endParaRPr kumimoji="1" lang="zh-TW" altLang="en-US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770094" y="183888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b="1" smtClean="0">
                <a:solidFill>
                  <a:srgbClr val="936076"/>
                </a:solidFill>
                <a:latin typeface="Microsoft JhengHei" charset="0"/>
                <a:ea typeface="Microsoft JhengHei" charset="0"/>
                <a:cs typeface="Microsoft JhengHei" charset="0"/>
              </a:rPr>
              <a:t>查無資料</a:t>
            </a:r>
            <a:endParaRPr kumimoji="1" lang="zh-TW" altLang="en-US" sz="2400" b="1" dirty="0" smtClean="0">
              <a:solidFill>
                <a:srgbClr val="936076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pic>
        <p:nvPicPr>
          <p:cNvPr id="15" name="內容版面配置區 34" descr="noun_4627_cc.png"/>
          <p:cNvPicPr>
            <a:picLocks noGrp="1" noChangeAspect="1"/>
          </p:cNvPicPr>
          <p:nvPr>
            <p:ph idx="1"/>
          </p:nvPr>
        </p:nvPicPr>
        <p:blipFill>
          <a:blip r:embed="rId3"/>
          <a:srcRect b="16923"/>
          <a:stretch>
            <a:fillRect/>
          </a:stretch>
        </p:blipFill>
        <p:spPr>
          <a:xfrm>
            <a:off x="2594866" y="2300553"/>
            <a:ext cx="1923762" cy="1598204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2075278" y="4085671"/>
            <a:ext cx="2954655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TW" altLang="en-US" sz="2400" b="1" dirty="0" smtClean="0">
                <a:solidFill>
                  <a:srgbClr val="936076"/>
                </a:solidFill>
                <a:latin typeface="Microsoft JhengHei" charset="0"/>
                <a:ea typeface="Microsoft JhengHei" charset="0"/>
                <a:cs typeface="Microsoft JhengHei" charset="0"/>
              </a:rPr>
              <a:t>嘗試其他認證方式？</a:t>
            </a:r>
          </a:p>
          <a:p>
            <a:endParaRPr kumimoji="1" lang="zh-TW" altLang="en-US" sz="2400" b="1" dirty="0">
              <a:solidFill>
                <a:srgbClr val="936076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  <a:p>
            <a:r>
              <a:rPr kumimoji="1" lang="zh-TW" altLang="en-US" sz="2400" b="1" dirty="0" smtClean="0">
                <a:solidFill>
                  <a:srgbClr val="936076"/>
                </a:solidFill>
                <a:latin typeface="Microsoft JhengHei" charset="0"/>
                <a:ea typeface="Microsoft JhengHei" charset="0"/>
                <a:cs typeface="Microsoft JhengHei" charset="0"/>
              </a:rPr>
              <a:t>或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2770094" y="4824335"/>
            <a:ext cx="1415772" cy="461665"/>
          </a:xfrm>
          <a:prstGeom prst="rect">
            <a:avLst/>
          </a:prstGeom>
          <a:solidFill>
            <a:srgbClr val="B6CFCE"/>
          </a:solidFill>
          <a:ln w="28575">
            <a:solidFill>
              <a:srgbClr val="7F7F7F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sz="2400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再試一次</a:t>
            </a:r>
          </a:p>
        </p:txBody>
      </p:sp>
      <p:pic>
        <p:nvPicPr>
          <p:cNvPr id="37" name="圖片 36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91492" y="147116"/>
            <a:ext cx="485450" cy="485450"/>
          </a:xfrm>
          <a:prstGeom prst="rect">
            <a:avLst/>
          </a:prstGeom>
        </p:spPr>
      </p:pic>
      <p:sp>
        <p:nvSpPr>
          <p:cNvPr id="38" name="文字方塊 37"/>
          <p:cNvSpPr txBox="1"/>
          <p:nvPr/>
        </p:nvSpPr>
        <p:spPr>
          <a:xfrm>
            <a:off x="8135468" y="20517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smtClean="0">
                <a:latin typeface="Heiti TC Light" charset="-120"/>
                <a:ea typeface="Heiti TC Light" charset="-120"/>
                <a:cs typeface="Heiti TC Light" charset="-120"/>
              </a:rPr>
              <a:t>13:57</a:t>
            </a:r>
            <a:endParaRPr kumimoji="1" lang="zh-TW" altLang="en-US" b="1" dirty="0"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9" name="圓角化同側角落矩形 18"/>
          <p:cNvSpPr/>
          <p:nvPr/>
        </p:nvSpPr>
        <p:spPr>
          <a:xfrm>
            <a:off x="4413089" y="779929"/>
            <a:ext cx="1102659" cy="457200"/>
          </a:xfrm>
          <a:prstGeom prst="round2SameRect">
            <a:avLst/>
          </a:prstGeom>
          <a:solidFill>
            <a:srgbClr val="F1D7CB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指紋</a:t>
            </a:r>
            <a:endParaRPr kumimoji="1" lang="zh-TW" altLang="en-US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9" name="圓角化同側角落矩形 28"/>
          <p:cNvSpPr/>
          <p:nvPr/>
        </p:nvSpPr>
        <p:spPr>
          <a:xfrm>
            <a:off x="2218765" y="782969"/>
            <a:ext cx="1102659" cy="457200"/>
          </a:xfrm>
          <a:prstGeom prst="round2SameRect">
            <a:avLst/>
          </a:prstGeom>
          <a:solidFill>
            <a:srgbClr val="F1D7CB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身分證</a:t>
            </a:r>
            <a:endParaRPr kumimoji="1" lang="zh-TW" altLang="en-US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30" name="圓角化同側角落矩形 29"/>
          <p:cNvSpPr/>
          <p:nvPr/>
        </p:nvSpPr>
        <p:spPr>
          <a:xfrm>
            <a:off x="6421691" y="856040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solidFill>
            <a:srgbClr val="FFE6DD"/>
          </a:solidFill>
          <a:ln w="57150">
            <a:noFill/>
          </a:ln>
          <a:effectLst>
            <a:glow rad="279400">
              <a:srgbClr val="FFD5D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第一階段認證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31" name="圓角化同側角落矩形 30"/>
          <p:cNvSpPr/>
          <p:nvPr/>
        </p:nvSpPr>
        <p:spPr>
          <a:xfrm>
            <a:off x="6421691" y="2535428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第二階段認證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32" name="圓角化同側角落矩形 31"/>
          <p:cNvSpPr/>
          <p:nvPr/>
        </p:nvSpPr>
        <p:spPr>
          <a:xfrm>
            <a:off x="6417141" y="4214816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確認</a:t>
            </a:r>
          </a:p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資料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33" name="圓角化同側角落矩形 32"/>
          <p:cNvSpPr/>
          <p:nvPr/>
        </p:nvSpPr>
        <p:spPr>
          <a:xfrm>
            <a:off x="6417141" y="5898909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完成</a:t>
            </a:r>
          </a:p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報到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34" name="圓角化同側角落矩形 33">
            <a:hlinkClick r:id="rId5" action="ppaction://hlinksldjump"/>
          </p:cNvPr>
          <p:cNvSpPr/>
          <p:nvPr/>
        </p:nvSpPr>
        <p:spPr>
          <a:xfrm>
            <a:off x="7989463" y="5624447"/>
            <a:ext cx="1053753" cy="699247"/>
          </a:xfrm>
          <a:prstGeom prst="round2SameRect">
            <a:avLst>
              <a:gd name="adj1" fmla="val 33220"/>
              <a:gd name="adj2" fmla="val 33861"/>
            </a:avLst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求助</a:t>
            </a:r>
            <a:endParaRPr kumimoji="1" lang="zh-TW" altLang="en-US" sz="2000" b="1" dirty="0">
              <a:solidFill>
                <a:schemeClr val="bg1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35" name="圓角化同側角落矩形 34">
            <a:hlinkClick r:id="rId6" action="ppaction://hlinksldjump"/>
          </p:cNvPr>
          <p:cNvSpPr/>
          <p:nvPr/>
        </p:nvSpPr>
        <p:spPr>
          <a:xfrm>
            <a:off x="7989464" y="4738189"/>
            <a:ext cx="1053753" cy="699247"/>
          </a:xfrm>
          <a:prstGeom prst="round2SameRect">
            <a:avLst>
              <a:gd name="adj1" fmla="val 33220"/>
              <a:gd name="adj2" fmla="val 28896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1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離開</a:t>
            </a:r>
            <a:endParaRPr kumimoji="1" lang="zh-TW" altLang="en-US" sz="2000" b="1" dirty="0">
              <a:solidFill>
                <a:schemeClr val="bg1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36" name="＞形箭號 35"/>
          <p:cNvSpPr/>
          <p:nvPr/>
        </p:nvSpPr>
        <p:spPr>
          <a:xfrm rot="5400000">
            <a:off x="6786270" y="1820865"/>
            <a:ext cx="434194" cy="448985"/>
          </a:xfrm>
          <a:prstGeom prst="chevron">
            <a:avLst/>
          </a:prstGeom>
          <a:solidFill>
            <a:srgbClr val="FFE6DD">
              <a:alpha val="98000"/>
            </a:srgbClr>
          </a:solidFill>
          <a:ln w="57150">
            <a:solidFill>
              <a:srgbClr val="F1D7CB"/>
            </a:solidFill>
          </a:ln>
          <a:effectLst>
            <a:glow rad="76200">
              <a:schemeClr val="bg1">
                <a:lumMod val="6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39" name="＞形箭號 38"/>
          <p:cNvSpPr/>
          <p:nvPr/>
        </p:nvSpPr>
        <p:spPr>
          <a:xfrm rot="5400000">
            <a:off x="6786269" y="5182857"/>
            <a:ext cx="434194" cy="448985"/>
          </a:xfrm>
          <a:prstGeom prst="chevron">
            <a:avLst/>
          </a:prstGeom>
          <a:solidFill>
            <a:srgbClr val="FFE6DD">
              <a:alpha val="98000"/>
            </a:srgbClr>
          </a:solidFill>
          <a:ln w="57150">
            <a:solidFill>
              <a:srgbClr val="F1D7CB"/>
            </a:solidFill>
          </a:ln>
          <a:effectLst>
            <a:glow rad="76200">
              <a:schemeClr val="bg1">
                <a:lumMod val="6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40" name="＞形箭號 39"/>
          <p:cNvSpPr/>
          <p:nvPr/>
        </p:nvSpPr>
        <p:spPr>
          <a:xfrm rot="5400000">
            <a:off x="6786269" y="3497037"/>
            <a:ext cx="434194" cy="448985"/>
          </a:xfrm>
          <a:prstGeom prst="chevron">
            <a:avLst/>
          </a:prstGeom>
          <a:solidFill>
            <a:srgbClr val="FFE6DD">
              <a:alpha val="98000"/>
            </a:srgbClr>
          </a:solidFill>
          <a:ln w="57150">
            <a:solidFill>
              <a:srgbClr val="F1D7CB"/>
            </a:solidFill>
          </a:ln>
          <a:effectLst>
            <a:glow rad="76200">
              <a:schemeClr val="bg1">
                <a:lumMod val="6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48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6106" y="1237129"/>
            <a:ext cx="4881282" cy="498885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圓角化同側角落矩形 4"/>
          <p:cNvSpPr/>
          <p:nvPr/>
        </p:nvSpPr>
        <p:spPr>
          <a:xfrm>
            <a:off x="1116106" y="779929"/>
            <a:ext cx="1102659" cy="457200"/>
          </a:xfrm>
          <a:prstGeom prst="round2SameRect">
            <a:avLst/>
          </a:prstGeom>
          <a:solidFill>
            <a:srgbClr val="F1D7CB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健保卡</a:t>
            </a:r>
            <a:endParaRPr kumimoji="1" lang="zh-TW" altLang="en-US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7" name="圓角化同側角落矩形 6">
            <a:hlinkClick r:id="rId2" action="ppaction://hlinksldjump"/>
          </p:cNvPr>
          <p:cNvSpPr/>
          <p:nvPr/>
        </p:nvSpPr>
        <p:spPr>
          <a:xfrm>
            <a:off x="3321424" y="779929"/>
            <a:ext cx="1102659" cy="457200"/>
          </a:xfrm>
          <a:prstGeom prst="round2SameRect">
            <a:avLst/>
          </a:prstGeom>
          <a:solidFill>
            <a:srgbClr val="F1D7CB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臉孔</a:t>
            </a:r>
            <a:endParaRPr kumimoji="1" lang="zh-TW" altLang="en-US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310252" y="217393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b="1" dirty="0" smtClean="0">
                <a:solidFill>
                  <a:srgbClr val="936076"/>
                </a:solidFill>
                <a:latin typeface="Microsoft JhengHei" charset="0"/>
                <a:ea typeface="Microsoft JhengHei" charset="0"/>
                <a:cs typeface="Microsoft JhengHei" charset="0"/>
              </a:rPr>
              <a:t>請按壓屏幕進行認證</a:t>
            </a:r>
            <a:endParaRPr kumimoji="1" lang="zh-TW" altLang="en-US" b="1" dirty="0">
              <a:solidFill>
                <a:srgbClr val="936076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pic>
        <p:nvPicPr>
          <p:cNvPr id="15" name="圖片 14">
            <a:hlinkClick r:id="rId3" action="ppaction://hlinksldjump"/>
          </p:cNvPr>
          <p:cNvPicPr>
            <a:picLocks noChangeAspect="1"/>
          </p:cNvPicPr>
          <p:nvPr/>
        </p:nvPicPr>
        <p:blipFill rotWithShape="1">
          <a:blip r:embed="rId4"/>
          <a:srcRect l="10319" t="14667" r="66395" b="57111"/>
          <a:stretch/>
        </p:blipFill>
        <p:spPr>
          <a:xfrm>
            <a:off x="3022729" y="2928390"/>
            <a:ext cx="1063134" cy="1377734"/>
          </a:xfrm>
          <a:prstGeom prst="rect">
            <a:avLst/>
          </a:prstGeom>
        </p:spPr>
      </p:pic>
      <p:pic>
        <p:nvPicPr>
          <p:cNvPr id="22" name="內容版面配置區 21" descr="noun_21374.png"/>
          <p:cNvPicPr>
            <a:picLocks noGrp="1" noChangeAspect="1"/>
          </p:cNvPicPr>
          <p:nvPr>
            <p:ph idx="1"/>
          </p:nvPr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08247" y="926611"/>
            <a:ext cx="310518" cy="310518"/>
          </a:xfr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91492" y="147116"/>
            <a:ext cx="485450" cy="485450"/>
          </a:xfrm>
          <a:prstGeom prst="rect">
            <a:avLst/>
          </a:prstGeom>
        </p:spPr>
      </p:pic>
      <p:sp>
        <p:nvSpPr>
          <p:cNvPr id="46" name="文字方塊 45"/>
          <p:cNvSpPr txBox="1"/>
          <p:nvPr/>
        </p:nvSpPr>
        <p:spPr>
          <a:xfrm>
            <a:off x="8135468" y="20517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smtClean="0">
                <a:latin typeface="Heiti TC Light" charset="-120"/>
                <a:ea typeface="Heiti TC Light" charset="-120"/>
                <a:cs typeface="Heiti TC Light" charset="-120"/>
              </a:rPr>
              <a:t>13:57</a:t>
            </a:r>
            <a:endParaRPr kumimoji="1" lang="zh-TW" altLang="en-US" b="1" dirty="0"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8" name="圓角化同側角落矩形 17"/>
          <p:cNvSpPr/>
          <p:nvPr/>
        </p:nvSpPr>
        <p:spPr>
          <a:xfrm>
            <a:off x="4413089" y="779929"/>
            <a:ext cx="1102659" cy="457200"/>
          </a:xfrm>
          <a:prstGeom prst="round2Same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指紋</a:t>
            </a:r>
            <a:endParaRPr kumimoji="1" lang="zh-TW" altLang="en-US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5" name="圓角化同側角落矩形 24"/>
          <p:cNvSpPr/>
          <p:nvPr/>
        </p:nvSpPr>
        <p:spPr>
          <a:xfrm>
            <a:off x="2218765" y="782969"/>
            <a:ext cx="1102659" cy="457200"/>
          </a:xfrm>
          <a:prstGeom prst="round2SameRect">
            <a:avLst/>
          </a:prstGeom>
          <a:solidFill>
            <a:srgbClr val="F1D7CB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身分證</a:t>
            </a:r>
            <a:endParaRPr kumimoji="1" lang="zh-TW" altLang="en-US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8" name="圓角化同側角落矩形 27"/>
          <p:cNvSpPr/>
          <p:nvPr/>
        </p:nvSpPr>
        <p:spPr>
          <a:xfrm>
            <a:off x="6421691" y="856040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noFill/>
          <a:ln w="57150">
            <a:noFill/>
          </a:ln>
          <a:effectLst>
            <a:glow rad="279400">
              <a:srgbClr val="FFD5D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第一階段認證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9" name="圓角化同側角落矩形 28"/>
          <p:cNvSpPr/>
          <p:nvPr/>
        </p:nvSpPr>
        <p:spPr>
          <a:xfrm>
            <a:off x="6421691" y="2535428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solidFill>
            <a:srgbClr val="FFE6DD"/>
          </a:solidFill>
          <a:ln w="57150">
            <a:noFill/>
          </a:ln>
          <a:effectLst>
            <a:glow rad="279400">
              <a:srgbClr val="FFD5D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第二階段認證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30" name="圓角化同側角落矩形 29"/>
          <p:cNvSpPr/>
          <p:nvPr/>
        </p:nvSpPr>
        <p:spPr>
          <a:xfrm>
            <a:off x="6417141" y="4214816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確認</a:t>
            </a:r>
          </a:p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資料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31" name="圓角化同側角落矩形 30"/>
          <p:cNvSpPr/>
          <p:nvPr/>
        </p:nvSpPr>
        <p:spPr>
          <a:xfrm>
            <a:off x="6417141" y="5898909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完成</a:t>
            </a:r>
          </a:p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報到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32" name="圓角化同側角落矩形 31">
            <a:hlinkClick r:id="rId7" action="ppaction://hlinksldjump"/>
          </p:cNvPr>
          <p:cNvSpPr/>
          <p:nvPr/>
        </p:nvSpPr>
        <p:spPr>
          <a:xfrm>
            <a:off x="7989463" y="5624447"/>
            <a:ext cx="1053753" cy="699247"/>
          </a:xfrm>
          <a:prstGeom prst="round2SameRect">
            <a:avLst>
              <a:gd name="adj1" fmla="val 33220"/>
              <a:gd name="adj2" fmla="val 33861"/>
            </a:avLst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求助</a:t>
            </a:r>
            <a:endParaRPr kumimoji="1" lang="zh-TW" altLang="en-US" sz="2000" b="1" dirty="0">
              <a:solidFill>
                <a:schemeClr val="bg1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33" name="圓角化同側角落矩形 32">
            <a:hlinkClick r:id="rId8" action="ppaction://hlinksldjump"/>
          </p:cNvPr>
          <p:cNvSpPr/>
          <p:nvPr/>
        </p:nvSpPr>
        <p:spPr>
          <a:xfrm>
            <a:off x="7989464" y="4738189"/>
            <a:ext cx="1053753" cy="699247"/>
          </a:xfrm>
          <a:prstGeom prst="round2SameRect">
            <a:avLst>
              <a:gd name="adj1" fmla="val 33220"/>
              <a:gd name="adj2" fmla="val 28896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1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離開</a:t>
            </a:r>
            <a:endParaRPr kumimoji="1" lang="zh-TW" altLang="en-US" sz="2000" b="1" dirty="0">
              <a:solidFill>
                <a:schemeClr val="bg1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34" name="＞形箭號 33"/>
          <p:cNvSpPr/>
          <p:nvPr/>
        </p:nvSpPr>
        <p:spPr>
          <a:xfrm rot="5400000">
            <a:off x="6786270" y="1820865"/>
            <a:ext cx="434194" cy="448985"/>
          </a:xfrm>
          <a:prstGeom prst="chevron">
            <a:avLst/>
          </a:prstGeom>
          <a:solidFill>
            <a:srgbClr val="FFE6DD">
              <a:alpha val="98000"/>
            </a:srgbClr>
          </a:solidFill>
          <a:ln w="57150">
            <a:solidFill>
              <a:srgbClr val="F1D7CB"/>
            </a:solidFill>
          </a:ln>
          <a:effectLst>
            <a:glow rad="76200">
              <a:schemeClr val="bg1">
                <a:lumMod val="6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35" name="＞形箭號 34"/>
          <p:cNvSpPr/>
          <p:nvPr/>
        </p:nvSpPr>
        <p:spPr>
          <a:xfrm rot="5400000">
            <a:off x="6786269" y="5182857"/>
            <a:ext cx="434194" cy="448985"/>
          </a:xfrm>
          <a:prstGeom prst="chevron">
            <a:avLst/>
          </a:prstGeom>
          <a:solidFill>
            <a:srgbClr val="FFE6DD">
              <a:alpha val="98000"/>
            </a:srgbClr>
          </a:solidFill>
          <a:ln w="57150">
            <a:solidFill>
              <a:srgbClr val="F1D7CB"/>
            </a:solidFill>
          </a:ln>
          <a:effectLst>
            <a:glow rad="76200">
              <a:schemeClr val="bg1">
                <a:lumMod val="6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36" name="＞形箭號 35"/>
          <p:cNvSpPr/>
          <p:nvPr/>
        </p:nvSpPr>
        <p:spPr>
          <a:xfrm rot="5400000">
            <a:off x="6786269" y="3497037"/>
            <a:ext cx="434194" cy="448985"/>
          </a:xfrm>
          <a:prstGeom prst="chevron">
            <a:avLst/>
          </a:prstGeom>
          <a:solidFill>
            <a:srgbClr val="FFE6DD">
              <a:alpha val="98000"/>
            </a:srgbClr>
          </a:solidFill>
          <a:ln w="57150">
            <a:solidFill>
              <a:srgbClr val="F1D7CB"/>
            </a:solidFill>
          </a:ln>
          <a:effectLst>
            <a:glow rad="76200">
              <a:schemeClr val="bg1">
                <a:lumMod val="6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4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6106" y="1237129"/>
            <a:ext cx="4881282" cy="498885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2770094" y="183888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b="1" smtClean="0">
                <a:solidFill>
                  <a:srgbClr val="936076"/>
                </a:solidFill>
                <a:latin typeface="Microsoft JhengHei" charset="0"/>
                <a:ea typeface="Microsoft JhengHei" charset="0"/>
                <a:cs typeface="Microsoft JhengHei" charset="0"/>
              </a:rPr>
              <a:t>查無資料</a:t>
            </a:r>
            <a:endParaRPr kumimoji="1" lang="zh-TW" altLang="en-US" sz="2400" b="1" dirty="0" smtClean="0">
              <a:solidFill>
                <a:srgbClr val="936076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pic>
        <p:nvPicPr>
          <p:cNvPr id="15" name="內容版面配置區 34" descr="noun_4627_cc.png"/>
          <p:cNvPicPr>
            <a:picLocks noGrp="1" noChangeAspect="1"/>
          </p:cNvPicPr>
          <p:nvPr>
            <p:ph idx="1"/>
          </p:nvPr>
        </p:nvPicPr>
        <p:blipFill>
          <a:blip r:embed="rId2"/>
          <a:srcRect b="16923"/>
          <a:stretch>
            <a:fillRect/>
          </a:stretch>
        </p:blipFill>
        <p:spPr>
          <a:xfrm>
            <a:off x="2594866" y="2300553"/>
            <a:ext cx="1923762" cy="1598204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2075278" y="4085671"/>
            <a:ext cx="2954655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TW" altLang="en-US" sz="2400" b="1" dirty="0" smtClean="0">
                <a:solidFill>
                  <a:srgbClr val="936076"/>
                </a:solidFill>
                <a:latin typeface="Microsoft JhengHei" charset="0"/>
                <a:ea typeface="Microsoft JhengHei" charset="0"/>
                <a:cs typeface="Microsoft JhengHei" charset="0"/>
              </a:rPr>
              <a:t>嘗試其他認證方式？</a:t>
            </a:r>
          </a:p>
          <a:p>
            <a:endParaRPr kumimoji="1" lang="zh-TW" altLang="en-US" sz="2400" b="1" dirty="0">
              <a:solidFill>
                <a:srgbClr val="936076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  <a:p>
            <a:r>
              <a:rPr kumimoji="1" lang="zh-TW" altLang="en-US" sz="2400" b="1" dirty="0" smtClean="0">
                <a:solidFill>
                  <a:srgbClr val="936076"/>
                </a:solidFill>
                <a:latin typeface="Microsoft JhengHei" charset="0"/>
                <a:ea typeface="Microsoft JhengHei" charset="0"/>
                <a:cs typeface="Microsoft JhengHei" charset="0"/>
              </a:rPr>
              <a:t>或</a:t>
            </a:r>
          </a:p>
        </p:txBody>
      </p:sp>
      <p:sp>
        <p:nvSpPr>
          <p:cNvPr id="22" name="文字方塊 21">
            <a:hlinkClick r:id="rId3" action="ppaction://hlinksldjump"/>
          </p:cNvPr>
          <p:cNvSpPr txBox="1"/>
          <p:nvPr/>
        </p:nvSpPr>
        <p:spPr>
          <a:xfrm>
            <a:off x="2770094" y="4824335"/>
            <a:ext cx="1415772" cy="461665"/>
          </a:xfrm>
          <a:prstGeom prst="rect">
            <a:avLst/>
          </a:prstGeom>
          <a:solidFill>
            <a:srgbClr val="F1D7CB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sz="2400" b="1" dirty="0" smtClean="0">
                <a:solidFill>
                  <a:srgbClr val="936076"/>
                </a:solidFill>
                <a:latin typeface="Microsoft JhengHei" charset="0"/>
                <a:ea typeface="Microsoft JhengHei" charset="0"/>
                <a:cs typeface="Microsoft JhengHei" charset="0"/>
              </a:rPr>
              <a:t>再試一次</a:t>
            </a:r>
          </a:p>
        </p:txBody>
      </p:sp>
      <p:sp>
        <p:nvSpPr>
          <p:cNvPr id="25" name="圓角化同側角落矩形 24"/>
          <p:cNvSpPr/>
          <p:nvPr/>
        </p:nvSpPr>
        <p:spPr>
          <a:xfrm>
            <a:off x="1116106" y="779929"/>
            <a:ext cx="1102659" cy="457200"/>
          </a:xfrm>
          <a:prstGeom prst="round2SameRect">
            <a:avLst/>
          </a:prstGeom>
          <a:solidFill>
            <a:srgbClr val="F1D7CB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健保卡</a:t>
            </a:r>
            <a:endParaRPr kumimoji="1" lang="zh-TW" altLang="en-US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pic>
        <p:nvPicPr>
          <p:cNvPr id="27" name="內容版面配置區 21" descr="noun_21374.png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08247" y="926611"/>
            <a:ext cx="310518" cy="310518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91492" y="147116"/>
            <a:ext cx="485450" cy="485450"/>
          </a:xfrm>
          <a:prstGeom prst="rect">
            <a:avLst/>
          </a:prstGeom>
        </p:spPr>
      </p:pic>
      <p:sp>
        <p:nvSpPr>
          <p:cNvPr id="37" name="文字方塊 36"/>
          <p:cNvSpPr txBox="1"/>
          <p:nvPr/>
        </p:nvSpPr>
        <p:spPr>
          <a:xfrm>
            <a:off x="8135468" y="20517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smtClean="0">
                <a:latin typeface="Heiti TC Light" charset="-120"/>
                <a:ea typeface="Heiti TC Light" charset="-120"/>
                <a:cs typeface="Heiti TC Light" charset="-120"/>
              </a:rPr>
              <a:t>13:57</a:t>
            </a:r>
            <a:endParaRPr kumimoji="1" lang="zh-TW" altLang="en-US" b="1" dirty="0"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28" name="圓角化同側角落矩形 27">
            <a:hlinkClick r:id="rId6" action="ppaction://hlinksldjump"/>
          </p:cNvPr>
          <p:cNvSpPr/>
          <p:nvPr/>
        </p:nvSpPr>
        <p:spPr>
          <a:xfrm>
            <a:off x="3321424" y="779929"/>
            <a:ext cx="1102659" cy="457200"/>
          </a:xfrm>
          <a:prstGeom prst="round2SameRect">
            <a:avLst/>
          </a:prstGeom>
          <a:solidFill>
            <a:srgbClr val="F1D7CB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臉孔</a:t>
            </a:r>
            <a:endParaRPr kumimoji="1" lang="zh-TW" altLang="en-US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3" name="圓角化同側角落矩形 22"/>
          <p:cNvSpPr/>
          <p:nvPr/>
        </p:nvSpPr>
        <p:spPr>
          <a:xfrm>
            <a:off x="4413089" y="779929"/>
            <a:ext cx="1102659" cy="457200"/>
          </a:xfrm>
          <a:prstGeom prst="round2Same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指紋</a:t>
            </a:r>
            <a:endParaRPr kumimoji="1" lang="zh-TW" altLang="en-US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4" name="圓角化同側角落矩形 23"/>
          <p:cNvSpPr/>
          <p:nvPr/>
        </p:nvSpPr>
        <p:spPr>
          <a:xfrm>
            <a:off x="2218765" y="782969"/>
            <a:ext cx="1102659" cy="457200"/>
          </a:xfrm>
          <a:prstGeom prst="round2SameRect">
            <a:avLst/>
          </a:prstGeom>
          <a:solidFill>
            <a:srgbClr val="F1D7CB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身分證</a:t>
            </a:r>
            <a:endParaRPr kumimoji="1" lang="zh-TW" altLang="en-US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38" name="圓角化同側角落矩形 37"/>
          <p:cNvSpPr/>
          <p:nvPr/>
        </p:nvSpPr>
        <p:spPr>
          <a:xfrm>
            <a:off x="6421691" y="856040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noFill/>
          <a:ln w="57150">
            <a:noFill/>
          </a:ln>
          <a:effectLst>
            <a:glow rad="279400">
              <a:srgbClr val="FFD5D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第一階段認證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39" name="圓角化同側角落矩形 38"/>
          <p:cNvSpPr/>
          <p:nvPr/>
        </p:nvSpPr>
        <p:spPr>
          <a:xfrm>
            <a:off x="6421691" y="2535428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solidFill>
            <a:srgbClr val="FFE6DD"/>
          </a:solidFill>
          <a:ln w="57150">
            <a:noFill/>
          </a:ln>
          <a:effectLst>
            <a:glow rad="279400">
              <a:srgbClr val="FFD5D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第二階段認證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40" name="圓角化同側角落矩形 39"/>
          <p:cNvSpPr/>
          <p:nvPr/>
        </p:nvSpPr>
        <p:spPr>
          <a:xfrm>
            <a:off x="6417141" y="4214816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確認</a:t>
            </a:r>
          </a:p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資料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41" name="圓角化同側角落矩形 40"/>
          <p:cNvSpPr/>
          <p:nvPr/>
        </p:nvSpPr>
        <p:spPr>
          <a:xfrm>
            <a:off x="6417141" y="5898909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完成</a:t>
            </a:r>
          </a:p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報到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42" name="圓角化同側角落矩形 41">
            <a:hlinkClick r:id="rId7" action="ppaction://hlinksldjump"/>
          </p:cNvPr>
          <p:cNvSpPr/>
          <p:nvPr/>
        </p:nvSpPr>
        <p:spPr>
          <a:xfrm>
            <a:off x="7989463" y="5624447"/>
            <a:ext cx="1053753" cy="699247"/>
          </a:xfrm>
          <a:prstGeom prst="round2SameRect">
            <a:avLst>
              <a:gd name="adj1" fmla="val 33220"/>
              <a:gd name="adj2" fmla="val 33861"/>
            </a:avLst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求助</a:t>
            </a:r>
            <a:endParaRPr kumimoji="1" lang="zh-TW" altLang="en-US" sz="2000" b="1" dirty="0">
              <a:solidFill>
                <a:schemeClr val="bg1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43" name="圓角化同側角落矩形 42">
            <a:hlinkClick r:id="rId8" action="ppaction://hlinksldjump"/>
          </p:cNvPr>
          <p:cNvSpPr/>
          <p:nvPr/>
        </p:nvSpPr>
        <p:spPr>
          <a:xfrm>
            <a:off x="7989464" y="4738189"/>
            <a:ext cx="1053753" cy="699247"/>
          </a:xfrm>
          <a:prstGeom prst="round2SameRect">
            <a:avLst>
              <a:gd name="adj1" fmla="val 33220"/>
              <a:gd name="adj2" fmla="val 28896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1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離開</a:t>
            </a:r>
            <a:endParaRPr kumimoji="1" lang="zh-TW" altLang="en-US" sz="2000" b="1" dirty="0">
              <a:solidFill>
                <a:schemeClr val="bg1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44" name="＞形箭號 43"/>
          <p:cNvSpPr/>
          <p:nvPr/>
        </p:nvSpPr>
        <p:spPr>
          <a:xfrm rot="5400000">
            <a:off x="6786270" y="1820865"/>
            <a:ext cx="434194" cy="448985"/>
          </a:xfrm>
          <a:prstGeom prst="chevron">
            <a:avLst/>
          </a:prstGeom>
          <a:solidFill>
            <a:srgbClr val="FFE6DD">
              <a:alpha val="98000"/>
            </a:srgbClr>
          </a:solidFill>
          <a:ln w="57150">
            <a:solidFill>
              <a:srgbClr val="F1D7CB"/>
            </a:solidFill>
          </a:ln>
          <a:effectLst>
            <a:glow rad="76200">
              <a:schemeClr val="bg1">
                <a:lumMod val="6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45" name="＞形箭號 44"/>
          <p:cNvSpPr/>
          <p:nvPr/>
        </p:nvSpPr>
        <p:spPr>
          <a:xfrm rot="5400000">
            <a:off x="6786269" y="5182857"/>
            <a:ext cx="434194" cy="448985"/>
          </a:xfrm>
          <a:prstGeom prst="chevron">
            <a:avLst/>
          </a:prstGeom>
          <a:solidFill>
            <a:srgbClr val="FFE6DD">
              <a:alpha val="98000"/>
            </a:srgbClr>
          </a:solidFill>
          <a:ln w="57150">
            <a:solidFill>
              <a:srgbClr val="F1D7CB"/>
            </a:solidFill>
          </a:ln>
          <a:effectLst>
            <a:glow rad="76200">
              <a:schemeClr val="bg1">
                <a:lumMod val="6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46" name="＞形箭號 45"/>
          <p:cNvSpPr/>
          <p:nvPr/>
        </p:nvSpPr>
        <p:spPr>
          <a:xfrm rot="5400000">
            <a:off x="6786269" y="3497037"/>
            <a:ext cx="434194" cy="448985"/>
          </a:xfrm>
          <a:prstGeom prst="chevron">
            <a:avLst/>
          </a:prstGeom>
          <a:solidFill>
            <a:srgbClr val="FFE6DD">
              <a:alpha val="98000"/>
            </a:srgbClr>
          </a:solidFill>
          <a:ln w="57150">
            <a:solidFill>
              <a:srgbClr val="F1D7CB"/>
            </a:solidFill>
          </a:ln>
          <a:effectLst>
            <a:glow rad="76200">
              <a:schemeClr val="bg1">
                <a:lumMod val="6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84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6106" y="1237129"/>
            <a:ext cx="4881282" cy="498885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圓角化同側角落矩形 4"/>
          <p:cNvSpPr/>
          <p:nvPr/>
        </p:nvSpPr>
        <p:spPr>
          <a:xfrm>
            <a:off x="1116106" y="779929"/>
            <a:ext cx="1102659" cy="457200"/>
          </a:xfrm>
          <a:prstGeom prst="round2SameRect">
            <a:avLst/>
          </a:prstGeom>
          <a:solidFill>
            <a:srgbClr val="F1D7CB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健保卡</a:t>
            </a:r>
            <a:endParaRPr kumimoji="1" lang="zh-TW" altLang="en-US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7" name="圓角化同側角落矩形 6"/>
          <p:cNvSpPr/>
          <p:nvPr/>
        </p:nvSpPr>
        <p:spPr>
          <a:xfrm>
            <a:off x="3321424" y="779929"/>
            <a:ext cx="1102659" cy="457200"/>
          </a:xfrm>
          <a:prstGeom prst="round2Same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臉孔</a:t>
            </a:r>
            <a:endParaRPr kumimoji="1" lang="zh-TW" altLang="en-US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310252" y="217393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b="1" dirty="0" smtClean="0">
                <a:solidFill>
                  <a:srgbClr val="936076"/>
                </a:solidFill>
                <a:latin typeface="Microsoft JhengHei" charset="0"/>
                <a:ea typeface="Microsoft JhengHei" charset="0"/>
                <a:cs typeface="Microsoft JhengHei" charset="0"/>
              </a:rPr>
              <a:t>請對準攝影機進行認證</a:t>
            </a:r>
            <a:endParaRPr kumimoji="1" lang="zh-TW" altLang="en-US" b="1" dirty="0">
              <a:solidFill>
                <a:srgbClr val="936076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pic>
        <p:nvPicPr>
          <p:cNvPr id="22" name="內容版面配置區 21" descr="noun_21374.png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08247" y="926611"/>
            <a:ext cx="310518" cy="310518"/>
          </a:xfrm>
        </p:spPr>
      </p:pic>
      <p:pic>
        <p:nvPicPr>
          <p:cNvPr id="19" name="內容版面配置區 15" descr="noun_92443_cc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rcRect b="14577"/>
          <a:stretch>
            <a:fillRect/>
          </a:stretch>
        </p:blipFill>
        <p:spPr>
          <a:xfrm>
            <a:off x="2063506" y="2670842"/>
            <a:ext cx="3034398" cy="2592076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91492" y="147116"/>
            <a:ext cx="485450" cy="485450"/>
          </a:xfrm>
          <a:prstGeom prst="rect">
            <a:avLst/>
          </a:prstGeom>
        </p:spPr>
      </p:pic>
      <p:sp>
        <p:nvSpPr>
          <p:cNvPr id="32" name="文字方塊 31"/>
          <p:cNvSpPr txBox="1"/>
          <p:nvPr/>
        </p:nvSpPr>
        <p:spPr>
          <a:xfrm>
            <a:off x="8135468" y="20517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smtClean="0">
                <a:latin typeface="Heiti TC Light" charset="-120"/>
                <a:ea typeface="Heiti TC Light" charset="-120"/>
                <a:cs typeface="Heiti TC Light" charset="-120"/>
              </a:rPr>
              <a:t>13:57</a:t>
            </a:r>
            <a:endParaRPr kumimoji="1" lang="zh-TW" altLang="en-US" b="1" dirty="0"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8" name="圓角化同側角落矩形 17"/>
          <p:cNvSpPr/>
          <p:nvPr/>
        </p:nvSpPr>
        <p:spPr>
          <a:xfrm>
            <a:off x="4413089" y="779929"/>
            <a:ext cx="1102659" cy="457200"/>
          </a:xfrm>
          <a:prstGeom prst="round2SameRect">
            <a:avLst/>
          </a:prstGeom>
          <a:solidFill>
            <a:srgbClr val="F1D7CB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指紋</a:t>
            </a:r>
            <a:endParaRPr kumimoji="1" lang="zh-TW" altLang="en-US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9" name="圓角化同側角落矩形 28"/>
          <p:cNvSpPr/>
          <p:nvPr/>
        </p:nvSpPr>
        <p:spPr>
          <a:xfrm>
            <a:off x="2218765" y="782969"/>
            <a:ext cx="1102659" cy="457200"/>
          </a:xfrm>
          <a:prstGeom prst="round2SameRect">
            <a:avLst/>
          </a:prstGeom>
          <a:solidFill>
            <a:srgbClr val="F1D7CB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身分證</a:t>
            </a:r>
            <a:endParaRPr kumimoji="1" lang="zh-TW" altLang="en-US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30" name="圓角化同側角落矩形 29"/>
          <p:cNvSpPr/>
          <p:nvPr/>
        </p:nvSpPr>
        <p:spPr>
          <a:xfrm>
            <a:off x="6421691" y="856040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noFill/>
          <a:ln w="57150">
            <a:noFill/>
          </a:ln>
          <a:effectLst>
            <a:glow rad="279400">
              <a:srgbClr val="FFD5D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第一階段認證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33" name="圓角化同側角落矩形 32"/>
          <p:cNvSpPr/>
          <p:nvPr/>
        </p:nvSpPr>
        <p:spPr>
          <a:xfrm>
            <a:off x="6421691" y="2535428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solidFill>
            <a:srgbClr val="FFE6DD"/>
          </a:solidFill>
          <a:ln w="57150">
            <a:noFill/>
          </a:ln>
          <a:effectLst>
            <a:glow rad="279400">
              <a:srgbClr val="FFD5D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第二階段認證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34" name="圓角化同側角落矩形 33"/>
          <p:cNvSpPr/>
          <p:nvPr/>
        </p:nvSpPr>
        <p:spPr>
          <a:xfrm>
            <a:off x="6417141" y="4214816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確認</a:t>
            </a:r>
          </a:p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資料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35" name="圓角化同側角落矩形 34"/>
          <p:cNvSpPr/>
          <p:nvPr/>
        </p:nvSpPr>
        <p:spPr>
          <a:xfrm>
            <a:off x="6417141" y="5898909"/>
            <a:ext cx="1169894" cy="699247"/>
          </a:xfrm>
          <a:prstGeom prst="round2SameRect">
            <a:avLst>
              <a:gd name="adj1" fmla="val 16667"/>
              <a:gd name="adj2" fmla="val 17308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完成</a:t>
            </a:r>
          </a:p>
          <a:p>
            <a:pPr algn="ctr"/>
            <a:r>
              <a:rPr kumimoji="1"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報到</a:t>
            </a:r>
            <a:endParaRPr kumimoji="1" lang="zh-TW" altLang="en-US" sz="2000" b="1" dirty="0">
              <a:solidFill>
                <a:schemeClr val="bg2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36" name="圓角化同側角落矩形 35">
            <a:hlinkClick r:id="rId6" action="ppaction://hlinksldjump"/>
          </p:cNvPr>
          <p:cNvSpPr/>
          <p:nvPr/>
        </p:nvSpPr>
        <p:spPr>
          <a:xfrm>
            <a:off x="7989463" y="5624447"/>
            <a:ext cx="1053753" cy="699247"/>
          </a:xfrm>
          <a:prstGeom prst="round2SameRect">
            <a:avLst>
              <a:gd name="adj1" fmla="val 33220"/>
              <a:gd name="adj2" fmla="val 33861"/>
            </a:avLst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求助</a:t>
            </a:r>
            <a:endParaRPr kumimoji="1" lang="zh-TW" altLang="en-US" sz="2000" b="1" dirty="0">
              <a:solidFill>
                <a:schemeClr val="bg1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37" name="圓角化同側角落矩形 36">
            <a:hlinkClick r:id="rId7" action="ppaction://hlinksldjump"/>
          </p:cNvPr>
          <p:cNvSpPr/>
          <p:nvPr/>
        </p:nvSpPr>
        <p:spPr>
          <a:xfrm>
            <a:off x="7989464" y="4738189"/>
            <a:ext cx="1053753" cy="699247"/>
          </a:xfrm>
          <a:prstGeom prst="round2SameRect">
            <a:avLst>
              <a:gd name="adj1" fmla="val 33220"/>
              <a:gd name="adj2" fmla="val 28896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b="1" dirty="0" smtClean="0">
                <a:solidFill>
                  <a:schemeClr val="bg1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離開</a:t>
            </a:r>
            <a:endParaRPr kumimoji="1" lang="zh-TW" altLang="en-US" sz="2000" b="1" dirty="0">
              <a:solidFill>
                <a:schemeClr val="bg1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38" name="＞形箭號 37"/>
          <p:cNvSpPr/>
          <p:nvPr/>
        </p:nvSpPr>
        <p:spPr>
          <a:xfrm rot="5400000">
            <a:off x="6786270" y="1820865"/>
            <a:ext cx="434194" cy="448985"/>
          </a:xfrm>
          <a:prstGeom prst="chevron">
            <a:avLst/>
          </a:prstGeom>
          <a:solidFill>
            <a:srgbClr val="FFE6DD">
              <a:alpha val="98000"/>
            </a:srgbClr>
          </a:solidFill>
          <a:ln w="57150">
            <a:solidFill>
              <a:srgbClr val="F1D7CB"/>
            </a:solidFill>
          </a:ln>
          <a:effectLst>
            <a:glow rad="76200">
              <a:schemeClr val="bg1">
                <a:lumMod val="6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39" name="＞形箭號 38"/>
          <p:cNvSpPr/>
          <p:nvPr/>
        </p:nvSpPr>
        <p:spPr>
          <a:xfrm rot="5400000">
            <a:off x="6786269" y="5182857"/>
            <a:ext cx="434194" cy="448985"/>
          </a:xfrm>
          <a:prstGeom prst="chevron">
            <a:avLst/>
          </a:prstGeom>
          <a:solidFill>
            <a:srgbClr val="FFE6DD">
              <a:alpha val="98000"/>
            </a:srgbClr>
          </a:solidFill>
          <a:ln w="57150">
            <a:solidFill>
              <a:srgbClr val="F1D7CB"/>
            </a:solidFill>
          </a:ln>
          <a:effectLst>
            <a:glow rad="76200">
              <a:schemeClr val="bg1">
                <a:lumMod val="6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40" name="＞形箭號 39"/>
          <p:cNvSpPr/>
          <p:nvPr/>
        </p:nvSpPr>
        <p:spPr>
          <a:xfrm rot="5400000">
            <a:off x="6786269" y="3497037"/>
            <a:ext cx="434194" cy="448985"/>
          </a:xfrm>
          <a:prstGeom prst="chevron">
            <a:avLst/>
          </a:prstGeom>
          <a:solidFill>
            <a:srgbClr val="FFE6DD">
              <a:alpha val="98000"/>
            </a:srgbClr>
          </a:solidFill>
          <a:ln w="57150">
            <a:solidFill>
              <a:srgbClr val="F1D7CB"/>
            </a:solidFill>
          </a:ln>
          <a:effectLst>
            <a:glow rad="76200">
              <a:schemeClr val="bg1">
                <a:lumMod val="6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89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837</TotalTime>
  <Words>525</Words>
  <Application>Microsoft Macintosh PowerPoint</Application>
  <PresentationFormat>如螢幕大小 (4:3)</PresentationFormat>
  <Paragraphs>267</Paragraphs>
  <Slides>20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Calibri</vt:lpstr>
      <vt:lpstr>Heiti TC Light</vt:lpstr>
      <vt:lpstr>Microsoft JhengHei</vt:lpstr>
      <vt:lpstr>新細明體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已呼叫服務人員 請於等待區稍坐 將由人員替您服務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Martina Wei</dc:creator>
  <cp:lastModifiedBy>Martina Wei</cp:lastModifiedBy>
  <cp:revision>51</cp:revision>
  <dcterms:created xsi:type="dcterms:W3CDTF">2015-11-12T11:16:29Z</dcterms:created>
  <dcterms:modified xsi:type="dcterms:W3CDTF">2015-12-23T09:43:54Z</dcterms:modified>
</cp:coreProperties>
</file>