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6"/>
    <p:restoredTop sz="86043"/>
  </p:normalViewPr>
  <p:slideViewPr>
    <p:cSldViewPr snapToGrid="0">
      <p:cViewPr varScale="1">
        <p:scale>
          <a:sx n="98" d="100"/>
          <a:sy n="98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AFE5-7AB9-7F49-90E9-D35E5067F2E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1634BB-5E52-054D-835D-2D631F546EA3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811D882-93E4-E346-A819-44AAE7FBCB6F}" type="par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026C02D-593F-1E4C-B561-10A230610A2C}" type="sib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A5DCF87-CF37-8D47-8779-24E6F7A7987F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F678F6-600E-E04F-9452-C28E3D44C263}" type="par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12A5278-0D1F-9549-882D-4199C2310CA6}" type="sib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F4E5655-1E74-C54E-9854-36917C686833}">
      <dgm:prSet phldrT="[文字]"/>
      <dgm:spPr/>
      <dgm:t>
        <a:bodyPr/>
        <a:lstStyle/>
        <a:p>
          <a:r>
            <a:rPr lang="zh-TW" altLang="en-US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2545A41-C77F-8341-A0DA-5FEAB0DCD708}" type="par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E5FBD4-9940-9045-B0B1-4E66E375A6BC}" type="sib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E02B26A-7A92-9845-B140-4C5FE316F5E9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99508F-7141-2343-ACF7-6BAA0550BDA5}" type="par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0050E55-3F41-674B-BD03-6506AF75C12F}" type="sib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C959817-0496-0A42-BCB2-9D5466B02ABD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A06EEDF-9F48-6145-B953-D8FA4A0E04DC}" type="par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01EE8B4-6E07-A144-BEA5-0D96FAD32487}" type="sib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19A0D09-2F39-5744-873B-3B2EFE19ECA4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9B4C3CA-A028-844D-9DA5-17485A8955D3}" type="par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EE0CA64-E91E-5A4B-A853-255C405759A1}" type="sib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2134DD2-1967-E046-AF6E-D8EBE244F196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b="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0B29B7E-B5A2-5649-9DBB-BCAC29FC5308}" type="par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B8BB05F-9F3E-9244-965B-13C7354FBA57}" type="sib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F2E79D5-E736-0747-9937-33C81693D36F}" type="pres">
      <dgm:prSet presAssocID="{C955AFE5-7AB9-7F49-90E9-D35E5067F2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D30D6-63E9-B54B-9D40-33D1C3E5CA7D}" type="pres">
      <dgm:prSet presAssocID="{8E1634BB-5E52-054D-835D-2D631F546EA3}" presName="centerShape" presStyleLbl="node0" presStyleIdx="0" presStyleCnt="1"/>
      <dgm:spPr/>
    </dgm:pt>
    <dgm:pt modelId="{C6B0828C-3539-A140-99E0-15D13C623687}" type="pres">
      <dgm:prSet presAssocID="{EA5DCF87-CF37-8D47-8779-24E6F7A7987F}" presName="node" presStyleLbl="node1" presStyleIdx="0" presStyleCnt="6">
        <dgm:presLayoutVars>
          <dgm:bulletEnabled val="1"/>
        </dgm:presLayoutVars>
      </dgm:prSet>
      <dgm:spPr/>
    </dgm:pt>
    <dgm:pt modelId="{4C9009BC-E510-5D4A-A951-B30A020EBAD0}" type="pres">
      <dgm:prSet presAssocID="{EA5DCF87-CF37-8D47-8779-24E6F7A7987F}" presName="dummy" presStyleCnt="0"/>
      <dgm:spPr/>
    </dgm:pt>
    <dgm:pt modelId="{794B613A-BE44-8F47-85A0-4E472B743BA8}" type="pres">
      <dgm:prSet presAssocID="{412A5278-0D1F-9549-882D-4199C2310CA6}" presName="sibTrans" presStyleLbl="sibTrans2D1" presStyleIdx="0" presStyleCnt="6"/>
      <dgm:spPr/>
    </dgm:pt>
    <dgm:pt modelId="{A3A5CA82-D2CA-7247-92F6-ED3E7D5BD92E}" type="pres">
      <dgm:prSet presAssocID="{7F4E5655-1E74-C54E-9854-36917C686833}" presName="node" presStyleLbl="node1" presStyleIdx="1" presStyleCnt="6">
        <dgm:presLayoutVars>
          <dgm:bulletEnabled val="1"/>
        </dgm:presLayoutVars>
      </dgm:prSet>
      <dgm:spPr/>
    </dgm:pt>
    <dgm:pt modelId="{971C2D40-C537-8D4F-A544-E37159501B71}" type="pres">
      <dgm:prSet presAssocID="{7F4E5655-1E74-C54E-9854-36917C686833}" presName="dummy" presStyleCnt="0"/>
      <dgm:spPr/>
    </dgm:pt>
    <dgm:pt modelId="{B1BA62C2-FE68-294A-A681-3145C6733E9D}" type="pres">
      <dgm:prSet presAssocID="{79E5FBD4-9940-9045-B0B1-4E66E375A6BC}" presName="sibTrans" presStyleLbl="sibTrans2D1" presStyleIdx="1" presStyleCnt="6"/>
      <dgm:spPr/>
    </dgm:pt>
    <dgm:pt modelId="{47DB5132-6739-A741-A058-386B075018C7}" type="pres">
      <dgm:prSet presAssocID="{BE02B26A-7A92-9845-B140-4C5FE316F5E9}" presName="node" presStyleLbl="node1" presStyleIdx="2" presStyleCnt="6">
        <dgm:presLayoutVars>
          <dgm:bulletEnabled val="1"/>
        </dgm:presLayoutVars>
      </dgm:prSet>
      <dgm:spPr/>
    </dgm:pt>
    <dgm:pt modelId="{C0780758-9918-A84D-8490-79333A9F737D}" type="pres">
      <dgm:prSet presAssocID="{BE02B26A-7A92-9845-B140-4C5FE316F5E9}" presName="dummy" presStyleCnt="0"/>
      <dgm:spPr/>
    </dgm:pt>
    <dgm:pt modelId="{D4FC39BF-250F-7148-B6B5-FF2DF206AAC6}" type="pres">
      <dgm:prSet presAssocID="{C0050E55-3F41-674B-BD03-6506AF75C12F}" presName="sibTrans" presStyleLbl="sibTrans2D1" presStyleIdx="2" presStyleCnt="6"/>
      <dgm:spPr/>
    </dgm:pt>
    <dgm:pt modelId="{F4FEDE69-75C2-3B44-A20B-42A35BEA9AF7}" type="pres">
      <dgm:prSet presAssocID="{CC959817-0496-0A42-BCB2-9D5466B02ABD}" presName="node" presStyleLbl="node1" presStyleIdx="3" presStyleCnt="6">
        <dgm:presLayoutVars>
          <dgm:bulletEnabled val="1"/>
        </dgm:presLayoutVars>
      </dgm:prSet>
      <dgm:spPr/>
    </dgm:pt>
    <dgm:pt modelId="{9B82A29D-A9C3-4F4B-A3B3-2D651A9DCC5D}" type="pres">
      <dgm:prSet presAssocID="{CC959817-0496-0A42-BCB2-9D5466B02ABD}" presName="dummy" presStyleCnt="0"/>
      <dgm:spPr/>
    </dgm:pt>
    <dgm:pt modelId="{6BA23CD4-A6AE-4E42-AC91-674CEE165908}" type="pres">
      <dgm:prSet presAssocID="{501EE8B4-6E07-A144-BEA5-0D96FAD32487}" presName="sibTrans" presStyleLbl="sibTrans2D1" presStyleIdx="3" presStyleCnt="6"/>
      <dgm:spPr/>
    </dgm:pt>
    <dgm:pt modelId="{EB2834DE-1F9A-4C45-A47B-2AECF1B3FFAE}" type="pres">
      <dgm:prSet presAssocID="{A19A0D09-2F39-5744-873B-3B2EFE19ECA4}" presName="node" presStyleLbl="node1" presStyleIdx="4" presStyleCnt="6">
        <dgm:presLayoutVars>
          <dgm:bulletEnabled val="1"/>
        </dgm:presLayoutVars>
      </dgm:prSet>
      <dgm:spPr/>
    </dgm:pt>
    <dgm:pt modelId="{95499EBA-6613-AE4B-873C-A2D2CF91A960}" type="pres">
      <dgm:prSet presAssocID="{A19A0D09-2F39-5744-873B-3B2EFE19ECA4}" presName="dummy" presStyleCnt="0"/>
      <dgm:spPr/>
    </dgm:pt>
    <dgm:pt modelId="{96C63EDB-0A0A-064E-AD53-876E49D9239A}" type="pres">
      <dgm:prSet presAssocID="{2EE0CA64-E91E-5A4B-A853-255C405759A1}" presName="sibTrans" presStyleLbl="sibTrans2D1" presStyleIdx="4" presStyleCnt="6"/>
      <dgm:spPr/>
    </dgm:pt>
    <dgm:pt modelId="{E87D19E4-B249-884E-8F50-9623A7DEEC6D}" type="pres">
      <dgm:prSet presAssocID="{42134DD2-1967-E046-AF6E-D8EBE244F196}" presName="node" presStyleLbl="node1" presStyleIdx="5" presStyleCnt="6">
        <dgm:presLayoutVars>
          <dgm:bulletEnabled val="1"/>
        </dgm:presLayoutVars>
      </dgm:prSet>
      <dgm:spPr/>
    </dgm:pt>
    <dgm:pt modelId="{29F02C64-AF60-7D47-9063-BD2BFD18692D}" type="pres">
      <dgm:prSet presAssocID="{42134DD2-1967-E046-AF6E-D8EBE244F196}" presName="dummy" presStyleCnt="0"/>
      <dgm:spPr/>
    </dgm:pt>
    <dgm:pt modelId="{2EE76777-9818-6C40-AA61-2591D70E708E}" type="pres">
      <dgm:prSet presAssocID="{AB8BB05F-9F3E-9244-965B-13C7354FBA57}" presName="sibTrans" presStyleLbl="sibTrans2D1" presStyleIdx="5" presStyleCnt="6"/>
      <dgm:spPr/>
    </dgm:pt>
  </dgm:ptLst>
  <dgm:cxnLst>
    <dgm:cxn modelId="{F73E1706-59E4-984E-B89B-8071D9C4B81D}" type="presOf" srcId="{BE02B26A-7A92-9845-B140-4C5FE316F5E9}" destId="{47DB5132-6739-A741-A058-386B075018C7}" srcOrd="0" destOrd="0" presId="urn:microsoft.com/office/officeart/2005/8/layout/radial6"/>
    <dgm:cxn modelId="{EA8C8C17-E79F-1D43-A950-EB81FD63134C}" srcId="{8E1634BB-5E52-054D-835D-2D631F546EA3}" destId="{CC959817-0496-0A42-BCB2-9D5466B02ABD}" srcOrd="3" destOrd="0" parTransId="{2A06EEDF-9F48-6145-B953-D8FA4A0E04DC}" sibTransId="{501EE8B4-6E07-A144-BEA5-0D96FAD32487}"/>
    <dgm:cxn modelId="{2E6E9B23-DA32-AD41-8122-C8C2F4EDC7D9}" srcId="{8E1634BB-5E52-054D-835D-2D631F546EA3}" destId="{A19A0D09-2F39-5744-873B-3B2EFE19ECA4}" srcOrd="4" destOrd="0" parTransId="{E9B4C3CA-A028-844D-9DA5-17485A8955D3}" sibTransId="{2EE0CA64-E91E-5A4B-A853-255C405759A1}"/>
    <dgm:cxn modelId="{56096926-D070-B544-AFB6-4D8A618BCF11}" type="presOf" srcId="{2EE0CA64-E91E-5A4B-A853-255C405759A1}" destId="{96C63EDB-0A0A-064E-AD53-876E49D9239A}" srcOrd="0" destOrd="0" presId="urn:microsoft.com/office/officeart/2005/8/layout/radial6"/>
    <dgm:cxn modelId="{7B80EF2B-6B37-8D49-8B9B-CCE77A2FCCBD}" srcId="{8E1634BB-5E52-054D-835D-2D631F546EA3}" destId="{42134DD2-1967-E046-AF6E-D8EBE244F196}" srcOrd="5" destOrd="0" parTransId="{B0B29B7E-B5A2-5649-9DBB-BCAC29FC5308}" sibTransId="{AB8BB05F-9F3E-9244-965B-13C7354FBA57}"/>
    <dgm:cxn modelId="{35EFE231-E3AA-A649-B01A-11B8D16F6F96}" srcId="{8E1634BB-5E52-054D-835D-2D631F546EA3}" destId="{BE02B26A-7A92-9845-B140-4C5FE316F5E9}" srcOrd="2" destOrd="0" parTransId="{3C99508F-7141-2343-ACF7-6BAA0550BDA5}" sibTransId="{C0050E55-3F41-674B-BD03-6506AF75C12F}"/>
    <dgm:cxn modelId="{771A9135-329C-4545-9A9C-1B5762410065}" type="presOf" srcId="{CC959817-0496-0A42-BCB2-9D5466B02ABD}" destId="{F4FEDE69-75C2-3B44-A20B-42A35BEA9AF7}" srcOrd="0" destOrd="0" presId="urn:microsoft.com/office/officeart/2005/8/layout/radial6"/>
    <dgm:cxn modelId="{E6E8F436-E7FD-414E-A90D-A9C3E7A32A59}" type="presOf" srcId="{AB8BB05F-9F3E-9244-965B-13C7354FBA57}" destId="{2EE76777-9818-6C40-AA61-2591D70E708E}" srcOrd="0" destOrd="0" presId="urn:microsoft.com/office/officeart/2005/8/layout/radial6"/>
    <dgm:cxn modelId="{769F053D-15CD-4547-AC27-7DC93808C5EF}" type="presOf" srcId="{412A5278-0D1F-9549-882D-4199C2310CA6}" destId="{794B613A-BE44-8F47-85A0-4E472B743BA8}" srcOrd="0" destOrd="0" presId="urn:microsoft.com/office/officeart/2005/8/layout/radial6"/>
    <dgm:cxn modelId="{BE2CCB3E-780A-A040-B88C-6A1F7A0214FD}" type="presOf" srcId="{A19A0D09-2F39-5744-873B-3B2EFE19ECA4}" destId="{EB2834DE-1F9A-4C45-A47B-2AECF1B3FFAE}" srcOrd="0" destOrd="0" presId="urn:microsoft.com/office/officeart/2005/8/layout/radial6"/>
    <dgm:cxn modelId="{1E649D47-B96A-D24E-9E0E-AE00EA78FD09}" type="presOf" srcId="{79E5FBD4-9940-9045-B0B1-4E66E375A6BC}" destId="{B1BA62C2-FE68-294A-A681-3145C6733E9D}" srcOrd="0" destOrd="0" presId="urn:microsoft.com/office/officeart/2005/8/layout/radial6"/>
    <dgm:cxn modelId="{A81CC36E-933A-3C43-AAD2-95473ECE301F}" type="presOf" srcId="{C955AFE5-7AB9-7F49-90E9-D35E5067F2E0}" destId="{5F2E79D5-E736-0747-9937-33C81693D36F}" srcOrd="0" destOrd="0" presId="urn:microsoft.com/office/officeart/2005/8/layout/radial6"/>
    <dgm:cxn modelId="{932CB28B-777A-6446-8F8F-ECB4B44F2D70}" srcId="{C955AFE5-7AB9-7F49-90E9-D35E5067F2E0}" destId="{8E1634BB-5E52-054D-835D-2D631F546EA3}" srcOrd="0" destOrd="0" parTransId="{2811D882-93E4-E346-A819-44AAE7FBCB6F}" sibTransId="{2026C02D-593F-1E4C-B561-10A230610A2C}"/>
    <dgm:cxn modelId="{55DC7C9F-CBDC-8F4F-AF8A-F519C3A69CA4}" type="presOf" srcId="{501EE8B4-6E07-A144-BEA5-0D96FAD32487}" destId="{6BA23CD4-A6AE-4E42-AC91-674CEE165908}" srcOrd="0" destOrd="0" presId="urn:microsoft.com/office/officeart/2005/8/layout/radial6"/>
    <dgm:cxn modelId="{6CDD45A5-0F77-0240-949A-904245A58B00}" type="presOf" srcId="{EA5DCF87-CF37-8D47-8779-24E6F7A7987F}" destId="{C6B0828C-3539-A140-99E0-15D13C623687}" srcOrd="0" destOrd="0" presId="urn:microsoft.com/office/officeart/2005/8/layout/radial6"/>
    <dgm:cxn modelId="{5F53CBBA-BD35-4043-9231-8A6CC7CD5014}" srcId="{8E1634BB-5E52-054D-835D-2D631F546EA3}" destId="{7F4E5655-1E74-C54E-9854-36917C686833}" srcOrd="1" destOrd="0" parTransId="{E2545A41-C77F-8341-A0DA-5FEAB0DCD708}" sibTransId="{79E5FBD4-9940-9045-B0B1-4E66E375A6BC}"/>
    <dgm:cxn modelId="{2343D0C5-5083-CF49-B642-D8158EE8D9E7}" type="presOf" srcId="{42134DD2-1967-E046-AF6E-D8EBE244F196}" destId="{E87D19E4-B249-884E-8F50-9623A7DEEC6D}" srcOrd="0" destOrd="0" presId="urn:microsoft.com/office/officeart/2005/8/layout/radial6"/>
    <dgm:cxn modelId="{F9FBB4CA-B59F-0442-9CCA-C1B951E7418A}" type="presOf" srcId="{C0050E55-3F41-674B-BD03-6506AF75C12F}" destId="{D4FC39BF-250F-7148-B6B5-FF2DF206AAC6}" srcOrd="0" destOrd="0" presId="urn:microsoft.com/office/officeart/2005/8/layout/radial6"/>
    <dgm:cxn modelId="{5B1C5ADC-E207-4F4E-BF37-AE4843CF56CB}" srcId="{8E1634BB-5E52-054D-835D-2D631F546EA3}" destId="{EA5DCF87-CF37-8D47-8779-24E6F7A7987F}" srcOrd="0" destOrd="0" parTransId="{13F678F6-600E-E04F-9452-C28E3D44C263}" sibTransId="{412A5278-0D1F-9549-882D-4199C2310CA6}"/>
    <dgm:cxn modelId="{ED568BE9-42C0-454B-9EF9-E4247B7D1A01}" type="presOf" srcId="{7F4E5655-1E74-C54E-9854-36917C686833}" destId="{A3A5CA82-D2CA-7247-92F6-ED3E7D5BD92E}" srcOrd="0" destOrd="0" presId="urn:microsoft.com/office/officeart/2005/8/layout/radial6"/>
    <dgm:cxn modelId="{454CF3F6-043E-CE4F-BE12-6CF574A6815F}" type="presOf" srcId="{8E1634BB-5E52-054D-835D-2D631F546EA3}" destId="{615D30D6-63E9-B54B-9D40-33D1C3E5CA7D}" srcOrd="0" destOrd="0" presId="urn:microsoft.com/office/officeart/2005/8/layout/radial6"/>
    <dgm:cxn modelId="{CA48D87F-4998-2941-93DC-F76E19675D23}" type="presParOf" srcId="{5F2E79D5-E736-0747-9937-33C81693D36F}" destId="{615D30D6-63E9-B54B-9D40-33D1C3E5CA7D}" srcOrd="0" destOrd="0" presId="urn:microsoft.com/office/officeart/2005/8/layout/radial6"/>
    <dgm:cxn modelId="{0872D738-0E71-4440-A6DB-AD307AA3BA85}" type="presParOf" srcId="{5F2E79D5-E736-0747-9937-33C81693D36F}" destId="{C6B0828C-3539-A140-99E0-15D13C623687}" srcOrd="1" destOrd="0" presId="urn:microsoft.com/office/officeart/2005/8/layout/radial6"/>
    <dgm:cxn modelId="{862EFCF0-6E82-1F47-ADD5-AF52FE1B99E3}" type="presParOf" srcId="{5F2E79D5-E736-0747-9937-33C81693D36F}" destId="{4C9009BC-E510-5D4A-A951-B30A020EBAD0}" srcOrd="2" destOrd="0" presId="urn:microsoft.com/office/officeart/2005/8/layout/radial6"/>
    <dgm:cxn modelId="{4E9DD30E-1790-574D-9F14-2AA7B0E7F420}" type="presParOf" srcId="{5F2E79D5-E736-0747-9937-33C81693D36F}" destId="{794B613A-BE44-8F47-85A0-4E472B743BA8}" srcOrd="3" destOrd="0" presId="urn:microsoft.com/office/officeart/2005/8/layout/radial6"/>
    <dgm:cxn modelId="{39377A7E-67B8-DD4C-BA12-402AF23069F7}" type="presParOf" srcId="{5F2E79D5-E736-0747-9937-33C81693D36F}" destId="{A3A5CA82-D2CA-7247-92F6-ED3E7D5BD92E}" srcOrd="4" destOrd="0" presId="urn:microsoft.com/office/officeart/2005/8/layout/radial6"/>
    <dgm:cxn modelId="{777E9A72-2A41-1041-BE35-ED0973EC54C5}" type="presParOf" srcId="{5F2E79D5-E736-0747-9937-33C81693D36F}" destId="{971C2D40-C537-8D4F-A544-E37159501B71}" srcOrd="5" destOrd="0" presId="urn:microsoft.com/office/officeart/2005/8/layout/radial6"/>
    <dgm:cxn modelId="{69192079-B979-CF47-B0F9-61FD6F051269}" type="presParOf" srcId="{5F2E79D5-E736-0747-9937-33C81693D36F}" destId="{B1BA62C2-FE68-294A-A681-3145C6733E9D}" srcOrd="6" destOrd="0" presId="urn:microsoft.com/office/officeart/2005/8/layout/radial6"/>
    <dgm:cxn modelId="{775DCC32-8611-DF40-8809-0C84C849D04C}" type="presParOf" srcId="{5F2E79D5-E736-0747-9937-33C81693D36F}" destId="{47DB5132-6739-A741-A058-386B075018C7}" srcOrd="7" destOrd="0" presId="urn:microsoft.com/office/officeart/2005/8/layout/radial6"/>
    <dgm:cxn modelId="{A2C61EAD-60DF-2C41-B5B9-CCDB799596C3}" type="presParOf" srcId="{5F2E79D5-E736-0747-9937-33C81693D36F}" destId="{C0780758-9918-A84D-8490-79333A9F737D}" srcOrd="8" destOrd="0" presId="urn:microsoft.com/office/officeart/2005/8/layout/radial6"/>
    <dgm:cxn modelId="{4DC0F031-B9DF-2946-A3B7-268089749B8C}" type="presParOf" srcId="{5F2E79D5-E736-0747-9937-33C81693D36F}" destId="{D4FC39BF-250F-7148-B6B5-FF2DF206AAC6}" srcOrd="9" destOrd="0" presId="urn:microsoft.com/office/officeart/2005/8/layout/radial6"/>
    <dgm:cxn modelId="{B0532510-48AB-A94B-8CAD-01C93171D95B}" type="presParOf" srcId="{5F2E79D5-E736-0747-9937-33C81693D36F}" destId="{F4FEDE69-75C2-3B44-A20B-42A35BEA9AF7}" srcOrd="10" destOrd="0" presId="urn:microsoft.com/office/officeart/2005/8/layout/radial6"/>
    <dgm:cxn modelId="{090CA53A-5033-0B42-8060-41586B5CD964}" type="presParOf" srcId="{5F2E79D5-E736-0747-9937-33C81693D36F}" destId="{9B82A29D-A9C3-4F4B-A3B3-2D651A9DCC5D}" srcOrd="11" destOrd="0" presId="urn:microsoft.com/office/officeart/2005/8/layout/radial6"/>
    <dgm:cxn modelId="{C251210B-6B44-FD4D-BB05-AF59CE6C7BFD}" type="presParOf" srcId="{5F2E79D5-E736-0747-9937-33C81693D36F}" destId="{6BA23CD4-A6AE-4E42-AC91-674CEE165908}" srcOrd="12" destOrd="0" presId="urn:microsoft.com/office/officeart/2005/8/layout/radial6"/>
    <dgm:cxn modelId="{11A77D43-CFE0-4F4F-ADC1-15F4CFE762E1}" type="presParOf" srcId="{5F2E79D5-E736-0747-9937-33C81693D36F}" destId="{EB2834DE-1F9A-4C45-A47B-2AECF1B3FFAE}" srcOrd="13" destOrd="0" presId="urn:microsoft.com/office/officeart/2005/8/layout/radial6"/>
    <dgm:cxn modelId="{E6D1AACD-4694-BE46-8AC2-25765F9147DF}" type="presParOf" srcId="{5F2E79D5-E736-0747-9937-33C81693D36F}" destId="{95499EBA-6613-AE4B-873C-A2D2CF91A960}" srcOrd="14" destOrd="0" presId="urn:microsoft.com/office/officeart/2005/8/layout/radial6"/>
    <dgm:cxn modelId="{D886004B-082F-2F4E-8451-90219B13C92E}" type="presParOf" srcId="{5F2E79D5-E736-0747-9937-33C81693D36F}" destId="{96C63EDB-0A0A-064E-AD53-876E49D9239A}" srcOrd="15" destOrd="0" presId="urn:microsoft.com/office/officeart/2005/8/layout/radial6"/>
    <dgm:cxn modelId="{09134799-7D85-5648-8F4F-484DBCD789E8}" type="presParOf" srcId="{5F2E79D5-E736-0747-9937-33C81693D36F}" destId="{E87D19E4-B249-884E-8F50-9623A7DEEC6D}" srcOrd="16" destOrd="0" presId="urn:microsoft.com/office/officeart/2005/8/layout/radial6"/>
    <dgm:cxn modelId="{4A9F9222-A501-CB40-93EA-4963041BD345}" type="presParOf" srcId="{5F2E79D5-E736-0747-9937-33C81693D36F}" destId="{29F02C64-AF60-7D47-9063-BD2BFD18692D}" srcOrd="17" destOrd="0" presId="urn:microsoft.com/office/officeart/2005/8/layout/radial6"/>
    <dgm:cxn modelId="{F688ACCF-514B-F449-86FE-8EA1ADB98E5B}" type="presParOf" srcId="{5F2E79D5-E736-0747-9937-33C81693D36F}" destId="{2EE76777-9818-6C40-AA61-2591D70E708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6777-9818-6C40-AA61-2591D70E708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EDB-0A0A-064E-AD53-876E49D9239A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3CD4-A6AE-4E42-AC91-674CEE16590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39BF-250F-7148-B6B5-FF2DF206AA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A62C2-FE68-294A-A681-3145C6733E9D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613A-BE44-8F47-85A0-4E472B743BA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30D6-63E9-B54B-9D40-33D1C3E5CA7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sz="24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398899" y="2044232"/>
        <a:ext cx="1330201" cy="1330201"/>
      </dsp:txXfrm>
    </dsp:sp>
    <dsp:sp modelId="{C6B0828C-3539-A140-99E0-15D13C62368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194203"/>
        <a:ext cx="931141" cy="931141"/>
      </dsp:txXfrm>
    </dsp:sp>
    <dsp:sp modelId="{A3A5CA82-D2CA-7247-92F6-ED3E7D5BD92E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1218983"/>
        <a:ext cx="931141" cy="931141"/>
      </dsp:txXfrm>
    </dsp:sp>
    <dsp:sp modelId="{47DB5132-6739-A741-A058-386B075018C7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3268542"/>
        <a:ext cx="931141" cy="931141"/>
      </dsp:txXfrm>
    </dsp:sp>
    <dsp:sp modelId="{F4FEDE69-75C2-3B44-A20B-42A35BEA9AF7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4293322"/>
        <a:ext cx="931141" cy="931141"/>
      </dsp:txXfrm>
    </dsp:sp>
    <dsp:sp modelId="{EB2834DE-1F9A-4C45-A47B-2AECF1B3FFAE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3268542"/>
        <a:ext cx="931141" cy="931141"/>
      </dsp:txXfrm>
    </dsp:sp>
    <dsp:sp modelId="{E87D19E4-B249-884E-8F50-9623A7DEEC6D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sz="1600" b="0" kern="120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E2C3-7CFD-FB4A-B8B4-C5205180A44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C8956-0E79-9441-B673-20A0C4F1B1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世界經濟論壇：</a:t>
            </a:r>
            <a:r>
              <a:rPr lang="en-US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2019</a:t>
            </a: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旅遊及觀光競爭力報告，旅遊業佔了全球</a:t>
            </a:r>
            <a:r>
              <a:rPr lang="en-US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GDP </a:t>
            </a: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的</a:t>
            </a:r>
            <a:r>
              <a:rPr lang="en-US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10%</a:t>
            </a: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，因此</a:t>
            </a:r>
            <a:endParaRPr lang="en-US" altLang="zh-TW" sz="1200" kern="10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從左圖，台灣趨勢研究於</a:t>
            </a:r>
            <a:r>
              <a:rPr lang="en-US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2019 </a:t>
            </a: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發布的「國外旅遊行為調查」，</a:t>
            </a:r>
            <a:r>
              <a:rPr lang="en-US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75%</a:t>
            </a:r>
            <a:r>
              <a:rPr lang="zh-TW" altLang="zh-TW" sz="1200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旅客，在出國旅遊的時候，選擇了自助旅遊。</a:t>
            </a: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endParaRPr lang="en-US" altLang="zh-TW" sz="1200" kern="10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endParaRPr lang="en-US" altLang="zh-TW" sz="1200" kern="10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隨著</a:t>
            </a:r>
            <a:r>
              <a:rPr lang="zh-TW" altLang="en-US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疫情</a:t>
            </a:r>
            <a:r>
              <a:rPr lang="zh-TW" altLang="zh-TW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逐漸趨緩到了現今</a:t>
            </a:r>
            <a:r>
              <a:rPr lang="en-US" altLang="zh-TW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2024</a:t>
            </a:r>
            <a:r>
              <a:rPr lang="zh-TW" altLang="zh-TW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年，旅遊的需求勢必逐年的增加。</a:t>
            </a:r>
            <a:endParaRPr lang="en-US" altLang="zh-TW" sz="1200" b="1" kern="10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200" b="1" kern="10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因此，也顯現我們在「旅遊推薦系統，行程規劃」的重要性。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C8956-0E79-9441-B673-20A0C4F1B19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85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從左圖來看，左圖為國人出國人次的變化圖，我們可以發現從橘色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110 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年到綠色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111 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年到紅色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113 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年，國人各月累積出遊的人次，很明顯的逐年增長。</a:t>
            </a:r>
            <a:endParaRPr lang="en-US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那其中我們可以看到右圖，右圖為旅客前往的國家分布，日本為台灣人選擇的最大宗。</a:t>
            </a:r>
            <a:endParaRPr lang="en-US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endParaRPr lang="en-US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日本為本研究</a:t>
            </a:r>
            <a:r>
              <a:rPr lang="zh-TW" altLang="en-US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樣本數大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，同時也讓我們能夠更方便去驗證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C8956-0E79-9441-B673-20A0C4F1B19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C8956-0E79-9441-B673-20A0C4F1B19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21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佳麗村三姊妹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59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黑暗騎士：黎明昇起</a:t>
            </a:r>
            <a:endParaRPr kumimoji="1" lang="en-US" altLang="zh-TW" dirty="0"/>
          </a:p>
          <a:p>
            <a:r>
              <a:rPr kumimoji="1" lang="zh-TW" altLang="en-US" dirty="0"/>
              <a:t>記憶拼圖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50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回到本論文研究，我們希望透過生程式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AI 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來產程一個旅遊推薦。因此在資料的搜集上，我們必須以「旅客如何安排行程」出發，去了解說到日本旅遊的遊客其習慣是如何。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完成資料搜集後，我們將遊記轉換成各個地點，並把它們座標化標示在網格中，藉由生程式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的訓練，我們可以</a:t>
            </a:r>
            <a:endParaRPr lang="en-US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endParaRPr lang="en-US" altLang="zh-TW" sz="1200" b="1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"/>
            </a:pPr>
            <a:r>
              <a:rPr lang="zh-TW" altLang="zh-TW" sz="12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了解相鄰網格之間關係，近一步產生一套專屬於使用者的擬真行程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C8956-0E79-9441-B673-20A0C4F1B19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408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4AF4D-7070-FCF8-E954-A7F2A000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484294-29C6-7B12-F815-56D5429A9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8C640-3869-1275-C6CC-5DDC8297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2B85B-CA7B-0BAE-46C7-A84EACD6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9AF58-5FF9-5997-BAB8-D555B703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78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7DE42-B4F4-50EC-AFD3-DCADF4E4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6308B-6912-9F06-F9F1-2BE92D34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3263B-4D31-65F9-F346-696C4E51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7DBF0-2630-73C5-DC5F-2840E25D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2CA6D-4610-148C-B408-B47719EE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59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9F734C-45CA-4FE3-4F7D-8A9BF8241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236C2-CC13-958C-1E82-80EA7A55D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63B00-6807-D2D2-E3DA-679B3F1B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8786D-EE22-658B-D414-B5912D74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62D45F-AD41-A989-68EC-6D597619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19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6A76E-6456-C7FD-9B72-9C02F3D6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6A33C-B993-3A28-E18B-3BB8DCF8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E854F-ECDB-F9DC-834C-27F29811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2A2A4-607E-C9CA-2DC7-58742AF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6EA4D-6534-B042-7EF7-9DD2FF5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9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FC2FA-1240-72F7-86B7-4AD07C5A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6EBB00-53E8-3823-48D1-EF84CA67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54814-F5D2-63C4-448D-3AABE14A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788BA-8B27-5E6E-ACEB-9E9D9789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CDDC7-E42D-8652-7C12-86BD96E0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5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8B6D1-8CC7-D8CC-87F7-46996BBA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76287-4756-10A8-AC44-F0376B90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B25D98-0C65-8472-DBA8-6EDFFB13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BA24B-87F2-8F6B-6A54-E5A1C4FE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8DB71C-448A-D179-1251-0354A92F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81F0E8-52C4-EB03-BC8F-3700853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03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16BFF-2175-59AE-CC7F-B9642CDA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9B6915-7850-67B2-4AB1-A85DA4E5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EA4EAE-E71D-950C-F4C1-8ACB6432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011DD6-367F-6973-BA7A-AE3834FD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A9C9CD-8843-A58E-7650-931D70C3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75E89A-54B3-0E85-3B32-D8CDC9FA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6600FB-E39E-5C76-F6DB-DF6658FD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5BCB8B-B385-FFA0-326B-BEFC5F35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38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6ADAA-C4DD-0174-E2AC-CE2B6B04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4C45D2-8E24-88AA-5299-AB4047F9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613CC-CB55-B932-7D68-527CAEB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38FA3F-12A1-6FC2-D17F-3FB391B2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291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16CE5C-B646-8008-F192-A1D1A91B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F59D85-53D7-9A71-B1CA-E8001B1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ABF65-9756-DD68-CB96-E6B464A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78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270E5-4874-98EC-EE8A-B9E6986F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87AD6-D0F2-FDAA-F34D-C5C34C47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0CAB2E-FDA1-B48E-702C-DF46FE8B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0A9206-34F0-053C-4D60-8BDFBD0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D0D522-202D-D560-1BB8-92B48471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4FA8B-56A0-AA52-90EB-132CB1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52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CBF21-9C1C-9FF9-D567-97B2AF50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B0FB3B-27FD-37E8-0364-8425A14C9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184F76-1E45-A095-A0D6-A985B08A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8E8F26-E89F-DD8D-96E1-15C4FD2B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69670-9CAD-2273-794C-DE970A3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D9E66-A56D-A883-0BB9-5FBE7E05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25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C06F8-DD50-8BE9-5758-D102BC56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162932-52E1-CB81-E789-707D1BE3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EF3D9F-0434-57ED-7BB5-EFECF3E51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C9CEF-4589-224D-BDF8-889A5C92D613}" type="datetimeFigureOut">
              <a:rPr kumimoji="1" lang="zh-TW" altLang="en-US" smtClean="0"/>
              <a:t>2024/11/6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56D912-E6D9-8C18-6EB9-5EC0BADC3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B5921-1065-DAA6-7239-E5A70AEAB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EC3C6-5983-E14C-9FEC-E2899B217C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4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E621781-841D-A68C-4496-955D79B32574}"/>
              </a:ext>
            </a:extLst>
          </p:cNvPr>
          <p:cNvGrpSpPr/>
          <p:nvPr/>
        </p:nvGrpSpPr>
        <p:grpSpPr>
          <a:xfrm>
            <a:off x="9404350" y="107951"/>
            <a:ext cx="1606549" cy="1016000"/>
            <a:chOff x="8323263" y="1381125"/>
            <a:chExt cx="1606549" cy="1016000"/>
          </a:xfrm>
        </p:grpSpPr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CAEF10BF-C6AE-10F1-B94B-77FE96FD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1666875"/>
              <a:ext cx="1004887" cy="730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799DC8A7-C67F-979A-132D-2B466880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1550988"/>
              <a:ext cx="768350" cy="560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78AC32B-DAA5-145D-EC93-57C1BE1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1592263"/>
              <a:ext cx="684212" cy="496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048CD645-CEAB-DB7A-D1E7-EC4C1514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675" y="1381125"/>
              <a:ext cx="657225" cy="47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1D13C7-87ED-567F-C05C-70543F98B4D0}"/>
              </a:ext>
            </a:extLst>
          </p:cNvPr>
          <p:cNvGrpSpPr/>
          <p:nvPr/>
        </p:nvGrpSpPr>
        <p:grpSpPr>
          <a:xfrm>
            <a:off x="1681163" y="195263"/>
            <a:ext cx="1411287" cy="866775"/>
            <a:chOff x="1370013" y="857250"/>
            <a:chExt cx="1411287" cy="866775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60157F8E-D184-F98E-C36F-31B6DF6A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8" y="857250"/>
              <a:ext cx="787400" cy="57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A5CC716B-7CFB-617C-1732-1B273201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128713"/>
              <a:ext cx="600075" cy="43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CBF6248-67F8-7169-643B-1F6B9208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1076325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3F19959F-9774-6D04-F2A5-CA4AE69C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1216025"/>
              <a:ext cx="703262" cy="5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3255796-2A25-6EC5-0676-F97BC88FFCD1}"/>
              </a:ext>
            </a:extLst>
          </p:cNvPr>
          <p:cNvGrpSpPr/>
          <p:nvPr/>
        </p:nvGrpSpPr>
        <p:grpSpPr>
          <a:xfrm>
            <a:off x="676087" y="992689"/>
            <a:ext cx="10839826" cy="1754326"/>
            <a:chOff x="676088" y="992689"/>
            <a:chExt cx="10839826" cy="1754326"/>
          </a:xfrm>
        </p:grpSpPr>
        <p:sp>
          <p:nvSpPr>
            <p:cNvPr id="15" name="文本框 194">
              <a:extLst>
                <a:ext uri="{FF2B5EF4-FFF2-40B4-BE49-F238E27FC236}">
                  <a16:creationId xmlns:a16="http://schemas.microsoft.com/office/drawing/2014/main" id="{2E990664-0CF5-1B8C-70C5-9C4E809D6F56}"/>
                </a:ext>
              </a:extLst>
            </p:cNvPr>
            <p:cNvSpPr/>
            <p:nvPr/>
          </p:nvSpPr>
          <p:spPr>
            <a:xfrm>
              <a:off x="676088" y="992689"/>
              <a:ext cx="10839826" cy="1754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利用生成對抗網路結合</a:t>
              </a:r>
              <a:r>
                <a:rPr lang="en-US" altLang="zh-TW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Twitter</a:t>
              </a:r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資料</a:t>
              </a:r>
              <a:endParaRPr lang="en-US" altLang="zh-TW" sz="5400" dirty="0">
                <a:solidFill>
                  <a:srgbClr val="00A79D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實現日本旅遊推薦</a:t>
              </a:r>
            </a:p>
          </p:txBody>
        </p:sp>
        <p:sp>
          <p:nvSpPr>
            <p:cNvPr id="16" name="直接连接符 198">
              <a:extLst>
                <a:ext uri="{FF2B5EF4-FFF2-40B4-BE49-F238E27FC236}">
                  <a16:creationId xmlns:a16="http://schemas.microsoft.com/office/drawing/2014/main" id="{7F10F28F-2CA3-9C50-8851-C7C9CE9B2881}"/>
                </a:ext>
              </a:extLst>
            </p:cNvPr>
            <p:cNvSpPr/>
            <p:nvPr/>
          </p:nvSpPr>
          <p:spPr>
            <a:xfrm>
              <a:off x="886121" y="1893246"/>
              <a:ext cx="10478843" cy="25401"/>
            </a:xfrm>
            <a:prstGeom prst="line">
              <a:avLst/>
            </a:prstGeom>
            <a:ln w="6350" cap="flat" cmpd="sng">
              <a:solidFill>
                <a:srgbClr val="00A79D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8AD314E9-E356-5D50-9CB1-4F7C4CE25B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39" y="2831793"/>
            <a:ext cx="10779125" cy="3775076"/>
            <a:chOff x="592" y="1598"/>
            <a:chExt cx="6790" cy="237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DA7259B-7D99-EB0B-7EFA-46EC5AF3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925"/>
              <a:ext cx="1387" cy="1092"/>
            </a:xfrm>
            <a:custGeom>
              <a:avLst/>
              <a:gdLst>
                <a:gd name="T0" fmla="*/ 231 w 1387"/>
                <a:gd name="T1" fmla="*/ 0 h 1092"/>
                <a:gd name="T2" fmla="*/ 0 w 1387"/>
                <a:gd name="T3" fmla="*/ 131 h 1092"/>
                <a:gd name="T4" fmla="*/ 0 w 1387"/>
                <a:gd name="T5" fmla="*/ 1092 h 1092"/>
                <a:gd name="T6" fmla="*/ 1387 w 1387"/>
                <a:gd name="T7" fmla="*/ 1092 h 1092"/>
                <a:gd name="T8" fmla="*/ 231 w 1387"/>
                <a:gd name="T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092">
                  <a:moveTo>
                    <a:pt x="231" y="0"/>
                  </a:moveTo>
                  <a:lnTo>
                    <a:pt x="0" y="131"/>
                  </a:lnTo>
                  <a:lnTo>
                    <a:pt x="0" y="1092"/>
                  </a:lnTo>
                  <a:lnTo>
                    <a:pt x="1387" y="109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8278DD2-D056-03BB-706D-BE7F3322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940"/>
              <a:ext cx="1293" cy="917"/>
            </a:xfrm>
            <a:custGeom>
              <a:avLst/>
              <a:gdLst>
                <a:gd name="T0" fmla="*/ 1050 w 1293"/>
                <a:gd name="T1" fmla="*/ 0 h 917"/>
                <a:gd name="T2" fmla="*/ 0 w 1293"/>
                <a:gd name="T3" fmla="*/ 917 h 917"/>
                <a:gd name="T4" fmla="*/ 1293 w 1293"/>
                <a:gd name="T5" fmla="*/ 917 h 917"/>
                <a:gd name="T6" fmla="*/ 1293 w 1293"/>
                <a:gd name="T7" fmla="*/ 116 h 917"/>
                <a:gd name="T8" fmla="*/ 1050 w 1293"/>
                <a:gd name="T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3" h="917">
                  <a:moveTo>
                    <a:pt x="1050" y="0"/>
                  </a:moveTo>
                  <a:lnTo>
                    <a:pt x="0" y="917"/>
                  </a:lnTo>
                  <a:lnTo>
                    <a:pt x="1293" y="917"/>
                  </a:lnTo>
                  <a:lnTo>
                    <a:pt x="1293" y="116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15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F8E6D16-7616-713A-4C3B-5F458151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731"/>
              <a:ext cx="231" cy="325"/>
            </a:xfrm>
            <a:custGeom>
              <a:avLst/>
              <a:gdLst>
                <a:gd name="T0" fmla="*/ 0 w 231"/>
                <a:gd name="T1" fmla="*/ 325 h 325"/>
                <a:gd name="T2" fmla="*/ 231 w 231"/>
                <a:gd name="T3" fmla="*/ 194 h 325"/>
                <a:gd name="T4" fmla="*/ 0 w 231"/>
                <a:gd name="T5" fmla="*/ 0 h 325"/>
                <a:gd name="T6" fmla="*/ 0 w 23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325">
                  <a:moveTo>
                    <a:pt x="0" y="325"/>
                  </a:moveTo>
                  <a:lnTo>
                    <a:pt x="231" y="194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56C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779157F-1957-E817-46DC-75AE7BB47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1731"/>
              <a:ext cx="243" cy="325"/>
            </a:xfrm>
            <a:custGeom>
              <a:avLst/>
              <a:gdLst>
                <a:gd name="T0" fmla="*/ 243 w 243"/>
                <a:gd name="T1" fmla="*/ 0 h 325"/>
                <a:gd name="T2" fmla="*/ 0 w 243"/>
                <a:gd name="T3" fmla="*/ 209 h 325"/>
                <a:gd name="T4" fmla="*/ 243 w 243"/>
                <a:gd name="T5" fmla="*/ 325 h 325"/>
                <a:gd name="T6" fmla="*/ 243 w 24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25">
                  <a:moveTo>
                    <a:pt x="243" y="0"/>
                  </a:moveTo>
                  <a:lnTo>
                    <a:pt x="0" y="209"/>
                  </a:lnTo>
                  <a:lnTo>
                    <a:pt x="243" y="32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A294BEE6-EDFB-4B62-98CD-8B920BF82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438"/>
              <a:ext cx="608" cy="427"/>
            </a:xfrm>
            <a:custGeom>
              <a:avLst/>
              <a:gdLst>
                <a:gd name="T0" fmla="*/ 105 w 608"/>
                <a:gd name="T1" fmla="*/ 0 h 427"/>
                <a:gd name="T2" fmla="*/ 0 w 608"/>
                <a:gd name="T3" fmla="*/ 60 h 427"/>
                <a:gd name="T4" fmla="*/ 0 w 608"/>
                <a:gd name="T5" fmla="*/ 427 h 427"/>
                <a:gd name="T6" fmla="*/ 608 w 608"/>
                <a:gd name="T7" fmla="*/ 427 h 427"/>
                <a:gd name="T8" fmla="*/ 105 w 608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427">
                  <a:moveTo>
                    <a:pt x="105" y="0"/>
                  </a:moveTo>
                  <a:lnTo>
                    <a:pt x="0" y="60"/>
                  </a:lnTo>
                  <a:lnTo>
                    <a:pt x="0" y="427"/>
                  </a:lnTo>
                  <a:lnTo>
                    <a:pt x="608" y="42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414B54C-FF46-F4B8-F111-1B30C55B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2445"/>
              <a:ext cx="593" cy="420"/>
            </a:xfrm>
            <a:custGeom>
              <a:avLst/>
              <a:gdLst>
                <a:gd name="T0" fmla="*/ 481 w 593"/>
                <a:gd name="T1" fmla="*/ 0 h 420"/>
                <a:gd name="T2" fmla="*/ 0 w 593"/>
                <a:gd name="T3" fmla="*/ 420 h 420"/>
                <a:gd name="T4" fmla="*/ 593 w 593"/>
                <a:gd name="T5" fmla="*/ 420 h 420"/>
                <a:gd name="T6" fmla="*/ 593 w 593"/>
                <a:gd name="T7" fmla="*/ 53 h 420"/>
                <a:gd name="T8" fmla="*/ 481 w 593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420">
                  <a:moveTo>
                    <a:pt x="481" y="0"/>
                  </a:moveTo>
                  <a:lnTo>
                    <a:pt x="0" y="420"/>
                  </a:lnTo>
                  <a:lnTo>
                    <a:pt x="593" y="420"/>
                  </a:lnTo>
                  <a:lnTo>
                    <a:pt x="593" y="5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15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250B16-B937-5A2F-758A-E13BC2573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350"/>
              <a:ext cx="105" cy="148"/>
            </a:xfrm>
            <a:custGeom>
              <a:avLst/>
              <a:gdLst>
                <a:gd name="T0" fmla="*/ 0 w 105"/>
                <a:gd name="T1" fmla="*/ 148 h 148"/>
                <a:gd name="T2" fmla="*/ 105 w 105"/>
                <a:gd name="T3" fmla="*/ 88 h 148"/>
                <a:gd name="T4" fmla="*/ 0 w 105"/>
                <a:gd name="T5" fmla="*/ 0 h 148"/>
                <a:gd name="T6" fmla="*/ 0 w 105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8">
                  <a:moveTo>
                    <a:pt x="0" y="148"/>
                  </a:moveTo>
                  <a:lnTo>
                    <a:pt x="105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3FB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30B6F97C-2C9B-4085-69E9-86F7C8284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2350"/>
              <a:ext cx="111" cy="148"/>
            </a:xfrm>
            <a:custGeom>
              <a:avLst/>
              <a:gdLst>
                <a:gd name="T0" fmla="*/ 111 w 111"/>
                <a:gd name="T1" fmla="*/ 0 h 148"/>
                <a:gd name="T2" fmla="*/ 0 w 111"/>
                <a:gd name="T3" fmla="*/ 96 h 148"/>
                <a:gd name="T4" fmla="*/ 111 w 111"/>
                <a:gd name="T5" fmla="*/ 148 h 148"/>
                <a:gd name="T6" fmla="*/ 111 w 111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48">
                  <a:moveTo>
                    <a:pt x="111" y="0"/>
                  </a:moveTo>
                  <a:lnTo>
                    <a:pt x="0" y="96"/>
                  </a:lnTo>
                  <a:lnTo>
                    <a:pt x="111" y="14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D32F4EF-3B26-6F64-1B65-417930203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203"/>
              <a:ext cx="987" cy="662"/>
            </a:xfrm>
            <a:custGeom>
              <a:avLst/>
              <a:gdLst>
                <a:gd name="T0" fmla="*/ 164 w 987"/>
                <a:gd name="T1" fmla="*/ 0 h 662"/>
                <a:gd name="T2" fmla="*/ 0 w 987"/>
                <a:gd name="T3" fmla="*/ 93 h 662"/>
                <a:gd name="T4" fmla="*/ 0 w 987"/>
                <a:gd name="T5" fmla="*/ 662 h 662"/>
                <a:gd name="T6" fmla="*/ 987 w 987"/>
                <a:gd name="T7" fmla="*/ 662 h 662"/>
                <a:gd name="T8" fmla="*/ 164 w 987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662">
                  <a:moveTo>
                    <a:pt x="164" y="0"/>
                  </a:moveTo>
                  <a:lnTo>
                    <a:pt x="0" y="93"/>
                  </a:lnTo>
                  <a:lnTo>
                    <a:pt x="0" y="662"/>
                  </a:lnTo>
                  <a:lnTo>
                    <a:pt x="987" y="6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6FEBCB9-43A1-A3B7-5E21-1E67CB48F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2214"/>
              <a:ext cx="922" cy="651"/>
            </a:xfrm>
            <a:custGeom>
              <a:avLst/>
              <a:gdLst>
                <a:gd name="T0" fmla="*/ 748 w 922"/>
                <a:gd name="T1" fmla="*/ 0 h 651"/>
                <a:gd name="T2" fmla="*/ 0 w 922"/>
                <a:gd name="T3" fmla="*/ 651 h 651"/>
                <a:gd name="T4" fmla="*/ 922 w 922"/>
                <a:gd name="T5" fmla="*/ 651 h 651"/>
                <a:gd name="T6" fmla="*/ 922 w 922"/>
                <a:gd name="T7" fmla="*/ 82 h 651"/>
                <a:gd name="T8" fmla="*/ 748 w 922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51">
                  <a:moveTo>
                    <a:pt x="748" y="0"/>
                  </a:moveTo>
                  <a:lnTo>
                    <a:pt x="0" y="651"/>
                  </a:lnTo>
                  <a:lnTo>
                    <a:pt x="922" y="651"/>
                  </a:lnTo>
                  <a:lnTo>
                    <a:pt x="922" y="82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D391673-19DE-897A-E585-865C2F9D5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065"/>
              <a:ext cx="164" cy="231"/>
            </a:xfrm>
            <a:custGeom>
              <a:avLst/>
              <a:gdLst>
                <a:gd name="T0" fmla="*/ 0 w 164"/>
                <a:gd name="T1" fmla="*/ 231 h 231"/>
                <a:gd name="T2" fmla="*/ 164 w 164"/>
                <a:gd name="T3" fmla="*/ 138 h 231"/>
                <a:gd name="T4" fmla="*/ 0 w 164"/>
                <a:gd name="T5" fmla="*/ 0 h 231"/>
                <a:gd name="T6" fmla="*/ 0 w 164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31">
                  <a:moveTo>
                    <a:pt x="0" y="231"/>
                  </a:moveTo>
                  <a:lnTo>
                    <a:pt x="164" y="138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1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5D069EC-553E-0F7C-C622-4D5753E32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" y="2065"/>
              <a:ext cx="173" cy="231"/>
            </a:xfrm>
            <a:custGeom>
              <a:avLst/>
              <a:gdLst>
                <a:gd name="T0" fmla="*/ 173 w 173"/>
                <a:gd name="T1" fmla="*/ 0 h 231"/>
                <a:gd name="T2" fmla="*/ 0 w 173"/>
                <a:gd name="T3" fmla="*/ 149 h 231"/>
                <a:gd name="T4" fmla="*/ 173 w 173"/>
                <a:gd name="T5" fmla="*/ 231 h 231"/>
                <a:gd name="T6" fmla="*/ 173 w 173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31">
                  <a:moveTo>
                    <a:pt x="173" y="0"/>
                  </a:moveTo>
                  <a:lnTo>
                    <a:pt x="0" y="149"/>
                  </a:lnTo>
                  <a:lnTo>
                    <a:pt x="173" y="23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3BF3A01-8A4D-E1AA-DC0E-806FFFA8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91"/>
              <a:ext cx="1385" cy="1089"/>
            </a:xfrm>
            <a:custGeom>
              <a:avLst/>
              <a:gdLst>
                <a:gd name="T0" fmla="*/ 231 w 1385"/>
                <a:gd name="T1" fmla="*/ 0 h 1089"/>
                <a:gd name="T2" fmla="*/ 0 w 1385"/>
                <a:gd name="T3" fmla="*/ 132 h 1089"/>
                <a:gd name="T4" fmla="*/ 0 w 1385"/>
                <a:gd name="T5" fmla="*/ 1089 h 1089"/>
                <a:gd name="T6" fmla="*/ 1385 w 1385"/>
                <a:gd name="T7" fmla="*/ 1089 h 1089"/>
                <a:gd name="T8" fmla="*/ 231 w 1385"/>
                <a:gd name="T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89">
                  <a:moveTo>
                    <a:pt x="231" y="0"/>
                  </a:moveTo>
                  <a:lnTo>
                    <a:pt x="0" y="132"/>
                  </a:lnTo>
                  <a:lnTo>
                    <a:pt x="0" y="1089"/>
                  </a:lnTo>
                  <a:lnTo>
                    <a:pt x="1385" y="108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29D0CC-4156-A713-3A73-5A461D39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1807"/>
              <a:ext cx="1290" cy="914"/>
            </a:xfrm>
            <a:custGeom>
              <a:avLst/>
              <a:gdLst>
                <a:gd name="T0" fmla="*/ 1048 w 1290"/>
                <a:gd name="T1" fmla="*/ 0 h 914"/>
                <a:gd name="T2" fmla="*/ 0 w 1290"/>
                <a:gd name="T3" fmla="*/ 914 h 914"/>
                <a:gd name="T4" fmla="*/ 1290 w 1290"/>
                <a:gd name="T5" fmla="*/ 914 h 914"/>
                <a:gd name="T6" fmla="*/ 1290 w 1290"/>
                <a:gd name="T7" fmla="*/ 116 h 914"/>
                <a:gd name="T8" fmla="*/ 1048 w 1290"/>
                <a:gd name="T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914">
                  <a:moveTo>
                    <a:pt x="1048" y="0"/>
                  </a:moveTo>
                  <a:lnTo>
                    <a:pt x="0" y="914"/>
                  </a:lnTo>
                  <a:lnTo>
                    <a:pt x="1290" y="914"/>
                  </a:lnTo>
                  <a:lnTo>
                    <a:pt x="1290" y="11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7031129-8D10-C9D9-305B-77A407037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598"/>
              <a:ext cx="230" cy="325"/>
            </a:xfrm>
            <a:custGeom>
              <a:avLst/>
              <a:gdLst>
                <a:gd name="T0" fmla="*/ 0 w 230"/>
                <a:gd name="T1" fmla="*/ 325 h 325"/>
                <a:gd name="T2" fmla="*/ 230 w 230"/>
                <a:gd name="T3" fmla="*/ 193 h 325"/>
                <a:gd name="T4" fmla="*/ 0 w 230"/>
                <a:gd name="T5" fmla="*/ 0 h 325"/>
                <a:gd name="T6" fmla="*/ 0 w 230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325">
                  <a:moveTo>
                    <a:pt x="0" y="325"/>
                  </a:moveTo>
                  <a:lnTo>
                    <a:pt x="230" y="193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7CB72A90-D642-B78E-2E0A-3CB3ECE0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1598"/>
              <a:ext cx="242" cy="325"/>
            </a:xfrm>
            <a:custGeom>
              <a:avLst/>
              <a:gdLst>
                <a:gd name="T0" fmla="*/ 242 w 242"/>
                <a:gd name="T1" fmla="*/ 0 h 325"/>
                <a:gd name="T2" fmla="*/ 0 w 242"/>
                <a:gd name="T3" fmla="*/ 209 h 325"/>
                <a:gd name="T4" fmla="*/ 242 w 242"/>
                <a:gd name="T5" fmla="*/ 325 h 325"/>
                <a:gd name="T6" fmla="*/ 242 w 242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25">
                  <a:moveTo>
                    <a:pt x="242" y="0"/>
                  </a:moveTo>
                  <a:lnTo>
                    <a:pt x="0" y="209"/>
                  </a:lnTo>
                  <a:lnTo>
                    <a:pt x="242" y="32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7924CF99-35E9-50BF-F6AD-7FD52CBA2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370"/>
              <a:ext cx="680" cy="478"/>
            </a:xfrm>
            <a:custGeom>
              <a:avLst/>
              <a:gdLst>
                <a:gd name="T0" fmla="*/ 118 w 680"/>
                <a:gd name="T1" fmla="*/ 0 h 478"/>
                <a:gd name="T2" fmla="*/ 0 w 680"/>
                <a:gd name="T3" fmla="*/ 67 h 478"/>
                <a:gd name="T4" fmla="*/ 0 w 680"/>
                <a:gd name="T5" fmla="*/ 478 h 478"/>
                <a:gd name="T6" fmla="*/ 680 w 680"/>
                <a:gd name="T7" fmla="*/ 478 h 478"/>
                <a:gd name="T8" fmla="*/ 118 w 680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478">
                  <a:moveTo>
                    <a:pt x="118" y="0"/>
                  </a:moveTo>
                  <a:lnTo>
                    <a:pt x="0" y="67"/>
                  </a:lnTo>
                  <a:lnTo>
                    <a:pt x="0" y="478"/>
                  </a:lnTo>
                  <a:lnTo>
                    <a:pt x="680" y="47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C8A52E60-C5BC-D5A9-59F8-098DE59A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378"/>
              <a:ext cx="662" cy="470"/>
            </a:xfrm>
            <a:custGeom>
              <a:avLst/>
              <a:gdLst>
                <a:gd name="T0" fmla="*/ 538 w 662"/>
                <a:gd name="T1" fmla="*/ 0 h 470"/>
                <a:gd name="T2" fmla="*/ 0 w 662"/>
                <a:gd name="T3" fmla="*/ 470 h 470"/>
                <a:gd name="T4" fmla="*/ 662 w 662"/>
                <a:gd name="T5" fmla="*/ 470 h 470"/>
                <a:gd name="T6" fmla="*/ 662 w 662"/>
                <a:gd name="T7" fmla="*/ 59 h 470"/>
                <a:gd name="T8" fmla="*/ 538 w 662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470">
                  <a:moveTo>
                    <a:pt x="538" y="0"/>
                  </a:moveTo>
                  <a:lnTo>
                    <a:pt x="0" y="470"/>
                  </a:lnTo>
                  <a:lnTo>
                    <a:pt x="662" y="470"/>
                  </a:lnTo>
                  <a:lnTo>
                    <a:pt x="662" y="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D36DFBF-8BD7-EEB4-B956-8483DB45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271"/>
              <a:ext cx="118" cy="166"/>
            </a:xfrm>
            <a:custGeom>
              <a:avLst/>
              <a:gdLst>
                <a:gd name="T0" fmla="*/ 0 w 118"/>
                <a:gd name="T1" fmla="*/ 166 h 166"/>
                <a:gd name="T2" fmla="*/ 118 w 118"/>
                <a:gd name="T3" fmla="*/ 99 h 166"/>
                <a:gd name="T4" fmla="*/ 0 w 118"/>
                <a:gd name="T5" fmla="*/ 0 h 166"/>
                <a:gd name="T6" fmla="*/ 0 w 11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118" y="99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9DD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EF0D1F7A-AE0C-78D6-4D9E-1F486946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2271"/>
              <a:ext cx="124" cy="166"/>
            </a:xfrm>
            <a:custGeom>
              <a:avLst/>
              <a:gdLst>
                <a:gd name="T0" fmla="*/ 124 w 124"/>
                <a:gd name="T1" fmla="*/ 0 h 166"/>
                <a:gd name="T2" fmla="*/ 0 w 124"/>
                <a:gd name="T3" fmla="*/ 107 h 166"/>
                <a:gd name="T4" fmla="*/ 124 w 124"/>
                <a:gd name="T5" fmla="*/ 166 h 166"/>
                <a:gd name="T6" fmla="*/ 124 w 124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66">
                  <a:moveTo>
                    <a:pt x="124" y="0"/>
                  </a:moveTo>
                  <a:lnTo>
                    <a:pt x="0" y="107"/>
                  </a:lnTo>
                  <a:lnTo>
                    <a:pt x="124" y="16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B60D6D10-F5A2-CB6B-9B3C-E81E067FA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107"/>
              <a:ext cx="1103" cy="741"/>
            </a:xfrm>
            <a:custGeom>
              <a:avLst/>
              <a:gdLst>
                <a:gd name="T0" fmla="*/ 184 w 1103"/>
                <a:gd name="T1" fmla="*/ 0 h 741"/>
                <a:gd name="T2" fmla="*/ 0 w 1103"/>
                <a:gd name="T3" fmla="*/ 104 h 741"/>
                <a:gd name="T4" fmla="*/ 0 w 1103"/>
                <a:gd name="T5" fmla="*/ 741 h 741"/>
                <a:gd name="T6" fmla="*/ 1103 w 1103"/>
                <a:gd name="T7" fmla="*/ 741 h 741"/>
                <a:gd name="T8" fmla="*/ 184 w 1103"/>
                <a:gd name="T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741">
                  <a:moveTo>
                    <a:pt x="184" y="0"/>
                  </a:moveTo>
                  <a:lnTo>
                    <a:pt x="0" y="104"/>
                  </a:lnTo>
                  <a:lnTo>
                    <a:pt x="0" y="741"/>
                  </a:lnTo>
                  <a:lnTo>
                    <a:pt x="1103" y="74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99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DE7826B5-71D2-872F-F892-88393FB6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120"/>
              <a:ext cx="1030" cy="728"/>
            </a:xfrm>
            <a:custGeom>
              <a:avLst/>
              <a:gdLst>
                <a:gd name="T0" fmla="*/ 836 w 1030"/>
                <a:gd name="T1" fmla="*/ 0 h 728"/>
                <a:gd name="T2" fmla="*/ 0 w 1030"/>
                <a:gd name="T3" fmla="*/ 728 h 728"/>
                <a:gd name="T4" fmla="*/ 1030 w 1030"/>
                <a:gd name="T5" fmla="*/ 728 h 728"/>
                <a:gd name="T6" fmla="*/ 1030 w 1030"/>
                <a:gd name="T7" fmla="*/ 91 h 728"/>
                <a:gd name="T8" fmla="*/ 836 w 1030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28">
                  <a:moveTo>
                    <a:pt x="836" y="0"/>
                  </a:moveTo>
                  <a:lnTo>
                    <a:pt x="0" y="728"/>
                  </a:lnTo>
                  <a:lnTo>
                    <a:pt x="1030" y="728"/>
                  </a:lnTo>
                  <a:lnTo>
                    <a:pt x="1030" y="91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71ED25C7-0293-6D6E-B9D7-4263422E6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53"/>
              <a:ext cx="183" cy="258"/>
            </a:xfrm>
            <a:custGeom>
              <a:avLst/>
              <a:gdLst>
                <a:gd name="T0" fmla="*/ 0 w 183"/>
                <a:gd name="T1" fmla="*/ 258 h 258"/>
                <a:gd name="T2" fmla="*/ 183 w 183"/>
                <a:gd name="T3" fmla="*/ 154 h 258"/>
                <a:gd name="T4" fmla="*/ 0 w 183"/>
                <a:gd name="T5" fmla="*/ 0 h 258"/>
                <a:gd name="T6" fmla="*/ 0 w 183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58">
                  <a:moveTo>
                    <a:pt x="0" y="258"/>
                  </a:moveTo>
                  <a:lnTo>
                    <a:pt x="183" y="154"/>
                  </a:lnTo>
                  <a:lnTo>
                    <a:pt x="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5E41F33-3A18-36AC-4950-B48A722C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53"/>
              <a:ext cx="193" cy="258"/>
            </a:xfrm>
            <a:custGeom>
              <a:avLst/>
              <a:gdLst>
                <a:gd name="T0" fmla="*/ 193 w 193"/>
                <a:gd name="T1" fmla="*/ 0 h 258"/>
                <a:gd name="T2" fmla="*/ 0 w 193"/>
                <a:gd name="T3" fmla="*/ 167 h 258"/>
                <a:gd name="T4" fmla="*/ 193 w 193"/>
                <a:gd name="T5" fmla="*/ 258 h 258"/>
                <a:gd name="T6" fmla="*/ 193 w 193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58">
                  <a:moveTo>
                    <a:pt x="193" y="0"/>
                  </a:moveTo>
                  <a:lnTo>
                    <a:pt x="0" y="167"/>
                  </a:lnTo>
                  <a:lnTo>
                    <a:pt x="193" y="2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63615CE-2D2D-C5D9-2E5F-D019EF41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893"/>
              <a:ext cx="5376" cy="880"/>
            </a:xfrm>
            <a:custGeom>
              <a:avLst/>
              <a:gdLst>
                <a:gd name="T0" fmla="*/ 9146 w 9960"/>
                <a:gd name="T1" fmla="*/ 1628 h 1628"/>
                <a:gd name="T2" fmla="*/ 814 w 9960"/>
                <a:gd name="T3" fmla="*/ 1628 h 1628"/>
                <a:gd name="T4" fmla="*/ 238 w 9960"/>
                <a:gd name="T5" fmla="*/ 1390 h 1628"/>
                <a:gd name="T6" fmla="*/ 0 w 9960"/>
                <a:gd name="T7" fmla="*/ 814 h 1628"/>
                <a:gd name="T8" fmla="*/ 238 w 9960"/>
                <a:gd name="T9" fmla="*/ 238 h 1628"/>
                <a:gd name="T10" fmla="*/ 814 w 9960"/>
                <a:gd name="T11" fmla="*/ 0 h 1628"/>
                <a:gd name="T12" fmla="*/ 9146 w 9960"/>
                <a:gd name="T13" fmla="*/ 0 h 1628"/>
                <a:gd name="T14" fmla="*/ 9722 w 9960"/>
                <a:gd name="T15" fmla="*/ 238 h 1628"/>
                <a:gd name="T16" fmla="*/ 9960 w 9960"/>
                <a:gd name="T17" fmla="*/ 814 h 1628"/>
                <a:gd name="T18" fmla="*/ 9722 w 9960"/>
                <a:gd name="T19" fmla="*/ 1390 h 1628"/>
                <a:gd name="T20" fmla="*/ 9146 w 9960"/>
                <a:gd name="T21" fmla="*/ 162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60" h="1628">
                  <a:moveTo>
                    <a:pt x="9146" y="1628"/>
                  </a:moveTo>
                  <a:cubicBezTo>
                    <a:pt x="814" y="1628"/>
                    <a:pt x="814" y="1628"/>
                    <a:pt x="814" y="1628"/>
                  </a:cubicBezTo>
                  <a:cubicBezTo>
                    <a:pt x="598" y="1628"/>
                    <a:pt x="391" y="1542"/>
                    <a:pt x="238" y="1390"/>
                  </a:cubicBezTo>
                  <a:cubicBezTo>
                    <a:pt x="86" y="1237"/>
                    <a:pt x="0" y="1030"/>
                    <a:pt x="0" y="814"/>
                  </a:cubicBezTo>
                  <a:cubicBezTo>
                    <a:pt x="0" y="598"/>
                    <a:pt x="86" y="391"/>
                    <a:pt x="238" y="238"/>
                  </a:cubicBezTo>
                  <a:cubicBezTo>
                    <a:pt x="391" y="86"/>
                    <a:pt x="598" y="0"/>
                    <a:pt x="814" y="0"/>
                  </a:cubicBezTo>
                  <a:cubicBezTo>
                    <a:pt x="9146" y="0"/>
                    <a:pt x="9146" y="0"/>
                    <a:pt x="9146" y="0"/>
                  </a:cubicBezTo>
                  <a:cubicBezTo>
                    <a:pt x="9362" y="0"/>
                    <a:pt x="9569" y="86"/>
                    <a:pt x="9722" y="238"/>
                  </a:cubicBezTo>
                  <a:cubicBezTo>
                    <a:pt x="9874" y="391"/>
                    <a:pt x="9960" y="598"/>
                    <a:pt x="9960" y="814"/>
                  </a:cubicBezTo>
                  <a:cubicBezTo>
                    <a:pt x="9960" y="1030"/>
                    <a:pt x="9874" y="1237"/>
                    <a:pt x="9722" y="1390"/>
                  </a:cubicBezTo>
                  <a:cubicBezTo>
                    <a:pt x="9569" y="1542"/>
                    <a:pt x="9362" y="1628"/>
                    <a:pt x="9146" y="1628"/>
                  </a:cubicBezTo>
                  <a:close/>
                </a:path>
              </a:pathLst>
            </a:custGeom>
            <a:solidFill>
              <a:srgbClr val="499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C158868A-B241-C632-05C7-696DEDA71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673"/>
              <a:ext cx="3808" cy="303"/>
            </a:xfrm>
            <a:custGeom>
              <a:avLst/>
              <a:gdLst>
                <a:gd name="T0" fmla="*/ 8748 w 9028"/>
                <a:gd name="T1" fmla="*/ 560 h 560"/>
                <a:gd name="T2" fmla="*/ 280 w 9028"/>
                <a:gd name="T3" fmla="*/ 560 h 560"/>
                <a:gd name="T4" fmla="*/ 0 w 9028"/>
                <a:gd name="T5" fmla="*/ 280 h 560"/>
                <a:gd name="T6" fmla="*/ 280 w 9028"/>
                <a:gd name="T7" fmla="*/ 0 h 560"/>
                <a:gd name="T8" fmla="*/ 8748 w 9028"/>
                <a:gd name="T9" fmla="*/ 0 h 560"/>
                <a:gd name="T10" fmla="*/ 9028 w 9028"/>
                <a:gd name="T11" fmla="*/ 280 h 560"/>
                <a:gd name="T12" fmla="*/ 8748 w 9028"/>
                <a:gd name="T1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8" h="560">
                  <a:moveTo>
                    <a:pt x="8748" y="560"/>
                  </a:moveTo>
                  <a:cubicBezTo>
                    <a:pt x="280" y="560"/>
                    <a:pt x="280" y="560"/>
                    <a:pt x="280" y="560"/>
                  </a:cubicBezTo>
                  <a:cubicBezTo>
                    <a:pt x="125" y="560"/>
                    <a:pt x="0" y="435"/>
                    <a:pt x="0" y="280"/>
                  </a:cubicBezTo>
                  <a:cubicBezTo>
                    <a:pt x="0" y="125"/>
                    <a:pt x="125" y="0"/>
                    <a:pt x="280" y="0"/>
                  </a:cubicBezTo>
                  <a:cubicBezTo>
                    <a:pt x="8748" y="0"/>
                    <a:pt x="8748" y="0"/>
                    <a:pt x="8748" y="0"/>
                  </a:cubicBezTo>
                  <a:cubicBezTo>
                    <a:pt x="8903" y="0"/>
                    <a:pt x="9028" y="125"/>
                    <a:pt x="9028" y="280"/>
                  </a:cubicBezTo>
                  <a:cubicBezTo>
                    <a:pt x="9028" y="435"/>
                    <a:pt x="8903" y="560"/>
                    <a:pt x="8748" y="560"/>
                  </a:cubicBezTo>
                  <a:close/>
                </a:path>
              </a:pathLst>
            </a:custGeom>
            <a:solidFill>
              <a:srgbClr val="62D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95DEE0FF-0648-276F-BBF2-B9DF67B0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2723"/>
              <a:ext cx="6790" cy="505"/>
            </a:xfrm>
            <a:custGeom>
              <a:avLst/>
              <a:gdLst>
                <a:gd name="T0" fmla="*/ 12346 w 12580"/>
                <a:gd name="T1" fmla="*/ 62 h 936"/>
                <a:gd name="T2" fmla="*/ 12346 w 12580"/>
                <a:gd name="T3" fmla="*/ 72 h 936"/>
                <a:gd name="T4" fmla="*/ 8702 w 12580"/>
                <a:gd name="T5" fmla="*/ 781 h 936"/>
                <a:gd name="T6" fmla="*/ 5057 w 12580"/>
                <a:gd name="T7" fmla="*/ 72 h 936"/>
                <a:gd name="T8" fmla="*/ 5076 w 12580"/>
                <a:gd name="T9" fmla="*/ 0 h 936"/>
                <a:gd name="T10" fmla="*/ 468 w 12580"/>
                <a:gd name="T11" fmla="*/ 0 h 936"/>
                <a:gd name="T12" fmla="*/ 0 w 12580"/>
                <a:gd name="T13" fmla="*/ 468 h 936"/>
                <a:gd name="T14" fmla="*/ 468 w 12580"/>
                <a:gd name="T15" fmla="*/ 936 h 936"/>
                <a:gd name="T16" fmla="*/ 12112 w 12580"/>
                <a:gd name="T17" fmla="*/ 936 h 936"/>
                <a:gd name="T18" fmla="*/ 12580 w 12580"/>
                <a:gd name="T19" fmla="*/ 468 h 936"/>
                <a:gd name="T20" fmla="*/ 12346 w 12580"/>
                <a:gd name="T21" fmla="*/ 6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80" h="936">
                  <a:moveTo>
                    <a:pt x="12346" y="62"/>
                  </a:moveTo>
                  <a:cubicBezTo>
                    <a:pt x="12346" y="66"/>
                    <a:pt x="12346" y="69"/>
                    <a:pt x="12346" y="72"/>
                  </a:cubicBezTo>
                  <a:cubicBezTo>
                    <a:pt x="12346" y="464"/>
                    <a:pt x="10714" y="781"/>
                    <a:pt x="8702" y="781"/>
                  </a:cubicBezTo>
                  <a:cubicBezTo>
                    <a:pt x="6689" y="781"/>
                    <a:pt x="5057" y="464"/>
                    <a:pt x="5057" y="72"/>
                  </a:cubicBezTo>
                  <a:cubicBezTo>
                    <a:pt x="5057" y="48"/>
                    <a:pt x="5064" y="24"/>
                    <a:pt x="507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0" y="0"/>
                    <a:pt x="0" y="210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12112" y="936"/>
                    <a:pt x="12112" y="936"/>
                    <a:pt x="12112" y="936"/>
                  </a:cubicBezTo>
                  <a:cubicBezTo>
                    <a:pt x="12370" y="936"/>
                    <a:pt x="12580" y="726"/>
                    <a:pt x="12580" y="468"/>
                  </a:cubicBezTo>
                  <a:cubicBezTo>
                    <a:pt x="12580" y="295"/>
                    <a:pt x="12486" y="143"/>
                    <a:pt x="12346" y="62"/>
                  </a:cubicBezTo>
                  <a:close/>
                </a:path>
              </a:pathLst>
            </a:custGeom>
            <a:solidFill>
              <a:srgbClr val="7F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4E7F88A6-4B58-EEF1-E13A-1CAF8F60E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723"/>
              <a:ext cx="3934" cy="422"/>
            </a:xfrm>
            <a:custGeom>
              <a:avLst/>
              <a:gdLst>
                <a:gd name="T0" fmla="*/ 3645 w 7289"/>
                <a:gd name="T1" fmla="*/ 781 h 781"/>
                <a:gd name="T2" fmla="*/ 7289 w 7289"/>
                <a:gd name="T3" fmla="*/ 72 h 781"/>
                <a:gd name="T4" fmla="*/ 7289 w 7289"/>
                <a:gd name="T5" fmla="*/ 62 h 781"/>
                <a:gd name="T6" fmla="*/ 7055 w 7289"/>
                <a:gd name="T7" fmla="*/ 0 h 781"/>
                <a:gd name="T8" fmla="*/ 19 w 7289"/>
                <a:gd name="T9" fmla="*/ 0 h 781"/>
                <a:gd name="T10" fmla="*/ 0 w 7289"/>
                <a:gd name="T11" fmla="*/ 72 h 781"/>
                <a:gd name="T12" fmla="*/ 3645 w 7289"/>
                <a:gd name="T13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9" h="781">
                  <a:moveTo>
                    <a:pt x="3645" y="781"/>
                  </a:moveTo>
                  <a:cubicBezTo>
                    <a:pt x="5657" y="781"/>
                    <a:pt x="7289" y="464"/>
                    <a:pt x="7289" y="72"/>
                  </a:cubicBezTo>
                  <a:cubicBezTo>
                    <a:pt x="7289" y="69"/>
                    <a:pt x="7289" y="66"/>
                    <a:pt x="7289" y="62"/>
                  </a:cubicBezTo>
                  <a:cubicBezTo>
                    <a:pt x="7220" y="23"/>
                    <a:pt x="7140" y="0"/>
                    <a:pt x="705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24"/>
                    <a:pt x="0" y="48"/>
                    <a:pt x="0" y="72"/>
                  </a:cubicBezTo>
                  <a:cubicBezTo>
                    <a:pt x="0" y="464"/>
                    <a:pt x="1632" y="781"/>
                    <a:pt x="3645" y="781"/>
                  </a:cubicBezTo>
                  <a:close/>
                </a:path>
              </a:pathLst>
            </a:custGeom>
            <a:solidFill>
              <a:srgbClr val="74B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C0F197A-57C5-D6D7-5C66-06E4D8E8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2757"/>
              <a:ext cx="440" cy="237"/>
            </a:xfrm>
            <a:custGeom>
              <a:avLst/>
              <a:gdLst>
                <a:gd name="T0" fmla="*/ 713 w 815"/>
                <a:gd name="T1" fmla="*/ 397 h 440"/>
                <a:gd name="T2" fmla="*/ 691 w 815"/>
                <a:gd name="T3" fmla="*/ 384 h 440"/>
                <a:gd name="T4" fmla="*/ 807 w 815"/>
                <a:gd name="T5" fmla="*/ 232 h 440"/>
                <a:gd name="T6" fmla="*/ 786 w 815"/>
                <a:gd name="T7" fmla="*/ 215 h 440"/>
                <a:gd name="T8" fmla="*/ 755 w 815"/>
                <a:gd name="T9" fmla="*/ 221 h 440"/>
                <a:gd name="T10" fmla="*/ 738 w 815"/>
                <a:gd name="T11" fmla="*/ 233 h 440"/>
                <a:gd name="T12" fmla="*/ 644 w 815"/>
                <a:gd name="T13" fmla="*/ 355 h 440"/>
                <a:gd name="T14" fmla="*/ 598 w 815"/>
                <a:gd name="T15" fmla="*/ 327 h 440"/>
                <a:gd name="T16" fmla="*/ 714 w 815"/>
                <a:gd name="T17" fmla="*/ 175 h 440"/>
                <a:gd name="T18" fmla="*/ 693 w 815"/>
                <a:gd name="T19" fmla="*/ 158 h 440"/>
                <a:gd name="T20" fmla="*/ 662 w 815"/>
                <a:gd name="T21" fmla="*/ 164 h 440"/>
                <a:gd name="T22" fmla="*/ 645 w 815"/>
                <a:gd name="T23" fmla="*/ 175 h 440"/>
                <a:gd name="T24" fmla="*/ 551 w 815"/>
                <a:gd name="T25" fmla="*/ 298 h 440"/>
                <a:gd name="T26" fmla="*/ 507 w 815"/>
                <a:gd name="T27" fmla="*/ 272 h 440"/>
                <a:gd name="T28" fmla="*/ 624 w 815"/>
                <a:gd name="T29" fmla="*/ 119 h 440"/>
                <a:gd name="T30" fmla="*/ 603 w 815"/>
                <a:gd name="T31" fmla="*/ 102 h 440"/>
                <a:gd name="T32" fmla="*/ 572 w 815"/>
                <a:gd name="T33" fmla="*/ 109 h 440"/>
                <a:gd name="T34" fmla="*/ 555 w 815"/>
                <a:gd name="T35" fmla="*/ 120 h 440"/>
                <a:gd name="T36" fmla="*/ 461 w 815"/>
                <a:gd name="T37" fmla="*/ 243 h 440"/>
                <a:gd name="T38" fmla="*/ 417 w 815"/>
                <a:gd name="T39" fmla="*/ 216 h 440"/>
                <a:gd name="T40" fmla="*/ 534 w 815"/>
                <a:gd name="T41" fmla="*/ 64 h 440"/>
                <a:gd name="T42" fmla="*/ 513 w 815"/>
                <a:gd name="T43" fmla="*/ 47 h 440"/>
                <a:gd name="T44" fmla="*/ 482 w 815"/>
                <a:gd name="T45" fmla="*/ 54 h 440"/>
                <a:gd name="T46" fmla="*/ 465 w 815"/>
                <a:gd name="T47" fmla="*/ 65 h 440"/>
                <a:gd name="T48" fmla="*/ 371 w 815"/>
                <a:gd name="T49" fmla="*/ 188 h 440"/>
                <a:gd name="T50" fmla="*/ 80 w 815"/>
                <a:gd name="T51" fmla="*/ 9 h 440"/>
                <a:gd name="T52" fmla="*/ 45 w 815"/>
                <a:gd name="T53" fmla="*/ 7 h 440"/>
                <a:gd name="T54" fmla="*/ 47 w 815"/>
                <a:gd name="T55" fmla="*/ 55 h 440"/>
                <a:gd name="T56" fmla="*/ 306 w 815"/>
                <a:gd name="T57" fmla="*/ 214 h 440"/>
                <a:gd name="T58" fmla="*/ 48 w 815"/>
                <a:gd name="T59" fmla="*/ 237 h 440"/>
                <a:gd name="T60" fmla="*/ 23 w 815"/>
                <a:gd name="T61" fmla="*/ 243 h 440"/>
                <a:gd name="T62" fmla="*/ 5 w 815"/>
                <a:gd name="T63" fmla="*/ 257 h 440"/>
                <a:gd name="T64" fmla="*/ 33 w 815"/>
                <a:gd name="T65" fmla="*/ 271 h 440"/>
                <a:gd name="T66" fmla="*/ 353 w 815"/>
                <a:gd name="T67" fmla="*/ 243 h 440"/>
                <a:gd name="T68" fmla="*/ 396 w 815"/>
                <a:gd name="T69" fmla="*/ 270 h 440"/>
                <a:gd name="T70" fmla="*/ 139 w 815"/>
                <a:gd name="T71" fmla="*/ 292 h 440"/>
                <a:gd name="T72" fmla="*/ 113 w 815"/>
                <a:gd name="T73" fmla="*/ 298 h 440"/>
                <a:gd name="T74" fmla="*/ 95 w 815"/>
                <a:gd name="T75" fmla="*/ 312 h 440"/>
                <a:gd name="T76" fmla="*/ 123 w 815"/>
                <a:gd name="T77" fmla="*/ 326 h 440"/>
                <a:gd name="T78" fmla="*/ 443 w 815"/>
                <a:gd name="T79" fmla="*/ 298 h 440"/>
                <a:gd name="T80" fmla="*/ 487 w 815"/>
                <a:gd name="T81" fmla="*/ 325 h 440"/>
                <a:gd name="T82" fmla="*/ 229 w 815"/>
                <a:gd name="T83" fmla="*/ 347 h 440"/>
                <a:gd name="T84" fmla="*/ 203 w 815"/>
                <a:gd name="T85" fmla="*/ 353 h 440"/>
                <a:gd name="T86" fmla="*/ 185 w 815"/>
                <a:gd name="T87" fmla="*/ 367 h 440"/>
                <a:gd name="T88" fmla="*/ 213 w 815"/>
                <a:gd name="T89" fmla="*/ 381 h 440"/>
                <a:gd name="T90" fmla="*/ 533 w 815"/>
                <a:gd name="T91" fmla="*/ 353 h 440"/>
                <a:gd name="T92" fmla="*/ 580 w 815"/>
                <a:gd name="T93" fmla="*/ 382 h 440"/>
                <a:gd name="T94" fmla="*/ 322 w 815"/>
                <a:gd name="T95" fmla="*/ 404 h 440"/>
                <a:gd name="T96" fmla="*/ 296 w 815"/>
                <a:gd name="T97" fmla="*/ 411 h 440"/>
                <a:gd name="T98" fmla="*/ 278 w 815"/>
                <a:gd name="T99" fmla="*/ 424 h 440"/>
                <a:gd name="T100" fmla="*/ 306 w 815"/>
                <a:gd name="T101" fmla="*/ 438 h 440"/>
                <a:gd name="T102" fmla="*/ 626 w 815"/>
                <a:gd name="T103" fmla="*/ 411 h 440"/>
                <a:gd name="T104" fmla="*/ 648 w 815"/>
                <a:gd name="T105" fmla="*/ 424 h 440"/>
                <a:gd name="T106" fmla="*/ 698 w 815"/>
                <a:gd name="T107" fmla="*/ 422 h 440"/>
                <a:gd name="T108" fmla="*/ 713 w 815"/>
                <a:gd name="T109" fmla="*/ 39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5" h="440">
                  <a:moveTo>
                    <a:pt x="713" y="397"/>
                  </a:moveTo>
                  <a:cubicBezTo>
                    <a:pt x="691" y="384"/>
                    <a:pt x="691" y="384"/>
                    <a:pt x="691" y="384"/>
                  </a:cubicBezTo>
                  <a:cubicBezTo>
                    <a:pt x="807" y="232"/>
                    <a:pt x="807" y="232"/>
                    <a:pt x="807" y="232"/>
                  </a:cubicBezTo>
                  <a:cubicBezTo>
                    <a:pt x="815" y="222"/>
                    <a:pt x="805" y="215"/>
                    <a:pt x="786" y="215"/>
                  </a:cubicBezTo>
                  <a:cubicBezTo>
                    <a:pt x="775" y="215"/>
                    <a:pt x="764" y="218"/>
                    <a:pt x="755" y="221"/>
                  </a:cubicBezTo>
                  <a:cubicBezTo>
                    <a:pt x="748" y="224"/>
                    <a:pt x="742" y="228"/>
                    <a:pt x="738" y="233"/>
                  </a:cubicBezTo>
                  <a:cubicBezTo>
                    <a:pt x="644" y="355"/>
                    <a:pt x="644" y="355"/>
                    <a:pt x="644" y="355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714" y="175"/>
                    <a:pt x="714" y="175"/>
                    <a:pt x="714" y="175"/>
                  </a:cubicBezTo>
                  <a:cubicBezTo>
                    <a:pt x="722" y="165"/>
                    <a:pt x="712" y="158"/>
                    <a:pt x="693" y="158"/>
                  </a:cubicBezTo>
                  <a:cubicBezTo>
                    <a:pt x="682" y="158"/>
                    <a:pt x="671" y="160"/>
                    <a:pt x="662" y="164"/>
                  </a:cubicBezTo>
                  <a:cubicBezTo>
                    <a:pt x="655" y="167"/>
                    <a:pt x="649" y="171"/>
                    <a:pt x="645" y="175"/>
                  </a:cubicBezTo>
                  <a:cubicBezTo>
                    <a:pt x="551" y="298"/>
                    <a:pt x="551" y="298"/>
                    <a:pt x="551" y="298"/>
                  </a:cubicBezTo>
                  <a:cubicBezTo>
                    <a:pt x="507" y="272"/>
                    <a:pt x="507" y="272"/>
                    <a:pt x="507" y="272"/>
                  </a:cubicBezTo>
                  <a:cubicBezTo>
                    <a:pt x="624" y="119"/>
                    <a:pt x="624" y="119"/>
                    <a:pt x="624" y="119"/>
                  </a:cubicBezTo>
                  <a:cubicBezTo>
                    <a:pt x="631" y="110"/>
                    <a:pt x="622" y="102"/>
                    <a:pt x="603" y="102"/>
                  </a:cubicBezTo>
                  <a:cubicBezTo>
                    <a:pt x="592" y="103"/>
                    <a:pt x="581" y="105"/>
                    <a:pt x="572" y="109"/>
                  </a:cubicBezTo>
                  <a:cubicBezTo>
                    <a:pt x="565" y="112"/>
                    <a:pt x="558" y="116"/>
                    <a:pt x="555" y="120"/>
                  </a:cubicBezTo>
                  <a:cubicBezTo>
                    <a:pt x="461" y="243"/>
                    <a:pt x="461" y="243"/>
                    <a:pt x="461" y="243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534" y="64"/>
                    <a:pt x="534" y="64"/>
                    <a:pt x="534" y="64"/>
                  </a:cubicBezTo>
                  <a:cubicBezTo>
                    <a:pt x="541" y="54"/>
                    <a:pt x="532" y="47"/>
                    <a:pt x="513" y="47"/>
                  </a:cubicBezTo>
                  <a:cubicBezTo>
                    <a:pt x="502" y="47"/>
                    <a:pt x="491" y="50"/>
                    <a:pt x="482" y="54"/>
                  </a:cubicBezTo>
                  <a:cubicBezTo>
                    <a:pt x="474" y="57"/>
                    <a:pt x="468" y="61"/>
                    <a:pt x="465" y="65"/>
                  </a:cubicBezTo>
                  <a:cubicBezTo>
                    <a:pt x="371" y="188"/>
                    <a:pt x="371" y="188"/>
                    <a:pt x="371" y="18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0" y="3"/>
                    <a:pt x="63" y="0"/>
                    <a:pt x="45" y="7"/>
                  </a:cubicBezTo>
                  <a:cubicBezTo>
                    <a:pt x="27" y="15"/>
                    <a:pt x="37" y="49"/>
                    <a:pt x="47" y="55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39" y="237"/>
                    <a:pt x="31" y="240"/>
                    <a:pt x="23" y="243"/>
                  </a:cubicBezTo>
                  <a:cubicBezTo>
                    <a:pt x="14" y="247"/>
                    <a:pt x="7" y="252"/>
                    <a:pt x="5" y="257"/>
                  </a:cubicBezTo>
                  <a:cubicBezTo>
                    <a:pt x="0" y="266"/>
                    <a:pt x="13" y="272"/>
                    <a:pt x="33" y="271"/>
                  </a:cubicBezTo>
                  <a:cubicBezTo>
                    <a:pt x="353" y="243"/>
                    <a:pt x="353" y="243"/>
                    <a:pt x="353" y="243"/>
                  </a:cubicBezTo>
                  <a:cubicBezTo>
                    <a:pt x="396" y="270"/>
                    <a:pt x="396" y="270"/>
                    <a:pt x="396" y="270"/>
                  </a:cubicBezTo>
                  <a:cubicBezTo>
                    <a:pt x="139" y="292"/>
                    <a:pt x="139" y="292"/>
                    <a:pt x="139" y="292"/>
                  </a:cubicBezTo>
                  <a:cubicBezTo>
                    <a:pt x="130" y="293"/>
                    <a:pt x="121" y="295"/>
                    <a:pt x="113" y="298"/>
                  </a:cubicBezTo>
                  <a:cubicBezTo>
                    <a:pt x="104" y="302"/>
                    <a:pt x="97" y="307"/>
                    <a:pt x="95" y="312"/>
                  </a:cubicBezTo>
                  <a:cubicBezTo>
                    <a:pt x="91" y="321"/>
                    <a:pt x="103" y="328"/>
                    <a:pt x="123" y="326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229" y="347"/>
                    <a:pt x="229" y="347"/>
                    <a:pt x="229" y="347"/>
                  </a:cubicBezTo>
                  <a:cubicBezTo>
                    <a:pt x="220" y="348"/>
                    <a:pt x="211" y="350"/>
                    <a:pt x="203" y="353"/>
                  </a:cubicBezTo>
                  <a:cubicBezTo>
                    <a:pt x="194" y="357"/>
                    <a:pt x="187" y="362"/>
                    <a:pt x="185" y="367"/>
                  </a:cubicBezTo>
                  <a:cubicBezTo>
                    <a:pt x="181" y="377"/>
                    <a:pt x="193" y="383"/>
                    <a:pt x="213" y="381"/>
                  </a:cubicBezTo>
                  <a:cubicBezTo>
                    <a:pt x="533" y="353"/>
                    <a:pt x="533" y="353"/>
                    <a:pt x="533" y="353"/>
                  </a:cubicBezTo>
                  <a:cubicBezTo>
                    <a:pt x="580" y="382"/>
                    <a:pt x="580" y="382"/>
                    <a:pt x="580" y="382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313" y="405"/>
                    <a:pt x="304" y="407"/>
                    <a:pt x="296" y="411"/>
                  </a:cubicBezTo>
                  <a:cubicBezTo>
                    <a:pt x="287" y="414"/>
                    <a:pt x="280" y="419"/>
                    <a:pt x="278" y="424"/>
                  </a:cubicBezTo>
                  <a:cubicBezTo>
                    <a:pt x="274" y="434"/>
                    <a:pt x="286" y="440"/>
                    <a:pt x="306" y="438"/>
                  </a:cubicBezTo>
                  <a:cubicBezTo>
                    <a:pt x="626" y="411"/>
                    <a:pt x="626" y="411"/>
                    <a:pt x="626" y="411"/>
                  </a:cubicBezTo>
                  <a:cubicBezTo>
                    <a:pt x="648" y="424"/>
                    <a:pt x="648" y="424"/>
                    <a:pt x="648" y="424"/>
                  </a:cubicBezTo>
                  <a:cubicBezTo>
                    <a:pt x="658" y="430"/>
                    <a:pt x="680" y="429"/>
                    <a:pt x="698" y="422"/>
                  </a:cubicBezTo>
                  <a:cubicBezTo>
                    <a:pt x="716" y="414"/>
                    <a:pt x="722" y="403"/>
                    <a:pt x="713" y="397"/>
                  </a:cubicBezTo>
                  <a:close/>
                </a:path>
              </a:pathLst>
            </a:custGeom>
            <a:solidFill>
              <a:srgbClr val="74B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A73A5C4A-E2AB-E63D-6958-C11696DB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045"/>
              <a:ext cx="40" cy="742"/>
            </a:xfrm>
            <a:custGeom>
              <a:avLst/>
              <a:gdLst>
                <a:gd name="T0" fmla="*/ 36 w 73"/>
                <a:gd name="T1" fmla="*/ 1374 h 1374"/>
                <a:gd name="T2" fmla="*/ 0 w 73"/>
                <a:gd name="T3" fmla="*/ 1338 h 1374"/>
                <a:gd name="T4" fmla="*/ 0 w 73"/>
                <a:gd name="T5" fmla="*/ 36 h 1374"/>
                <a:gd name="T6" fmla="*/ 36 w 73"/>
                <a:gd name="T7" fmla="*/ 0 h 1374"/>
                <a:gd name="T8" fmla="*/ 73 w 73"/>
                <a:gd name="T9" fmla="*/ 36 h 1374"/>
                <a:gd name="T10" fmla="*/ 73 w 73"/>
                <a:gd name="T11" fmla="*/ 1338 h 1374"/>
                <a:gd name="T12" fmla="*/ 36 w 73"/>
                <a:gd name="T13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74">
                  <a:moveTo>
                    <a:pt x="36" y="1374"/>
                  </a:moveTo>
                  <a:cubicBezTo>
                    <a:pt x="16" y="1374"/>
                    <a:pt x="0" y="1358"/>
                    <a:pt x="0" y="13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3" y="16"/>
                    <a:pt x="73" y="36"/>
                  </a:cubicBezTo>
                  <a:cubicBezTo>
                    <a:pt x="73" y="1338"/>
                    <a:pt x="73" y="1338"/>
                    <a:pt x="73" y="1338"/>
                  </a:cubicBezTo>
                  <a:cubicBezTo>
                    <a:pt x="73" y="1358"/>
                    <a:pt x="56" y="1374"/>
                    <a:pt x="36" y="1374"/>
                  </a:cubicBezTo>
                  <a:close/>
                </a:path>
              </a:pathLst>
            </a:custGeom>
            <a:solidFill>
              <a:srgbClr val="8A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53B11D1B-FCC4-AF95-A549-F1DB93874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076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B0716DE-55CE-B0F6-4D56-9B7F29097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179"/>
              <a:ext cx="182" cy="160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38D9DBB-2413-5BA1-8E77-FB2F33D69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79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E2E31214-D20B-24B3-E767-89A3727C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379"/>
              <a:ext cx="182" cy="161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781B200E-CCF0-CB6C-46D3-F0F22350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076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438A1D62-936B-78B0-8DC2-0AF1CF8E2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179"/>
              <a:ext cx="183" cy="160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A053CD83-EBD7-ACC3-7400-7F0E0D685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279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422444F4-3C92-2119-497F-2937399D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379"/>
              <a:ext cx="183" cy="161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56" name="图片 52">
            <a:extLst>
              <a:ext uri="{FF2B5EF4-FFF2-40B4-BE49-F238E27FC236}">
                <a16:creationId xmlns:a16="http://schemas.microsoft.com/office/drawing/2014/main" id="{06116B0C-40C3-53F5-89D3-BBE71EAE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92" y="4000828"/>
            <a:ext cx="1860584" cy="1014864"/>
          </a:xfrm>
          <a:prstGeom prst="rect">
            <a:avLst/>
          </a:prstGeom>
        </p:spPr>
      </p:pic>
      <p:pic>
        <p:nvPicPr>
          <p:cNvPr id="57" name="图片 57">
            <a:extLst>
              <a:ext uri="{FF2B5EF4-FFF2-40B4-BE49-F238E27FC236}">
                <a16:creationId xmlns:a16="http://schemas.microsoft.com/office/drawing/2014/main" id="{936BA171-2A9D-CAEE-F71B-F1FC3ED5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14" y="4478844"/>
            <a:ext cx="792942" cy="1057256"/>
          </a:xfrm>
          <a:prstGeom prst="rect">
            <a:avLst/>
          </a:prstGeom>
        </p:spPr>
      </p:pic>
      <p:pic>
        <p:nvPicPr>
          <p:cNvPr id="58" name="图片 59">
            <a:extLst>
              <a:ext uri="{FF2B5EF4-FFF2-40B4-BE49-F238E27FC236}">
                <a16:creationId xmlns:a16="http://schemas.microsoft.com/office/drawing/2014/main" id="{7FFD20CD-897B-35F7-411D-DDD7CCA6B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18" y="4047511"/>
            <a:ext cx="682044" cy="1150459"/>
          </a:xfrm>
          <a:prstGeom prst="rect">
            <a:avLst/>
          </a:prstGeom>
        </p:spPr>
      </p:pic>
      <p:pic>
        <p:nvPicPr>
          <p:cNvPr id="59" name="图片 60">
            <a:extLst>
              <a:ext uri="{FF2B5EF4-FFF2-40B4-BE49-F238E27FC236}">
                <a16:creationId xmlns:a16="http://schemas.microsoft.com/office/drawing/2014/main" id="{3724158A-5198-8E5E-59AB-91479240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622" y="3817649"/>
            <a:ext cx="682044" cy="1150459"/>
          </a:xfrm>
          <a:prstGeom prst="rect">
            <a:avLst/>
          </a:prstGeom>
        </p:spPr>
      </p:pic>
      <p:pic>
        <p:nvPicPr>
          <p:cNvPr id="60" name="图片 61">
            <a:extLst>
              <a:ext uri="{FF2B5EF4-FFF2-40B4-BE49-F238E27FC236}">
                <a16:creationId xmlns:a16="http://schemas.microsoft.com/office/drawing/2014/main" id="{33240E2F-BBAE-4319-8A5B-D97112B9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311" y="3722811"/>
            <a:ext cx="682044" cy="1150459"/>
          </a:xfrm>
          <a:prstGeom prst="rect">
            <a:avLst/>
          </a:prstGeom>
        </p:spPr>
      </p:pic>
      <p:grpSp>
        <p:nvGrpSpPr>
          <p:cNvPr id="61" name="群組 60">
            <a:extLst>
              <a:ext uri="{FF2B5EF4-FFF2-40B4-BE49-F238E27FC236}">
                <a16:creationId xmlns:a16="http://schemas.microsoft.com/office/drawing/2014/main" id="{DB8983A3-92D8-8ECD-B163-EBA457223116}"/>
              </a:ext>
            </a:extLst>
          </p:cNvPr>
          <p:cNvGrpSpPr/>
          <p:nvPr/>
        </p:nvGrpSpPr>
        <p:grpSpPr>
          <a:xfrm>
            <a:off x="979488" y="3209925"/>
            <a:ext cx="1730374" cy="974725"/>
            <a:chOff x="979488" y="3209925"/>
            <a:chExt cx="1730374" cy="974725"/>
          </a:xfrm>
        </p:grpSpPr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0BEADDAD-B15A-FEFD-97D1-81B5F300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3209925"/>
              <a:ext cx="1085850" cy="787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4D09370E-9AC7-0EB6-29D0-99DD9D05D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3517900"/>
              <a:ext cx="830262" cy="603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B6B10CA-DC4A-777F-B86F-721ACFBF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3541713"/>
              <a:ext cx="735012" cy="533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D6F91038-5F8E-1EB3-6EAA-1DC9CED2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3797300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C5EFD12-8E0D-D550-D462-B04B46DC43B3}"/>
              </a:ext>
            </a:extLst>
          </p:cNvPr>
          <p:cNvGrpSpPr/>
          <p:nvPr/>
        </p:nvGrpSpPr>
        <p:grpSpPr>
          <a:xfrm>
            <a:off x="6100019" y="2981965"/>
            <a:ext cx="995363" cy="639763"/>
            <a:chOff x="5086350" y="2309813"/>
            <a:chExt cx="995363" cy="639763"/>
          </a:xfrm>
        </p:grpSpPr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B6EC1B06-1B4A-9512-660A-CF19DFD6E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2457450"/>
              <a:ext cx="577850" cy="444500"/>
            </a:xfrm>
            <a:custGeom>
              <a:avLst/>
              <a:gdLst>
                <a:gd name="T0" fmla="*/ 68 w 154"/>
                <a:gd name="T1" fmla="*/ 7 h 118"/>
                <a:gd name="T2" fmla="*/ 149 w 154"/>
                <a:gd name="T3" fmla="*/ 46 h 118"/>
                <a:gd name="T4" fmla="*/ 86 w 154"/>
                <a:gd name="T5" fmla="*/ 111 h 118"/>
                <a:gd name="T6" fmla="*/ 5 w 154"/>
                <a:gd name="T7" fmla="*/ 72 h 118"/>
                <a:gd name="T8" fmla="*/ 68 w 154"/>
                <a:gd name="T9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18">
                  <a:moveTo>
                    <a:pt x="68" y="7"/>
                  </a:moveTo>
                  <a:cubicBezTo>
                    <a:pt x="107" y="0"/>
                    <a:pt x="144" y="17"/>
                    <a:pt x="149" y="46"/>
                  </a:cubicBezTo>
                  <a:cubicBezTo>
                    <a:pt x="154" y="75"/>
                    <a:pt x="126" y="104"/>
                    <a:pt x="86" y="111"/>
                  </a:cubicBezTo>
                  <a:cubicBezTo>
                    <a:pt x="46" y="118"/>
                    <a:pt x="10" y="100"/>
                    <a:pt x="5" y="72"/>
                  </a:cubicBezTo>
                  <a:cubicBezTo>
                    <a:pt x="0" y="43"/>
                    <a:pt x="28" y="14"/>
                    <a:pt x="6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D348D803-0AC8-5C70-B54E-A386400A82DC}"/>
                </a:ext>
              </a:extLst>
            </p:cNvPr>
            <p:cNvGrpSpPr/>
            <p:nvPr/>
          </p:nvGrpSpPr>
          <p:grpSpPr>
            <a:xfrm>
              <a:off x="5086350" y="2309813"/>
              <a:ext cx="762000" cy="639763"/>
              <a:chOff x="5086350" y="2309813"/>
              <a:chExt cx="762000" cy="639763"/>
            </a:xfrm>
          </p:grpSpPr>
          <p:sp>
            <p:nvSpPr>
              <p:cNvPr id="69" name="Freeform 21">
                <a:extLst>
                  <a:ext uri="{FF2B5EF4-FFF2-40B4-BE49-F238E27FC236}">
                    <a16:creationId xmlns:a16="http://schemas.microsoft.com/office/drawing/2014/main" id="{4F8F55CC-99A7-55FF-E8A0-144EA6AD2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2309813"/>
                <a:ext cx="566737" cy="436563"/>
              </a:xfrm>
              <a:custGeom>
                <a:avLst/>
                <a:gdLst>
                  <a:gd name="T0" fmla="*/ 66 w 151"/>
                  <a:gd name="T1" fmla="*/ 7 h 116"/>
                  <a:gd name="T2" fmla="*/ 146 w 151"/>
                  <a:gd name="T3" fmla="*/ 45 h 116"/>
                  <a:gd name="T4" fmla="*/ 84 w 151"/>
                  <a:gd name="T5" fmla="*/ 109 h 116"/>
                  <a:gd name="T6" fmla="*/ 5 w 151"/>
                  <a:gd name="T7" fmla="*/ 70 h 116"/>
                  <a:gd name="T8" fmla="*/ 66 w 151"/>
                  <a:gd name="T9" fmla="*/ 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6">
                    <a:moveTo>
                      <a:pt x="66" y="7"/>
                    </a:moveTo>
                    <a:cubicBezTo>
                      <a:pt x="105" y="0"/>
                      <a:pt x="141" y="17"/>
                      <a:pt x="146" y="45"/>
                    </a:cubicBezTo>
                    <a:cubicBezTo>
                      <a:pt x="151" y="74"/>
                      <a:pt x="123" y="102"/>
                      <a:pt x="84" y="109"/>
                    </a:cubicBezTo>
                    <a:cubicBezTo>
                      <a:pt x="46" y="116"/>
                      <a:pt x="10" y="98"/>
                      <a:pt x="5" y="70"/>
                    </a:cubicBezTo>
                    <a:cubicBezTo>
                      <a:pt x="0" y="42"/>
                      <a:pt x="28" y="14"/>
                      <a:pt x="6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id="{F2A3F63B-FF90-5F52-B2E7-9D1827B6D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2517775"/>
                <a:ext cx="382587" cy="296863"/>
              </a:xfrm>
              <a:custGeom>
                <a:avLst/>
                <a:gdLst>
                  <a:gd name="T0" fmla="*/ 45 w 102"/>
                  <a:gd name="T1" fmla="*/ 5 h 79"/>
                  <a:gd name="T2" fmla="*/ 98 w 102"/>
                  <a:gd name="T3" fmla="*/ 31 h 79"/>
                  <a:gd name="T4" fmla="*/ 57 w 102"/>
                  <a:gd name="T5" fmla="*/ 74 h 79"/>
                  <a:gd name="T6" fmla="*/ 3 w 102"/>
                  <a:gd name="T7" fmla="*/ 48 h 79"/>
                  <a:gd name="T8" fmla="*/ 45 w 102"/>
                  <a:gd name="T9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9">
                    <a:moveTo>
                      <a:pt x="45" y="5"/>
                    </a:moveTo>
                    <a:cubicBezTo>
                      <a:pt x="71" y="0"/>
                      <a:pt x="95" y="12"/>
                      <a:pt x="98" y="31"/>
                    </a:cubicBezTo>
                    <a:cubicBezTo>
                      <a:pt x="102" y="50"/>
                      <a:pt x="83" y="69"/>
                      <a:pt x="57" y="74"/>
                    </a:cubicBezTo>
                    <a:cubicBezTo>
                      <a:pt x="30" y="79"/>
                      <a:pt x="6" y="67"/>
                      <a:pt x="3" y="48"/>
                    </a:cubicBezTo>
                    <a:cubicBezTo>
                      <a:pt x="0" y="29"/>
                      <a:pt x="18" y="10"/>
                      <a:pt x="4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id="{5E54A183-6062-8C72-EF0C-CF24F16A6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2630488"/>
                <a:ext cx="417512" cy="319088"/>
              </a:xfrm>
              <a:custGeom>
                <a:avLst/>
                <a:gdLst>
                  <a:gd name="T0" fmla="*/ 49 w 111"/>
                  <a:gd name="T1" fmla="*/ 5 h 85"/>
                  <a:gd name="T2" fmla="*/ 108 w 111"/>
                  <a:gd name="T3" fmla="*/ 34 h 85"/>
                  <a:gd name="T4" fmla="*/ 62 w 111"/>
                  <a:gd name="T5" fmla="*/ 80 h 85"/>
                  <a:gd name="T6" fmla="*/ 4 w 111"/>
                  <a:gd name="T7" fmla="*/ 52 h 85"/>
                  <a:gd name="T8" fmla="*/ 49 w 111"/>
                  <a:gd name="T9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85">
                    <a:moveTo>
                      <a:pt x="49" y="5"/>
                    </a:moveTo>
                    <a:cubicBezTo>
                      <a:pt x="78" y="0"/>
                      <a:pt x="104" y="13"/>
                      <a:pt x="108" y="34"/>
                    </a:cubicBezTo>
                    <a:cubicBezTo>
                      <a:pt x="111" y="54"/>
                      <a:pt x="91" y="75"/>
                      <a:pt x="62" y="80"/>
                    </a:cubicBezTo>
                    <a:cubicBezTo>
                      <a:pt x="34" y="85"/>
                      <a:pt x="7" y="73"/>
                      <a:pt x="4" y="52"/>
                    </a:cubicBezTo>
                    <a:cubicBezTo>
                      <a:pt x="0" y="31"/>
                      <a:pt x="20" y="10"/>
                      <a:pt x="4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72" name="图片 9">
            <a:extLst>
              <a:ext uri="{FF2B5EF4-FFF2-40B4-BE49-F238E27FC236}">
                <a16:creationId xmlns:a16="http://schemas.microsoft.com/office/drawing/2014/main" id="{A691C975-FA6D-A379-AA8D-735A0375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44" y="5283436"/>
            <a:ext cx="1774463" cy="1160226"/>
          </a:xfrm>
          <a:prstGeom prst="rect">
            <a:avLst/>
          </a:prstGeom>
        </p:spPr>
      </p:pic>
      <p:sp>
        <p:nvSpPr>
          <p:cNvPr id="73" name="文本框 195">
            <a:extLst>
              <a:ext uri="{FF2B5EF4-FFF2-40B4-BE49-F238E27FC236}">
                <a16:creationId xmlns:a16="http://schemas.microsoft.com/office/drawing/2014/main" id="{4E2B94E4-192F-AE33-3BA4-20F5108C1EF5}"/>
              </a:ext>
            </a:extLst>
          </p:cNvPr>
          <p:cNvSpPr/>
          <p:nvPr/>
        </p:nvSpPr>
        <p:spPr>
          <a:xfrm>
            <a:off x="3700594" y="4945991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組員：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8AC4799-6270-C546-2824-2870061C6D47}"/>
              </a:ext>
            </a:extLst>
          </p:cNvPr>
          <p:cNvGrpSpPr/>
          <p:nvPr/>
        </p:nvGrpSpPr>
        <p:grpSpPr>
          <a:xfrm>
            <a:off x="9788525" y="4855600"/>
            <a:ext cx="639763" cy="566737"/>
            <a:chOff x="7378700" y="5694363"/>
            <a:chExt cx="639763" cy="566737"/>
          </a:xfrm>
        </p:grpSpPr>
        <p:sp>
          <p:nvSpPr>
            <p:cNvPr id="75" name="Freeform 111">
              <a:extLst>
                <a:ext uri="{FF2B5EF4-FFF2-40B4-BE49-F238E27FC236}">
                  <a16:creationId xmlns:a16="http://schemas.microsoft.com/office/drawing/2014/main" id="{203A1B8D-E41D-DB41-FF20-39813B5918FD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112">
              <a:extLst>
                <a:ext uri="{FF2B5EF4-FFF2-40B4-BE49-F238E27FC236}">
                  <a16:creationId xmlns:a16="http://schemas.microsoft.com/office/drawing/2014/main" id="{79F96855-EF32-31D5-EA5B-5F3CDB703A07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77" name="Freeform 113">
              <a:extLst>
                <a:ext uri="{FF2B5EF4-FFF2-40B4-BE49-F238E27FC236}">
                  <a16:creationId xmlns:a16="http://schemas.microsoft.com/office/drawing/2014/main" id="{339ECD67-5FEF-C077-888A-480525F26381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114">
              <a:extLst>
                <a:ext uri="{FF2B5EF4-FFF2-40B4-BE49-F238E27FC236}">
                  <a16:creationId xmlns:a16="http://schemas.microsoft.com/office/drawing/2014/main" id="{6538A720-584A-0642-53C2-0062C82EB803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79" name="Rectangle 115">
              <a:extLst>
                <a:ext uri="{FF2B5EF4-FFF2-40B4-BE49-F238E27FC236}">
                  <a16:creationId xmlns:a16="http://schemas.microsoft.com/office/drawing/2014/main" id="{6985A98A-5147-8397-0822-8EE760BD0D53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80" name="Freeform 116">
              <a:extLst>
                <a:ext uri="{FF2B5EF4-FFF2-40B4-BE49-F238E27FC236}">
                  <a16:creationId xmlns:a16="http://schemas.microsoft.com/office/drawing/2014/main" id="{32B840CE-5ECE-B77A-9240-FD044BF4DD1E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117">
              <a:extLst>
                <a:ext uri="{FF2B5EF4-FFF2-40B4-BE49-F238E27FC236}">
                  <a16:creationId xmlns:a16="http://schemas.microsoft.com/office/drawing/2014/main" id="{CAA7044B-C3B0-5245-14A1-C4A4BC13E007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118">
              <a:extLst>
                <a:ext uri="{FF2B5EF4-FFF2-40B4-BE49-F238E27FC236}">
                  <a16:creationId xmlns:a16="http://schemas.microsoft.com/office/drawing/2014/main" id="{E5D2E133-96FF-54BD-CF41-120FBDE234EB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119">
              <a:extLst>
                <a:ext uri="{FF2B5EF4-FFF2-40B4-BE49-F238E27FC236}">
                  <a16:creationId xmlns:a16="http://schemas.microsoft.com/office/drawing/2014/main" id="{BB0440E4-F42C-17FA-C481-54FF3267643F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120">
              <a:extLst>
                <a:ext uri="{FF2B5EF4-FFF2-40B4-BE49-F238E27FC236}">
                  <a16:creationId xmlns:a16="http://schemas.microsoft.com/office/drawing/2014/main" id="{B258402B-A022-1E7E-0E87-574770B7ACA3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121">
              <a:extLst>
                <a:ext uri="{FF2B5EF4-FFF2-40B4-BE49-F238E27FC236}">
                  <a16:creationId xmlns:a16="http://schemas.microsoft.com/office/drawing/2014/main" id="{5D035C12-5295-1F5C-AA82-A9C6732EEF30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Oval 122">
              <a:extLst>
                <a:ext uri="{FF2B5EF4-FFF2-40B4-BE49-F238E27FC236}">
                  <a16:creationId xmlns:a16="http://schemas.microsoft.com/office/drawing/2014/main" id="{8A1294B5-1ECE-D3FC-713F-B52350F26708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87" name="Freeform 123">
              <a:extLst>
                <a:ext uri="{FF2B5EF4-FFF2-40B4-BE49-F238E27FC236}">
                  <a16:creationId xmlns:a16="http://schemas.microsoft.com/office/drawing/2014/main" id="{F83F23EB-730A-E207-15F5-20D59CD314CE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3DF94D6-36DF-AD8D-1D18-FE10D4F981BB}"/>
              </a:ext>
            </a:extLst>
          </p:cNvPr>
          <p:cNvSpPr txBox="1"/>
          <p:nvPr/>
        </p:nvSpPr>
        <p:spPr>
          <a:xfrm>
            <a:off x="4660783" y="4946030"/>
            <a:ext cx="3531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朱泊原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7113056036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林季樽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7113056030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許証曜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7113056106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89" name="Picture 2" descr="Twitter Logo - Logodownload.org Download de Logotipos">
            <a:extLst>
              <a:ext uri="{FF2B5EF4-FFF2-40B4-BE49-F238E27FC236}">
                <a16:creationId xmlns:a16="http://schemas.microsoft.com/office/drawing/2014/main" id="{BB3966D4-18B4-BCF0-C078-C09DE424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805">
            <a:off x="9040381" y="2024596"/>
            <a:ext cx="727936" cy="6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4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DB501BE0-7E42-E0E0-56B1-17A71A741E1A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9" name="矩形: 圓角 15">
            <a:extLst>
              <a:ext uri="{FF2B5EF4-FFF2-40B4-BE49-F238E27FC236}">
                <a16:creationId xmlns:a16="http://schemas.microsoft.com/office/drawing/2014/main" id="{8C84C670-D013-70FE-6618-20188F7E3704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58016A-F8E4-C957-49BB-955D5F1E5FD8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A4450F-1715-83AA-0DB0-85329D15C69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3233421-E122-457B-A852-5DA0C972AA69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CAD160E-3B6D-3729-261E-9073801DC31D}"/>
              </a:ext>
            </a:extLst>
          </p:cNvPr>
          <p:cNvSpPr txBox="1"/>
          <p:nvPr/>
        </p:nvSpPr>
        <p:spPr>
          <a:xfrm>
            <a:off x="937182" y="918246"/>
            <a:ext cx="9983450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He, Z., Wu, Z., Zhou, B., Xu, L., &amp; Zhang, W.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年，計算用戶之間的相似度、路線評級，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Latent Dirichlet Allocation(LDA)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擷取出遊記裡的主題，實現旅遊推薦系統。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Yu, Y., Wang, H., Sun, S., &amp; Gao, Y.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2017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年搜集行動定位服務資料，將其視為使用者造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訪過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的景點，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透過協同過濾以此景點進行推薦。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34" name="圖片 33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EC2B1E9-4628-DE28-2E62-4FBC0B9F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99" y="4196635"/>
            <a:ext cx="828000" cy="828000"/>
          </a:xfrm>
          <a:prstGeom prst="rect">
            <a:avLst/>
          </a:prstGeom>
        </p:spPr>
      </p:pic>
      <p:pic>
        <p:nvPicPr>
          <p:cNvPr id="35" name="圖片 34" descr="一張含有 月亮 的圖片&#10;&#10;自動產生的描述">
            <a:extLst>
              <a:ext uri="{FF2B5EF4-FFF2-40B4-BE49-F238E27FC236}">
                <a16:creationId xmlns:a16="http://schemas.microsoft.com/office/drawing/2014/main" id="{381F6F80-E800-09CB-EFCE-692C9015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99" y="3215143"/>
            <a:ext cx="828000" cy="828000"/>
          </a:xfrm>
          <a:prstGeom prst="rect">
            <a:avLst/>
          </a:prstGeom>
        </p:spPr>
      </p:pic>
      <p:pic>
        <p:nvPicPr>
          <p:cNvPr id="36" name="圖片 35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3684F419-59D9-8EC3-E40F-E5D71A705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99" y="5165064"/>
            <a:ext cx="828000" cy="828000"/>
          </a:xfrm>
          <a:prstGeom prst="rect">
            <a:avLst/>
          </a:prstGeom>
        </p:spPr>
      </p:pic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BD9CA4B2-C0C3-7EF4-AC35-50A67CBEF8F5}"/>
              </a:ext>
            </a:extLst>
          </p:cNvPr>
          <p:cNvCxnSpPr/>
          <p:nvPr/>
        </p:nvCxnSpPr>
        <p:spPr>
          <a:xfrm>
            <a:off x="3118190" y="4059077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EEF7802A-03FA-CB74-3C0B-F20D94C89682}"/>
              </a:ext>
            </a:extLst>
          </p:cNvPr>
          <p:cNvCxnSpPr/>
          <p:nvPr/>
        </p:nvCxnSpPr>
        <p:spPr>
          <a:xfrm>
            <a:off x="3118191" y="5404979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圖片 38" descr="一張含有 螢幕擷取畫面, 符號, 圖形, 鮮豔 的圖片&#10;&#10;自動產生的描述">
            <a:extLst>
              <a:ext uri="{FF2B5EF4-FFF2-40B4-BE49-F238E27FC236}">
                <a16:creationId xmlns:a16="http://schemas.microsoft.com/office/drawing/2014/main" id="{617169DC-F0D9-6AD2-1721-1F3D3D9F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0" y="3503143"/>
            <a:ext cx="1080000" cy="1080000"/>
          </a:xfrm>
          <a:prstGeom prst="rect">
            <a:avLst/>
          </a:prstGeom>
        </p:spPr>
      </p:pic>
      <p:pic>
        <p:nvPicPr>
          <p:cNvPr id="40" name="圖片 39" descr="一張含有 圖形, 螢幕擷取畫面, 美工圖案, 圓形 的圖片&#10;&#10;自動產生的描述">
            <a:extLst>
              <a:ext uri="{FF2B5EF4-FFF2-40B4-BE49-F238E27FC236}">
                <a16:creationId xmlns:a16="http://schemas.microsoft.com/office/drawing/2014/main" id="{0A6A8F9C-03A5-DA83-4940-F93500E90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00" y="4740918"/>
            <a:ext cx="1080000" cy="1080000"/>
          </a:xfrm>
          <a:prstGeom prst="rect">
            <a:avLst/>
          </a:prstGeom>
        </p:spPr>
      </p:pic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D308D1B2-68FA-47F2-69DE-052DC9978258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636000" y="4043143"/>
            <a:ext cx="2238617" cy="444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BC11967D-26AD-C3C5-FD2B-71E54ACCC5D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6636000" y="4488020"/>
            <a:ext cx="2238617" cy="79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圖片 42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DAC1AF3E-1674-4792-C6F3-26DD2017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17" y="4074020"/>
            <a:ext cx="828000" cy="828000"/>
          </a:xfrm>
          <a:prstGeom prst="rect">
            <a:avLst/>
          </a:prstGeom>
        </p:spPr>
      </p:pic>
      <p:pic>
        <p:nvPicPr>
          <p:cNvPr id="44" name="圖片 43" descr="一張含有 月亮 的圖片&#10;&#10;自動產生的描述">
            <a:extLst>
              <a:ext uri="{FF2B5EF4-FFF2-40B4-BE49-F238E27FC236}">
                <a16:creationId xmlns:a16="http://schemas.microsoft.com/office/drawing/2014/main" id="{1DC17D67-8A22-7DAC-62D0-A6664CF5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17" y="5044048"/>
            <a:ext cx="828000" cy="828000"/>
          </a:xfrm>
          <a:prstGeom prst="rect">
            <a:avLst/>
          </a:prstGeom>
        </p:spPr>
      </p:pic>
      <p:pic>
        <p:nvPicPr>
          <p:cNvPr id="45" name="圖片 44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09BFDCE3-7D3E-C020-84FB-EC8C8867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617" y="3068601"/>
            <a:ext cx="828000" cy="828000"/>
          </a:xfrm>
          <a:prstGeom prst="rect">
            <a:avLst/>
          </a:prstGeom>
        </p:spPr>
      </p:pic>
      <p:pic>
        <p:nvPicPr>
          <p:cNvPr id="46" name="圖形 45" descr="核取記號 以實心填滿">
            <a:extLst>
              <a:ext uri="{FF2B5EF4-FFF2-40B4-BE49-F238E27FC236}">
                <a16:creationId xmlns:a16="http://schemas.microsoft.com/office/drawing/2014/main" id="{38718F3B-EFA1-6DE5-6D5D-8B568DD9E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720" y="2770428"/>
            <a:ext cx="914400" cy="914400"/>
          </a:xfrm>
          <a:prstGeom prst="rect">
            <a:avLst/>
          </a:prstGeom>
        </p:spPr>
      </p:pic>
      <p:pic>
        <p:nvPicPr>
          <p:cNvPr id="47" name="圖形 46" descr="關閉 以實心填滿">
            <a:extLst>
              <a:ext uri="{FF2B5EF4-FFF2-40B4-BE49-F238E27FC236}">
                <a16:creationId xmlns:a16="http://schemas.microsoft.com/office/drawing/2014/main" id="{A6823018-24F5-280B-7BDF-529A968A85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9874" y="4983425"/>
            <a:ext cx="914400" cy="914400"/>
          </a:xfrm>
          <a:prstGeom prst="rect">
            <a:avLst/>
          </a:prstGeom>
        </p:spPr>
      </p:pic>
      <p:pic>
        <p:nvPicPr>
          <p:cNvPr id="48" name="圖形 47" descr="關閉 以實心填滿">
            <a:extLst>
              <a:ext uri="{FF2B5EF4-FFF2-40B4-BE49-F238E27FC236}">
                <a16:creationId xmlns:a16="http://schemas.microsoft.com/office/drawing/2014/main" id="{07843E92-1933-CC76-0887-C86468D20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0080" y="3970571"/>
            <a:ext cx="914400" cy="9144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D30E6FA9-8641-6312-9558-33CB86D08A26}"/>
              </a:ext>
            </a:extLst>
          </p:cNvPr>
          <p:cNvSpPr txBox="1"/>
          <p:nvPr/>
        </p:nvSpPr>
        <p:spPr>
          <a:xfrm>
            <a:off x="3480040" y="347375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評級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AEB7FCC-EA13-B7B3-D8B7-59FCDA5999A6}"/>
              </a:ext>
            </a:extLst>
          </p:cNvPr>
          <p:cNvSpPr txBox="1"/>
          <p:nvPr/>
        </p:nvSpPr>
        <p:spPr>
          <a:xfrm>
            <a:off x="3176968" y="485884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定位服務</a:t>
            </a:r>
          </a:p>
        </p:txBody>
      </p:sp>
      <p:sp>
        <p:nvSpPr>
          <p:cNvPr id="51" name="投影片編號版面配置區 33">
            <a:extLst>
              <a:ext uri="{FF2B5EF4-FFF2-40B4-BE49-F238E27FC236}">
                <a16:creationId xmlns:a16="http://schemas.microsoft.com/office/drawing/2014/main" id="{7EA81FC4-7CA4-100E-33CD-52541AB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10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146DB2-0B9B-89BC-3F1D-8F394999D3CA}"/>
              </a:ext>
            </a:extLst>
          </p:cNvPr>
          <p:cNvSpPr txBox="1"/>
          <p:nvPr/>
        </p:nvSpPr>
        <p:spPr>
          <a:xfrm>
            <a:off x="531223" y="5992006"/>
            <a:ext cx="10822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He, Z., Wu, Z., Zhou, B., Xu, L., &amp; Zhang, W. (2015). Tourist Routs Recommendation Based on Latent Dirichlet Allocation Model. 2015 12th Web Information System and Application Conference (WISA),</a:t>
            </a:r>
          </a:p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Yu, Y., Wang, H., Sun, S., &amp; Gao, Y. (2017). Exploiting location significance and user authority for point-of-interest recommendation. Pacific-Asia Conference on Knowledge Discovery and Data Mining,</a:t>
            </a:r>
          </a:p>
        </p:txBody>
      </p:sp>
    </p:spTree>
    <p:extLst>
      <p:ext uri="{BB962C8B-B14F-4D97-AF65-F5344CB8AC3E}">
        <p14:creationId xmlns:p14="http://schemas.microsoft.com/office/powerpoint/2010/main" val="41181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031409F-DCBC-D037-F85E-79871D5E13A5}"/>
              </a:ext>
            </a:extLst>
          </p:cNvPr>
          <p:cNvSpPr txBox="1"/>
          <p:nvPr/>
        </p:nvSpPr>
        <p:spPr>
          <a:xfrm>
            <a:off x="211142" y="6085278"/>
            <a:ext cx="11980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Coelho, J., Nitu, P., &amp; </a:t>
            </a:r>
            <a:r>
              <a:rPr lang="en" altLang="zh-TW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Madiraju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(2018, July). A personalized travel recommendation system using social media analysis. In 2018 IEEE International Congress on Big Data (</a:t>
            </a:r>
            <a:r>
              <a:rPr lang="en" altLang="zh-TW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Congress) (pp. 260-263). IEEE.</a:t>
            </a:r>
          </a:p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" altLang="zh-TW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Subramaniyaswamy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V., Vijayakumar, V., Logesh, R., &amp; </a:t>
            </a:r>
            <a:r>
              <a:rPr lang="en" altLang="zh-TW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Indragandhi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 (2015). Intelligent travel recommendation system by mining attributes from community contributed photos. Procedia Computer Science, 50, 447-455.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7E7C72-41CC-29F4-C483-0F0667152B91}"/>
              </a:ext>
            </a:extLst>
          </p:cNvPr>
          <p:cNvSpPr txBox="1"/>
          <p:nvPr/>
        </p:nvSpPr>
        <p:spPr>
          <a:xfrm>
            <a:off x="598190" y="890527"/>
            <a:ext cx="11165185" cy="445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Coelho, J., Nitu, P.,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等人使用機器學習建立一個分類模型來自動識別用戶在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T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witter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上的旅遊文章，並將其作為用戶的興趣點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Points of Interest, POI)</a:t>
            </a:r>
            <a:r>
              <a:rPr lang="zh-TW" altLang="e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最終在自願者的協助下，達到了將近七成的準確率。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Subramaniyaswamy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V., Vijayakumar, V., Logesh, R., &amp;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Indragandhi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V.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等人透過社群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網站上的打卡照片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，識別照片當中所在地的地理位置標籤，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蒐集用戶的相關訊息。除此之外，還透過相關訊息來判斷旅遊群體的類別，使用貝葉斯學習模型預測用戶可能會喜歡的地點，實現旅遊推薦系統。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1B29C3-7671-36F9-4C50-0137B58C88FC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15">
            <a:extLst>
              <a:ext uri="{FF2B5EF4-FFF2-40B4-BE49-F238E27FC236}">
                <a16:creationId xmlns:a16="http://schemas.microsoft.com/office/drawing/2014/main" id="{6862A96B-5BE3-E8F8-C8E6-2D360BF6D52E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5E8BE0-5476-293D-2D91-322EDB6F21DB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69371D-DE1F-F73D-D736-1FA7833820C0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AA5516-2794-8DE3-AB2E-8CB711D78D4F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 2" descr="Twitter Logo - Logodownload.org Download de Logotipos">
            <a:extLst>
              <a:ext uri="{FF2B5EF4-FFF2-40B4-BE49-F238E27FC236}">
                <a16:creationId xmlns:a16="http://schemas.microsoft.com/office/drawing/2014/main" id="{9CF63C13-C925-7C0F-8BA3-F549371D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12" y="2422736"/>
            <a:ext cx="8832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3F87514-1560-F519-2ABF-4AE5456CA99F}"/>
              </a:ext>
            </a:extLst>
          </p:cNvPr>
          <p:cNvCxnSpPr/>
          <p:nvPr/>
        </p:nvCxnSpPr>
        <p:spPr>
          <a:xfrm>
            <a:off x="4558148" y="2866214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DA5E592C-4543-C82B-3C09-ABD2253F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06" y="2927813"/>
            <a:ext cx="720000" cy="720000"/>
          </a:xfrm>
          <a:prstGeom prst="rect">
            <a:avLst/>
          </a:prstGeom>
        </p:spPr>
      </p:pic>
      <p:pic>
        <p:nvPicPr>
          <p:cNvPr id="13" name="圖片 12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C5C75761-E975-EA81-D382-E8009B66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06" y="2116736"/>
            <a:ext cx="720000" cy="720000"/>
          </a:xfrm>
          <a:prstGeom prst="rect">
            <a:avLst/>
          </a:prstGeom>
        </p:spPr>
      </p:pic>
      <p:pic>
        <p:nvPicPr>
          <p:cNvPr id="14" name="圖形 13" descr="關閉 以實心填滿">
            <a:extLst>
              <a:ext uri="{FF2B5EF4-FFF2-40B4-BE49-F238E27FC236}">
                <a16:creationId xmlns:a16="http://schemas.microsoft.com/office/drawing/2014/main" id="{12A1A819-EF16-B021-0DF9-D26F39EC9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0991" y="2803138"/>
            <a:ext cx="756000" cy="756000"/>
          </a:xfrm>
          <a:prstGeom prst="rect">
            <a:avLst/>
          </a:prstGeom>
        </p:spPr>
      </p:pic>
      <p:pic>
        <p:nvPicPr>
          <p:cNvPr id="15" name="圖形 14" descr="核取記號 以實心填滿">
            <a:extLst>
              <a:ext uri="{FF2B5EF4-FFF2-40B4-BE49-F238E27FC236}">
                <a16:creationId xmlns:a16="http://schemas.microsoft.com/office/drawing/2014/main" id="{88F907B1-D82E-FD5D-63F2-8D1C2A6C5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8448" y="1844957"/>
            <a:ext cx="720000" cy="720000"/>
          </a:xfrm>
          <a:prstGeom prst="rect">
            <a:avLst/>
          </a:prstGeom>
        </p:spPr>
      </p:pic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FE1970D3-3312-BBA4-4FF3-4FBEA0CD444F}"/>
              </a:ext>
            </a:extLst>
          </p:cNvPr>
          <p:cNvCxnSpPr>
            <a:cxnSpLocks/>
          </p:cNvCxnSpPr>
          <p:nvPr/>
        </p:nvCxnSpPr>
        <p:spPr>
          <a:xfrm>
            <a:off x="6844271" y="2866214"/>
            <a:ext cx="105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B0E2ED-41D8-D96A-2731-EE554C60D5AD}"/>
              </a:ext>
            </a:extLst>
          </p:cNvPr>
          <p:cNvSpPr txBox="1"/>
          <p:nvPr/>
        </p:nvSpPr>
        <p:spPr>
          <a:xfrm>
            <a:off x="7901332" y="2134685"/>
            <a:ext cx="1986441" cy="1404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Correctly Rate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70% </a:t>
            </a:r>
            <a:endParaRPr kumimoji="1" lang="zh-TW" altLang="en-US" sz="3600" dirty="0">
              <a:solidFill>
                <a:srgbClr val="C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8" name="圖片 17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8E81CC8F-5865-568E-6076-720F5B159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0408" y="5198080"/>
            <a:ext cx="900000" cy="900000"/>
          </a:xfrm>
          <a:prstGeom prst="rect">
            <a:avLst/>
          </a:prstGeom>
        </p:spPr>
      </p:pic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6742B55A-0F4E-D1D5-875D-CE20F77A04AD}"/>
              </a:ext>
            </a:extLst>
          </p:cNvPr>
          <p:cNvCxnSpPr/>
          <p:nvPr/>
        </p:nvCxnSpPr>
        <p:spPr>
          <a:xfrm>
            <a:off x="4507042" y="584855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9E440BDB-F733-C42D-8E93-C03424209247}"/>
              </a:ext>
            </a:extLst>
          </p:cNvPr>
          <p:cNvCxnSpPr/>
          <p:nvPr/>
        </p:nvCxnSpPr>
        <p:spPr>
          <a:xfrm>
            <a:off x="7188908" y="5832311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BBDA9831-E03D-8490-0260-4F9CCB4F3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71" y="5298149"/>
            <a:ext cx="900000" cy="900000"/>
          </a:xfrm>
          <a:prstGeom prst="rect">
            <a:avLst/>
          </a:prstGeom>
        </p:spPr>
      </p:pic>
      <p:pic>
        <p:nvPicPr>
          <p:cNvPr id="22" name="圖片 21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BA44985D-709A-ECED-FBB7-20208B5A4D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8134" y="5298149"/>
            <a:ext cx="900000" cy="900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A78B71-4B5D-6806-E4FD-EAC6DF9CE6E9}"/>
              </a:ext>
            </a:extLst>
          </p:cNvPr>
          <p:cNvSpPr txBox="1"/>
          <p:nvPr/>
        </p:nvSpPr>
        <p:spPr>
          <a:xfrm>
            <a:off x="4558148" y="54629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Detect</a:t>
            </a:r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DD572E-C3A0-510E-EF1B-89A4DDCE7386}"/>
              </a:ext>
            </a:extLst>
          </p:cNvPr>
          <p:cNvSpPr txBox="1"/>
          <p:nvPr/>
        </p:nvSpPr>
        <p:spPr>
          <a:xfrm>
            <a:off x="7120274" y="546297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Suggest</a:t>
            </a:r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投影片編號版面配置區 36">
            <a:extLst>
              <a:ext uri="{FF2B5EF4-FFF2-40B4-BE49-F238E27FC236}">
                <a16:creationId xmlns:a16="http://schemas.microsoft.com/office/drawing/2014/main" id="{0DC70834-A1F6-B683-2D64-3BE7A31F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11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8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3CE57D9E-A78F-722C-5621-3412AEA39A8D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6" name="矩形: 圓角 15">
            <a:extLst>
              <a:ext uri="{FF2B5EF4-FFF2-40B4-BE49-F238E27FC236}">
                <a16:creationId xmlns:a16="http://schemas.microsoft.com/office/drawing/2014/main" id="{331D75D2-C589-DAFC-185D-1395B728A1B6}"/>
              </a:ext>
            </a:extLst>
          </p:cNvPr>
          <p:cNvSpPr/>
          <p:nvPr/>
        </p:nvSpPr>
        <p:spPr>
          <a:xfrm>
            <a:off x="9116730" y="24574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98BCE21-1A72-6B1A-012C-57523294565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B47A53B-89F8-CD91-8436-B5B06A311D24}"/>
              </a:ext>
            </a:extLst>
          </p:cNvPr>
          <p:cNvSpPr txBox="1"/>
          <p:nvPr/>
        </p:nvSpPr>
        <p:spPr>
          <a:xfrm>
            <a:off x="4528328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59261B2-D592-6BC9-4BF2-946A94B1998D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0" name="投影片編號版面配置區 15">
            <a:extLst>
              <a:ext uri="{FF2B5EF4-FFF2-40B4-BE49-F238E27FC236}">
                <a16:creationId xmlns:a16="http://schemas.microsoft.com/office/drawing/2014/main" id="{F5AFFDF8-C304-5412-9D8C-8B868C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12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46F76F3F-DBB8-3BEF-A7E5-9CE441CAC3E0}"/>
              </a:ext>
            </a:extLst>
          </p:cNvPr>
          <p:cNvGrpSpPr/>
          <p:nvPr/>
        </p:nvGrpSpPr>
        <p:grpSpPr>
          <a:xfrm>
            <a:off x="418488" y="1052162"/>
            <a:ext cx="11355024" cy="5229302"/>
            <a:chOff x="553220" y="1052162"/>
            <a:chExt cx="11355024" cy="522930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B8A1452-F16D-AAA0-53AC-5079D63A9C44}"/>
                </a:ext>
              </a:extLst>
            </p:cNvPr>
            <p:cNvSpPr/>
            <p:nvPr/>
          </p:nvSpPr>
          <p:spPr>
            <a:xfrm>
              <a:off x="553220" y="1052162"/>
              <a:ext cx="11355024" cy="33498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D33A62D-9857-6773-8A3B-7CBCCDF98409}"/>
                </a:ext>
              </a:extLst>
            </p:cNvPr>
            <p:cNvSpPr/>
            <p:nvPr/>
          </p:nvSpPr>
          <p:spPr>
            <a:xfrm>
              <a:off x="553220" y="4717054"/>
              <a:ext cx="11355023" cy="15644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2A29C11-F269-CE77-89CC-DD3F8D1B40C4}"/>
                </a:ext>
              </a:extLst>
            </p:cNvPr>
            <p:cNvSpPr txBox="1"/>
            <p:nvPr/>
          </p:nvSpPr>
          <p:spPr>
            <a:xfrm>
              <a:off x="708827" y="116348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第一部分</a:t>
              </a:r>
              <a:r>
                <a:rPr kumimoji="1" lang="en-US" altLang="zh-TW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磁片 54">
              <a:extLst>
                <a:ext uri="{FF2B5EF4-FFF2-40B4-BE49-F238E27FC236}">
                  <a16:creationId xmlns:a16="http://schemas.microsoft.com/office/drawing/2014/main" id="{A81AA0DC-C239-228D-1F1E-246CF639AC6B}"/>
                </a:ext>
              </a:extLst>
            </p:cNvPr>
            <p:cNvSpPr/>
            <p:nvPr/>
          </p:nvSpPr>
          <p:spPr>
            <a:xfrm>
              <a:off x="669672" y="319042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景點資料</a:t>
              </a:r>
            </a:p>
          </p:txBody>
        </p:sp>
        <p:sp>
          <p:nvSpPr>
            <p:cNvPr id="56" name="磁片 55">
              <a:extLst>
                <a:ext uri="{FF2B5EF4-FFF2-40B4-BE49-F238E27FC236}">
                  <a16:creationId xmlns:a16="http://schemas.microsoft.com/office/drawing/2014/main" id="{70D011E3-4027-4A80-7310-47A31FB6CBA3}"/>
                </a:ext>
              </a:extLst>
            </p:cNvPr>
            <p:cNvSpPr/>
            <p:nvPr/>
          </p:nvSpPr>
          <p:spPr>
            <a:xfrm>
              <a:off x="669673" y="225763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遊記資料</a:t>
              </a:r>
            </a:p>
          </p:txBody>
        </p:sp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D0710E7-ED5F-877A-777D-A8E41A543F61}"/>
                </a:ext>
              </a:extLst>
            </p:cNvPr>
            <p:cNvSpPr/>
            <p:nvPr/>
          </p:nvSpPr>
          <p:spPr>
            <a:xfrm>
              <a:off x="2714502" y="2257631"/>
              <a:ext cx="1481035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資料前處理</a:t>
              </a:r>
            </a:p>
          </p:txBody>
        </p:sp>
        <p:cxnSp>
          <p:nvCxnSpPr>
            <p:cNvPr id="58" name="直線箭頭接點 57">
              <a:extLst>
                <a:ext uri="{FF2B5EF4-FFF2-40B4-BE49-F238E27FC236}">
                  <a16:creationId xmlns:a16="http://schemas.microsoft.com/office/drawing/2014/main" id="{5DD8C634-A1AD-DE25-46A0-5EDDF940F394}"/>
                </a:ext>
              </a:extLst>
            </p:cNvPr>
            <p:cNvCxnSpPr>
              <a:cxnSpLocks/>
              <a:stCxn id="56" idx="4"/>
              <a:endCxn id="57" idx="1"/>
            </p:cNvCxnSpPr>
            <p:nvPr/>
          </p:nvCxnSpPr>
          <p:spPr>
            <a:xfrm>
              <a:off x="2239334" y="2648936"/>
              <a:ext cx="475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CF38D737-8376-25A7-80F4-035883E97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250" y="3040241"/>
              <a:ext cx="0" cy="54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5497637-9791-4240-ED02-773707CB4D5C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>
              <a:off x="2239333" y="3581726"/>
              <a:ext cx="1285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箭頭接點 60">
              <a:extLst>
                <a:ext uri="{FF2B5EF4-FFF2-40B4-BE49-F238E27FC236}">
                  <a16:creationId xmlns:a16="http://schemas.microsoft.com/office/drawing/2014/main" id="{0C4F6EEC-8FB0-9B06-F55B-633D0D405341}"/>
                </a:ext>
              </a:extLst>
            </p:cNvPr>
            <p:cNvCxnSpPr>
              <a:cxnSpLocks/>
              <a:stCxn id="57" idx="3"/>
              <a:endCxn id="62" idx="1"/>
            </p:cNvCxnSpPr>
            <p:nvPr/>
          </p:nvCxnSpPr>
          <p:spPr>
            <a:xfrm>
              <a:off x="4195537" y="2648936"/>
              <a:ext cx="214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圓角矩形 61">
              <a:extLst>
                <a:ext uri="{FF2B5EF4-FFF2-40B4-BE49-F238E27FC236}">
                  <a16:creationId xmlns:a16="http://schemas.microsoft.com/office/drawing/2014/main" id="{8159F721-D93E-1271-597A-4FB03FD6FAD3}"/>
                </a:ext>
              </a:extLst>
            </p:cNvPr>
            <p:cNvSpPr/>
            <p:nvPr/>
          </p:nvSpPr>
          <p:spPr>
            <a:xfrm>
              <a:off x="4409672" y="2257631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提取文內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景點順序</a:t>
              </a: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95F3448-C2F6-FBF8-ACF6-08442D50DD55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866956" y="2648936"/>
              <a:ext cx="180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17CA9292-C3AC-F5A4-09A9-99CC1E4A3AA0}"/>
                </a:ext>
              </a:extLst>
            </p:cNvPr>
            <p:cNvCxnSpPr>
              <a:cxnSpLocks/>
            </p:cNvCxnSpPr>
            <p:nvPr/>
          </p:nvCxnSpPr>
          <p:spPr>
            <a:xfrm>
              <a:off x="6047608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585598F4-3E61-34F4-F673-906BD050E08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6047608" y="2078200"/>
              <a:ext cx="279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圓角矩形 65">
              <a:extLst>
                <a:ext uri="{FF2B5EF4-FFF2-40B4-BE49-F238E27FC236}">
                  <a16:creationId xmlns:a16="http://schemas.microsoft.com/office/drawing/2014/main" id="{7C596426-BC41-A44B-5E3C-F4AF2DC35CAE}"/>
                </a:ext>
              </a:extLst>
            </p:cNvPr>
            <p:cNvSpPr/>
            <p:nvPr/>
          </p:nvSpPr>
          <p:spPr>
            <a:xfrm>
              <a:off x="6326915" y="1686895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產生條件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67" name="圓角矩形 66">
              <a:extLst>
                <a:ext uri="{FF2B5EF4-FFF2-40B4-BE49-F238E27FC236}">
                  <a16:creationId xmlns:a16="http://schemas.microsoft.com/office/drawing/2014/main" id="{33DE5BE3-E027-0E91-AC16-8240D33DFB2E}"/>
                </a:ext>
              </a:extLst>
            </p:cNvPr>
            <p:cNvSpPr/>
            <p:nvPr/>
          </p:nvSpPr>
          <p:spPr>
            <a:xfrm>
              <a:off x="6326915" y="2646390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產生實際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68" name="圓角矩形 67">
              <a:extLst>
                <a:ext uri="{FF2B5EF4-FFF2-40B4-BE49-F238E27FC236}">
                  <a16:creationId xmlns:a16="http://schemas.microsoft.com/office/drawing/2014/main" id="{098E7E62-A394-76F1-CBE1-7291B6A19E4D}"/>
                </a:ext>
              </a:extLst>
            </p:cNvPr>
            <p:cNvSpPr/>
            <p:nvPr/>
          </p:nvSpPr>
          <p:spPr>
            <a:xfrm>
              <a:off x="8299485" y="2255085"/>
              <a:ext cx="1674053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訓練</a:t>
              </a:r>
              <a:r>
                <a:rPr kumimoji="1"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GAN</a:t>
              </a:r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69" name="圓角矩形 68">
              <a:extLst>
                <a:ext uri="{FF2B5EF4-FFF2-40B4-BE49-F238E27FC236}">
                  <a16:creationId xmlns:a16="http://schemas.microsoft.com/office/drawing/2014/main" id="{F79E021F-AC6C-DEDC-97E3-AAE7301EA33D}"/>
                </a:ext>
              </a:extLst>
            </p:cNvPr>
            <p:cNvSpPr/>
            <p:nvPr/>
          </p:nvSpPr>
          <p:spPr>
            <a:xfrm>
              <a:off x="10132120" y="2255085"/>
              <a:ext cx="167405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生成資料評估</a:t>
              </a:r>
            </a:p>
          </p:txBody>
        </p: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6C74EACE-8AB2-549A-9247-A47D56F00B57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062599" y="3037695"/>
              <a:ext cx="264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E835CA34-42BB-2266-E5A2-6158B1832FEE}"/>
                </a:ext>
              </a:extLst>
            </p:cNvPr>
            <p:cNvCxnSpPr>
              <a:cxnSpLocks/>
            </p:cNvCxnSpPr>
            <p:nvPr/>
          </p:nvCxnSpPr>
          <p:spPr>
            <a:xfrm>
              <a:off x="8017016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2F06D384-63EC-4BCC-8DD0-7C31B80543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291" y="2646390"/>
              <a:ext cx="2663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BCB9CF1-3D77-2DA8-992F-879C2BE3262C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7784199" y="3037695"/>
              <a:ext cx="2300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535E1F37-70F1-6FCB-0738-48DC80CD3318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6" y="207820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74">
              <a:extLst>
                <a:ext uri="{FF2B5EF4-FFF2-40B4-BE49-F238E27FC236}">
                  <a16:creationId xmlns:a16="http://schemas.microsoft.com/office/drawing/2014/main" id="{6DF6F833-6BFB-F672-675C-8419152331B9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9973538" y="2646390"/>
              <a:ext cx="158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4BD67721-6499-9197-F2FC-DB865C10105D}"/>
                </a:ext>
              </a:extLst>
            </p:cNvPr>
            <p:cNvSpPr txBox="1"/>
            <p:nvPr/>
          </p:nvSpPr>
          <p:spPr>
            <a:xfrm>
              <a:off x="708827" y="48243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第二部分</a:t>
              </a:r>
              <a:r>
                <a:rPr kumimoji="1" lang="en-US" altLang="zh-TW" dirty="0"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3C1CB534-648E-ACB4-779B-44DF465FF3C3}"/>
                </a:ext>
              </a:extLst>
            </p:cNvPr>
            <p:cNvSpPr/>
            <p:nvPr/>
          </p:nvSpPr>
          <p:spPr>
            <a:xfrm>
              <a:off x="2434093" y="5144992"/>
              <a:ext cx="1762249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使用者當天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指定去的景點</a:t>
              </a: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31DEB06-CD33-966E-0C71-45FAEEC79224}"/>
                </a:ext>
              </a:extLst>
            </p:cNvPr>
            <p:cNvSpPr/>
            <p:nvPr/>
          </p:nvSpPr>
          <p:spPr>
            <a:xfrm>
              <a:off x="4409672" y="5144992"/>
              <a:ext cx="235089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訓練好的生成器</a:t>
              </a: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7B602FE1-8377-0B0C-0AB2-FFEC1211B2E7}"/>
                </a:ext>
              </a:extLst>
            </p:cNvPr>
            <p:cNvSpPr/>
            <p:nvPr/>
          </p:nvSpPr>
          <p:spPr>
            <a:xfrm>
              <a:off x="6973894" y="5141066"/>
              <a:ext cx="1636706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產生網格行程</a:t>
              </a:r>
            </a:p>
          </p:txBody>
        </p: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3585C3CF-8802-48D5-AC72-AE6E048CA1E9}"/>
                </a:ext>
              </a:extLst>
            </p:cNvPr>
            <p:cNvGrpSpPr/>
            <p:nvPr/>
          </p:nvGrpSpPr>
          <p:grpSpPr>
            <a:xfrm>
              <a:off x="5585117" y="3037695"/>
              <a:ext cx="5384031" cy="2107297"/>
              <a:chOff x="5585118" y="3037695"/>
              <a:chExt cx="5103559" cy="2107297"/>
            </a:xfrm>
          </p:grpSpPr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74DFED72-8C0A-B0FE-3647-129918140146}"/>
                  </a:ext>
                </a:extLst>
              </p:cNvPr>
              <p:cNvCxnSpPr>
                <a:cxnSpLocks/>
                <a:stCxn id="69" idx="2"/>
              </p:cNvCxnSpPr>
              <p:nvPr/>
            </p:nvCxnSpPr>
            <p:spPr>
              <a:xfrm>
                <a:off x="10688675" y="3037695"/>
                <a:ext cx="2" cy="1504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BC709F7E-C51B-D05E-584C-9B760EFF3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119" y="4542019"/>
                <a:ext cx="51035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箭頭接點 84">
                <a:extLst>
                  <a:ext uri="{FF2B5EF4-FFF2-40B4-BE49-F238E27FC236}">
                    <a16:creationId xmlns:a16="http://schemas.microsoft.com/office/drawing/2014/main" id="{E28EDBB1-414D-DECA-22F9-C6C5AF2949C3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5585118" y="4542020"/>
                <a:ext cx="0" cy="602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線箭頭接點 80">
              <a:extLst>
                <a:ext uri="{FF2B5EF4-FFF2-40B4-BE49-F238E27FC236}">
                  <a16:creationId xmlns:a16="http://schemas.microsoft.com/office/drawing/2014/main" id="{BC8A0D42-93ED-319D-2663-29143262C75E}"/>
                </a:ext>
              </a:extLst>
            </p:cNvPr>
            <p:cNvCxnSpPr>
              <a:stCxn id="77" idx="3"/>
              <a:endCxn id="78" idx="1"/>
            </p:cNvCxnSpPr>
            <p:nvPr/>
          </p:nvCxnSpPr>
          <p:spPr>
            <a:xfrm>
              <a:off x="4196342" y="5536297"/>
              <a:ext cx="213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箭頭接點 81">
              <a:extLst>
                <a:ext uri="{FF2B5EF4-FFF2-40B4-BE49-F238E27FC236}">
                  <a16:creationId xmlns:a16="http://schemas.microsoft.com/office/drawing/2014/main" id="{ADF365D7-4A23-55F4-99BB-96F35263D1F2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 flipV="1">
              <a:off x="6760564" y="5532371"/>
              <a:ext cx="213330" cy="3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5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A04BD24C-20B2-ADE1-A7D8-7E852AA79018}"/>
              </a:ext>
            </a:extLst>
          </p:cNvPr>
          <p:cNvSpPr/>
          <p:nvPr/>
        </p:nvSpPr>
        <p:spPr>
          <a:xfrm>
            <a:off x="4275808" y="4711700"/>
            <a:ext cx="692150" cy="1555750"/>
          </a:xfrm>
          <a:custGeom>
            <a:avLst/>
            <a:gdLst/>
            <a:ahLst/>
            <a:cxnLst>
              <a:cxn ang="0">
                <a:pos x="576792" y="1555750"/>
              </a:cxn>
              <a:cxn ang="0">
                <a:pos x="115358" y="1555750"/>
              </a:cxn>
              <a:cxn ang="0">
                <a:pos x="0" y="1440081"/>
              </a:cxn>
              <a:cxn ang="0">
                <a:pos x="0" y="347007"/>
              </a:cxn>
              <a:cxn ang="0">
                <a:pos x="346075" y="0"/>
              </a:cxn>
              <a:cxn ang="0">
                <a:pos x="346075" y="0"/>
              </a:cxn>
              <a:cxn ang="0">
                <a:pos x="692150" y="347007"/>
              </a:cxn>
              <a:cxn ang="0">
                <a:pos x="692150" y="1440081"/>
              </a:cxn>
              <a:cxn ang="0">
                <a:pos x="576792" y="1555750"/>
              </a:cxn>
            </a:cxnLst>
            <a:rect l="0" t="0" r="0" b="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3FC57799-86DA-A82D-1258-DD52A89D3B6B}"/>
              </a:ext>
            </a:extLst>
          </p:cNvPr>
          <p:cNvSpPr/>
          <p:nvPr/>
        </p:nvSpPr>
        <p:spPr>
          <a:xfrm>
            <a:off x="4707608" y="3432175"/>
            <a:ext cx="4822825" cy="3200400"/>
          </a:xfrm>
          <a:custGeom>
            <a:avLst/>
            <a:gdLst/>
            <a:ahLst/>
            <a:cxnLst>
              <a:cxn ang="0">
                <a:pos x="4487826" y="2164466"/>
              </a:cxn>
              <a:cxn ang="0">
                <a:pos x="3950673" y="2164466"/>
              </a:cxn>
              <a:cxn ang="0">
                <a:pos x="3950673" y="1869311"/>
              </a:cxn>
              <a:cxn ang="0">
                <a:pos x="3471279" y="1388962"/>
              </a:cxn>
              <a:cxn ang="0">
                <a:pos x="2847488" y="1388962"/>
              </a:cxn>
              <a:cxn ang="0">
                <a:pos x="2847488" y="1059084"/>
              </a:cxn>
              <a:cxn ang="0">
                <a:pos x="2541369" y="746567"/>
              </a:cxn>
              <a:cxn ang="0">
                <a:pos x="2512490" y="746567"/>
              </a:cxn>
              <a:cxn ang="0">
                <a:pos x="2512490" y="532435"/>
              </a:cxn>
              <a:cxn ang="0">
                <a:pos x="2027319" y="11575"/>
              </a:cxn>
              <a:cxn ang="0">
                <a:pos x="1501718" y="520861"/>
              </a:cxn>
              <a:cxn ang="0">
                <a:pos x="1501718" y="567159"/>
              </a:cxn>
              <a:cxn ang="0">
                <a:pos x="1484390" y="567159"/>
              </a:cxn>
              <a:cxn ang="0">
                <a:pos x="1068530" y="983848"/>
              </a:cxn>
              <a:cxn ang="0">
                <a:pos x="1068530" y="1238491"/>
              </a:cxn>
              <a:cxn ang="0">
                <a:pos x="935686" y="1238491"/>
              </a:cxn>
              <a:cxn ang="0">
                <a:pos x="577584" y="1591519"/>
              </a:cxn>
              <a:cxn ang="0">
                <a:pos x="577584" y="1875099"/>
              </a:cxn>
              <a:cxn ang="0">
                <a:pos x="334999" y="1875099"/>
              </a:cxn>
              <a:cxn ang="0">
                <a:pos x="0" y="2204977"/>
              </a:cxn>
              <a:cxn ang="0">
                <a:pos x="0" y="2905246"/>
              </a:cxn>
              <a:cxn ang="0">
                <a:pos x="716204" y="2905246"/>
              </a:cxn>
              <a:cxn ang="0">
                <a:pos x="716204" y="2882096"/>
              </a:cxn>
              <a:cxn ang="0">
                <a:pos x="1068530" y="2882096"/>
              </a:cxn>
              <a:cxn ang="0">
                <a:pos x="1068530" y="3032567"/>
              </a:cxn>
              <a:cxn ang="0">
                <a:pos x="1732751" y="3032567"/>
              </a:cxn>
              <a:cxn ang="0">
                <a:pos x="1732751" y="2963119"/>
              </a:cxn>
              <a:cxn ang="0">
                <a:pos x="2512490" y="2963119"/>
              </a:cxn>
              <a:cxn ang="0">
                <a:pos x="2512490" y="2835797"/>
              </a:cxn>
              <a:cxn ang="0">
                <a:pos x="2714644" y="2835797"/>
              </a:cxn>
              <a:cxn ang="0">
                <a:pos x="2714644" y="3049929"/>
              </a:cxn>
              <a:cxn ang="0">
                <a:pos x="3731192" y="3049929"/>
              </a:cxn>
              <a:cxn ang="0">
                <a:pos x="3731192" y="3200400"/>
              </a:cxn>
              <a:cxn ang="0">
                <a:pos x="4822825" y="3200400"/>
              </a:cxn>
              <a:cxn ang="0">
                <a:pos x="4822825" y="2505919"/>
              </a:cxn>
              <a:cxn ang="0">
                <a:pos x="4487826" y="2164466"/>
              </a:cxn>
            </a:cxnLst>
            <a:rect l="0" t="0" r="0" b="0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DDCB07DD-1F82-7CBB-2E70-B73A6D1A8D3E}"/>
              </a:ext>
            </a:extLst>
          </p:cNvPr>
          <p:cNvSpPr/>
          <p:nvPr/>
        </p:nvSpPr>
        <p:spPr>
          <a:xfrm>
            <a:off x="6730083" y="3444875"/>
            <a:ext cx="2800350" cy="3036888"/>
          </a:xfrm>
          <a:custGeom>
            <a:avLst/>
            <a:gdLst/>
            <a:ahLst/>
            <a:cxnLst>
              <a:cxn ang="0">
                <a:pos x="2465463" y="2151852"/>
              </a:cxn>
              <a:cxn ang="0">
                <a:pos x="1928488" y="2151852"/>
              </a:cxn>
              <a:cxn ang="0">
                <a:pos x="1928488" y="1856840"/>
              </a:cxn>
              <a:cxn ang="0">
                <a:pos x="1449253" y="1376723"/>
              </a:cxn>
              <a:cxn ang="0">
                <a:pos x="825670" y="1376723"/>
              </a:cxn>
              <a:cxn ang="0">
                <a:pos x="825670" y="1047003"/>
              </a:cxn>
              <a:cxn ang="0">
                <a:pos x="519653" y="734638"/>
              </a:cxn>
              <a:cxn ang="0">
                <a:pos x="490783" y="734638"/>
              </a:cxn>
              <a:cxn ang="0">
                <a:pos x="490783" y="520609"/>
              </a:cxn>
              <a:cxn ang="0">
                <a:pos x="5774" y="0"/>
              </a:cxn>
              <a:cxn ang="0">
                <a:pos x="0" y="0"/>
              </a:cxn>
              <a:cxn ang="0">
                <a:pos x="0" y="2950120"/>
              </a:cxn>
              <a:cxn ang="0">
                <a:pos x="490783" y="2950120"/>
              </a:cxn>
              <a:cxn ang="0">
                <a:pos x="490783" y="2822860"/>
              </a:cxn>
              <a:cxn ang="0">
                <a:pos x="692870" y="2822860"/>
              </a:cxn>
              <a:cxn ang="0">
                <a:pos x="692870" y="3036888"/>
              </a:cxn>
              <a:cxn ang="0">
                <a:pos x="1709080" y="3036888"/>
              </a:cxn>
              <a:cxn ang="0">
                <a:pos x="1709080" y="3036888"/>
              </a:cxn>
              <a:cxn ang="0">
                <a:pos x="2800350" y="3036888"/>
              </a:cxn>
              <a:cxn ang="0">
                <a:pos x="2800350" y="2493140"/>
              </a:cxn>
              <a:cxn ang="0">
                <a:pos x="2465463" y="2151852"/>
              </a:cxn>
            </a:cxnLst>
            <a:rect l="0" t="0" r="0" b="0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3BBF3B1-BF2C-8D66-7547-462B7C12685C}"/>
              </a:ext>
            </a:extLst>
          </p:cNvPr>
          <p:cNvGrpSpPr/>
          <p:nvPr/>
        </p:nvGrpSpPr>
        <p:grpSpPr>
          <a:xfrm flipH="1">
            <a:off x="9108951" y="5695156"/>
            <a:ext cx="639763" cy="566737"/>
            <a:chOff x="7378700" y="5694363"/>
            <a:chExt cx="639763" cy="566737"/>
          </a:xfrm>
        </p:grpSpPr>
        <p:sp>
          <p:nvSpPr>
            <p:cNvPr id="8" name="Freeform 111">
              <a:extLst>
                <a:ext uri="{FF2B5EF4-FFF2-40B4-BE49-F238E27FC236}">
                  <a16:creationId xmlns:a16="http://schemas.microsoft.com/office/drawing/2014/main" id="{D1849D17-18B5-5A58-C79B-5904D9A085C1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2">
              <a:extLst>
                <a:ext uri="{FF2B5EF4-FFF2-40B4-BE49-F238E27FC236}">
                  <a16:creationId xmlns:a16="http://schemas.microsoft.com/office/drawing/2014/main" id="{36BBC077-25C2-3463-91DF-56A0161C04FD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" name="Freeform 113">
              <a:extLst>
                <a:ext uri="{FF2B5EF4-FFF2-40B4-BE49-F238E27FC236}">
                  <a16:creationId xmlns:a16="http://schemas.microsoft.com/office/drawing/2014/main" id="{1B197DEE-F909-C7F6-5B78-2FFE8BF2578C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4">
              <a:extLst>
                <a:ext uri="{FF2B5EF4-FFF2-40B4-BE49-F238E27FC236}">
                  <a16:creationId xmlns:a16="http://schemas.microsoft.com/office/drawing/2014/main" id="{DD2317CE-BDEC-1CCD-F787-2733B50857C7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5D325D1-8115-E678-64E9-A019B9D2CFF8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3" name="Freeform 116">
              <a:extLst>
                <a:ext uri="{FF2B5EF4-FFF2-40B4-BE49-F238E27FC236}">
                  <a16:creationId xmlns:a16="http://schemas.microsoft.com/office/drawing/2014/main" id="{1B6DC8E2-7C64-ABDE-58B7-F3E61A23A643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17">
              <a:extLst>
                <a:ext uri="{FF2B5EF4-FFF2-40B4-BE49-F238E27FC236}">
                  <a16:creationId xmlns:a16="http://schemas.microsoft.com/office/drawing/2014/main" id="{43D1B086-1114-1F86-46FC-A6ECE000FAFD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118">
              <a:extLst>
                <a:ext uri="{FF2B5EF4-FFF2-40B4-BE49-F238E27FC236}">
                  <a16:creationId xmlns:a16="http://schemas.microsoft.com/office/drawing/2014/main" id="{C072222A-9FB4-D93B-9529-FCAA77E97FFB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19">
              <a:extLst>
                <a:ext uri="{FF2B5EF4-FFF2-40B4-BE49-F238E27FC236}">
                  <a16:creationId xmlns:a16="http://schemas.microsoft.com/office/drawing/2014/main" id="{DD8266A9-19C8-A57D-0EDD-3A51A518D66A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3197127F-BE90-1B80-2D86-84823C97E4AC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21">
              <a:extLst>
                <a:ext uri="{FF2B5EF4-FFF2-40B4-BE49-F238E27FC236}">
                  <a16:creationId xmlns:a16="http://schemas.microsoft.com/office/drawing/2014/main" id="{9AC7C1DD-D21E-FD13-47EB-05CD55CC3233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22">
              <a:extLst>
                <a:ext uri="{FF2B5EF4-FFF2-40B4-BE49-F238E27FC236}">
                  <a16:creationId xmlns:a16="http://schemas.microsoft.com/office/drawing/2014/main" id="{7B6F1919-9204-9423-0C3A-6E45CC90A9BB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20" name="Freeform 123">
              <a:extLst>
                <a:ext uri="{FF2B5EF4-FFF2-40B4-BE49-F238E27FC236}">
                  <a16:creationId xmlns:a16="http://schemas.microsoft.com/office/drawing/2014/main" id="{F3A9205F-3F07-5148-1C2F-360E29AD5D8D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9DE60ADA-EE1A-9954-BDB9-3BEFE01755E2}"/>
              </a:ext>
            </a:extLst>
          </p:cNvPr>
          <p:cNvSpPr/>
          <p:nvPr/>
        </p:nvSpPr>
        <p:spPr>
          <a:xfrm>
            <a:off x="5279108" y="4591050"/>
            <a:ext cx="514350" cy="1249363"/>
          </a:xfrm>
          <a:custGeom>
            <a:avLst/>
            <a:gdLst/>
            <a:ahLst/>
            <a:cxnLst>
              <a:cxn ang="0">
                <a:pos x="514350" y="0"/>
              </a:cxn>
              <a:cxn ang="0">
                <a:pos x="497012" y="0"/>
              </a:cxn>
              <a:cxn ang="0">
                <a:pos x="497012" y="80977"/>
              </a:cxn>
              <a:cxn ang="0">
                <a:pos x="364090" y="80977"/>
              </a:cxn>
              <a:cxn ang="0">
                <a:pos x="104026" y="190875"/>
              </a:cxn>
              <a:cxn ang="0">
                <a:pos x="11558" y="375966"/>
              </a:cxn>
              <a:cxn ang="0">
                <a:pos x="5779" y="433807"/>
              </a:cxn>
              <a:cxn ang="0">
                <a:pos x="5779" y="717227"/>
              </a:cxn>
              <a:cxn ang="0">
                <a:pos x="0" y="717227"/>
              </a:cxn>
              <a:cxn ang="0">
                <a:pos x="0" y="1249363"/>
              </a:cxn>
              <a:cxn ang="0">
                <a:pos x="514350" y="1249363"/>
              </a:cxn>
              <a:cxn ang="0">
                <a:pos x="514350" y="0"/>
              </a:cxn>
            </a:cxnLst>
            <a:rect l="0" t="0" r="0" b="0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9B82C846-3281-C67B-F680-1CE57C63299D}"/>
              </a:ext>
            </a:extLst>
          </p:cNvPr>
          <p:cNvSpPr/>
          <p:nvPr/>
        </p:nvSpPr>
        <p:spPr>
          <a:xfrm>
            <a:off x="5775996" y="3930650"/>
            <a:ext cx="520700" cy="1249363"/>
          </a:xfrm>
          <a:custGeom>
            <a:avLst/>
            <a:gdLst/>
            <a:ahLst/>
            <a:cxnLst>
              <a:cxn ang="0">
                <a:pos x="514914" y="0"/>
              </a:cxn>
              <a:cxn ang="0">
                <a:pos x="491772" y="17352"/>
              </a:cxn>
              <a:cxn ang="0">
                <a:pos x="497558" y="57841"/>
              </a:cxn>
              <a:cxn ang="0">
                <a:pos x="422346" y="69409"/>
              </a:cxn>
              <a:cxn ang="0">
                <a:pos x="404989" y="69409"/>
              </a:cxn>
              <a:cxn ang="0">
                <a:pos x="75212" y="237148"/>
              </a:cxn>
              <a:cxn ang="0">
                <a:pos x="0" y="456943"/>
              </a:cxn>
              <a:cxn ang="0">
                <a:pos x="0" y="1249363"/>
              </a:cxn>
              <a:cxn ang="0">
                <a:pos x="514914" y="1249363"/>
              </a:cxn>
              <a:cxn ang="0">
                <a:pos x="514914" y="0"/>
              </a:cxn>
            </a:cxnLst>
            <a:rect l="0" t="0" r="0" b="0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029848C3-3DAE-3F81-6789-779074513192}"/>
              </a:ext>
            </a:extLst>
          </p:cNvPr>
          <p:cNvSpPr/>
          <p:nvPr/>
        </p:nvSpPr>
        <p:spPr>
          <a:xfrm>
            <a:off x="6209383" y="3438525"/>
            <a:ext cx="520700" cy="1257300"/>
          </a:xfrm>
          <a:custGeom>
            <a:avLst/>
            <a:gdLst/>
            <a:ahLst/>
            <a:cxnLst>
              <a:cxn ang="0">
                <a:pos x="520700" y="5794"/>
              </a:cxn>
              <a:cxn ang="0">
                <a:pos x="0" y="463521"/>
              </a:cxn>
              <a:cxn ang="0">
                <a:pos x="0" y="1257300"/>
              </a:cxn>
              <a:cxn ang="0">
                <a:pos x="520700" y="1257300"/>
              </a:cxn>
              <a:cxn ang="0">
                <a:pos x="520700" y="5794"/>
              </a:cxn>
            </a:cxnLst>
            <a:rect l="0" t="0" r="0" b="0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26FD6D4-8E1B-8012-37CB-2773B9EF7271}"/>
              </a:ext>
            </a:extLst>
          </p:cNvPr>
          <p:cNvSpPr/>
          <p:nvPr/>
        </p:nvSpPr>
        <p:spPr>
          <a:xfrm>
            <a:off x="5096546" y="4208463"/>
            <a:ext cx="3678237" cy="2424112"/>
          </a:xfrm>
          <a:custGeom>
            <a:avLst/>
            <a:gdLst/>
            <a:ahLst/>
            <a:cxnLst>
              <a:cxn ang="0">
                <a:pos x="3424167" y="1643074"/>
              </a:cxn>
              <a:cxn ang="0">
                <a:pos x="3014191" y="1643074"/>
              </a:cxn>
              <a:cxn ang="0">
                <a:pos x="3014191" y="1417440"/>
              </a:cxn>
              <a:cxn ang="0">
                <a:pos x="2650409" y="1052956"/>
              </a:cxn>
              <a:cxn ang="0">
                <a:pos x="2182690" y="1052956"/>
              </a:cxn>
              <a:cxn ang="0">
                <a:pos x="2182690" y="798395"/>
              </a:cxn>
              <a:cxn ang="0">
                <a:pos x="1945943" y="566976"/>
              </a:cxn>
              <a:cxn ang="0">
                <a:pos x="1922846" y="566976"/>
              </a:cxn>
              <a:cxn ang="0">
                <a:pos x="1922846" y="404983"/>
              </a:cxn>
              <a:cxn ang="0">
                <a:pos x="1559064" y="11571"/>
              </a:cxn>
              <a:cxn ang="0">
                <a:pos x="1160637" y="393412"/>
              </a:cxn>
              <a:cxn ang="0">
                <a:pos x="1160637" y="428125"/>
              </a:cxn>
              <a:cxn ang="0">
                <a:pos x="1143314" y="428125"/>
              </a:cxn>
              <a:cxn ang="0">
                <a:pos x="831501" y="740540"/>
              </a:cxn>
              <a:cxn ang="0">
                <a:pos x="831501" y="937246"/>
              </a:cxn>
              <a:cxn ang="0">
                <a:pos x="727563" y="937246"/>
              </a:cxn>
              <a:cxn ang="0">
                <a:pos x="461945" y="1209163"/>
              </a:cxn>
              <a:cxn ang="0">
                <a:pos x="461945" y="1417440"/>
              </a:cxn>
              <a:cxn ang="0">
                <a:pos x="271393" y="1417440"/>
              </a:cxn>
              <a:cxn ang="0">
                <a:pos x="0" y="1672001"/>
              </a:cxn>
              <a:cxn ang="0">
                <a:pos x="0" y="2198479"/>
              </a:cxn>
              <a:cxn ang="0">
                <a:pos x="565883" y="2198479"/>
              </a:cxn>
              <a:cxn ang="0">
                <a:pos x="565883" y="2181122"/>
              </a:cxn>
              <a:cxn ang="0">
                <a:pos x="831501" y="2181122"/>
              </a:cxn>
              <a:cxn ang="0">
                <a:pos x="831501" y="2296832"/>
              </a:cxn>
              <a:cxn ang="0">
                <a:pos x="1333866" y="2296832"/>
              </a:cxn>
              <a:cxn ang="0">
                <a:pos x="1333866" y="2244762"/>
              </a:cxn>
              <a:cxn ang="0">
                <a:pos x="1922846" y="2244762"/>
              </a:cxn>
              <a:cxn ang="0">
                <a:pos x="1922846" y="2146409"/>
              </a:cxn>
              <a:cxn ang="0">
                <a:pos x="2078752" y="2146409"/>
              </a:cxn>
              <a:cxn ang="0">
                <a:pos x="2078752" y="2308403"/>
              </a:cxn>
              <a:cxn ang="0">
                <a:pos x="2852510" y="2308403"/>
              </a:cxn>
              <a:cxn ang="0">
                <a:pos x="2852510" y="2424112"/>
              </a:cxn>
              <a:cxn ang="0">
                <a:pos x="3678237" y="2424112"/>
              </a:cxn>
              <a:cxn ang="0">
                <a:pos x="3678237" y="1897634"/>
              </a:cxn>
              <a:cxn ang="0">
                <a:pos x="3424167" y="1643074"/>
              </a:cxn>
            </a:cxnLst>
            <a:rect l="0" t="0" r="0" b="0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F522A7C-8508-FD38-5183-7A31CE05DEEA}"/>
              </a:ext>
            </a:extLst>
          </p:cNvPr>
          <p:cNvSpPr/>
          <p:nvPr/>
        </p:nvSpPr>
        <p:spPr>
          <a:xfrm>
            <a:off x="6625308" y="4214813"/>
            <a:ext cx="2149475" cy="2122487"/>
          </a:xfrm>
          <a:custGeom>
            <a:avLst/>
            <a:gdLst/>
            <a:ahLst/>
            <a:cxnLst>
              <a:cxn ang="0">
                <a:pos x="1895236" y="1636686"/>
              </a:cxn>
              <a:cxn ang="0">
                <a:pos x="1484987" y="1636686"/>
              </a:cxn>
              <a:cxn ang="0">
                <a:pos x="1484987" y="1411136"/>
              </a:cxn>
              <a:cxn ang="0">
                <a:pos x="1120963" y="1046785"/>
              </a:cxn>
              <a:cxn ang="0">
                <a:pos x="652932" y="1046785"/>
              </a:cxn>
              <a:cxn ang="0">
                <a:pos x="652932" y="792318"/>
              </a:cxn>
              <a:cxn ang="0">
                <a:pos x="416027" y="560984"/>
              </a:cxn>
              <a:cxn ang="0">
                <a:pos x="392915" y="560984"/>
              </a:cxn>
              <a:cxn ang="0">
                <a:pos x="392915" y="399051"/>
              </a:cxn>
              <a:cxn ang="0">
                <a:pos x="28891" y="5783"/>
              </a:cxn>
              <a:cxn ang="0">
                <a:pos x="0" y="5783"/>
              </a:cxn>
              <a:cxn ang="0">
                <a:pos x="0" y="2122487"/>
              </a:cxn>
              <a:cxn ang="0">
                <a:pos x="2149475" y="2122487"/>
              </a:cxn>
              <a:cxn ang="0">
                <a:pos x="2149475" y="1891153"/>
              </a:cxn>
              <a:cxn ang="0">
                <a:pos x="1895236" y="1636686"/>
              </a:cxn>
            </a:cxnLst>
            <a:rect l="0" t="0" r="0" b="0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42B694B-5AA7-22C2-B126-C122CEF36E5D}"/>
              </a:ext>
            </a:extLst>
          </p:cNvPr>
          <p:cNvSpPr/>
          <p:nvPr/>
        </p:nvSpPr>
        <p:spPr>
          <a:xfrm>
            <a:off x="5655346" y="4897438"/>
            <a:ext cx="2616200" cy="1735137"/>
          </a:xfrm>
          <a:custGeom>
            <a:avLst/>
            <a:gdLst/>
            <a:ahLst/>
            <a:cxnLst>
              <a:cxn ang="0">
                <a:pos x="2431391" y="1174109"/>
              </a:cxn>
              <a:cxn ang="0">
                <a:pos x="2142627" y="1174109"/>
              </a:cxn>
              <a:cxn ang="0">
                <a:pos x="2142627" y="1012163"/>
              </a:cxn>
              <a:cxn ang="0">
                <a:pos x="1882740" y="751893"/>
              </a:cxn>
              <a:cxn ang="0">
                <a:pos x="1547774" y="751893"/>
              </a:cxn>
              <a:cxn ang="0">
                <a:pos x="1547774" y="572595"/>
              </a:cxn>
              <a:cxn ang="0">
                <a:pos x="1380291" y="404865"/>
              </a:cxn>
              <a:cxn ang="0">
                <a:pos x="1362965" y="404865"/>
              </a:cxn>
              <a:cxn ang="0">
                <a:pos x="1362965" y="289190"/>
              </a:cxn>
              <a:cxn ang="0">
                <a:pos x="1103078" y="5784"/>
              </a:cxn>
              <a:cxn ang="0">
                <a:pos x="814314" y="277622"/>
              </a:cxn>
              <a:cxn ang="0">
                <a:pos x="814314" y="306541"/>
              </a:cxn>
              <a:cxn ang="0">
                <a:pos x="802763" y="306541"/>
              </a:cxn>
              <a:cxn ang="0">
                <a:pos x="577528" y="532109"/>
              </a:cxn>
              <a:cxn ang="0">
                <a:pos x="577528" y="670920"/>
              </a:cxn>
              <a:cxn ang="0">
                <a:pos x="508224" y="670920"/>
              </a:cxn>
              <a:cxn ang="0">
                <a:pos x="311865" y="861785"/>
              </a:cxn>
              <a:cxn ang="0">
                <a:pos x="311865" y="1012163"/>
              </a:cxn>
              <a:cxn ang="0">
                <a:pos x="179034" y="1012163"/>
              </a:cxn>
              <a:cxn ang="0">
                <a:pos x="0" y="1197245"/>
              </a:cxn>
              <a:cxn ang="0">
                <a:pos x="0" y="1573191"/>
              </a:cxn>
              <a:cxn ang="0">
                <a:pos x="386943" y="1573191"/>
              </a:cxn>
              <a:cxn ang="0">
                <a:pos x="386943" y="1561623"/>
              </a:cxn>
              <a:cxn ang="0">
                <a:pos x="577528" y="1561623"/>
              </a:cxn>
              <a:cxn ang="0">
                <a:pos x="577528" y="1642596"/>
              </a:cxn>
              <a:cxn ang="0">
                <a:pos x="941370" y="1642596"/>
              </a:cxn>
              <a:cxn ang="0">
                <a:pos x="941370" y="1607894"/>
              </a:cxn>
              <a:cxn ang="0">
                <a:pos x="1362965" y="1607894"/>
              </a:cxn>
              <a:cxn ang="0">
                <a:pos x="1362965" y="1532704"/>
              </a:cxn>
              <a:cxn ang="0">
                <a:pos x="1472695" y="1532704"/>
              </a:cxn>
              <a:cxn ang="0">
                <a:pos x="1472695" y="1654164"/>
              </a:cxn>
              <a:cxn ang="0">
                <a:pos x="2027122" y="1654164"/>
              </a:cxn>
              <a:cxn ang="0">
                <a:pos x="2027122" y="1735137"/>
              </a:cxn>
              <a:cxn ang="0">
                <a:pos x="2616200" y="1735137"/>
              </a:cxn>
              <a:cxn ang="0">
                <a:pos x="2616200" y="1359191"/>
              </a:cxn>
              <a:cxn ang="0">
                <a:pos x="2431391" y="1174109"/>
              </a:cxn>
            </a:cxnLst>
            <a:rect l="0" t="0" r="0" b="0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3F8A0EDD-5854-4110-2706-0C2207ED45E4}"/>
              </a:ext>
            </a:extLst>
          </p:cNvPr>
          <p:cNvSpPr/>
          <p:nvPr/>
        </p:nvSpPr>
        <p:spPr>
          <a:xfrm>
            <a:off x="6730083" y="4903788"/>
            <a:ext cx="1541463" cy="1728787"/>
          </a:xfrm>
          <a:custGeom>
            <a:avLst/>
            <a:gdLst/>
            <a:ahLst/>
            <a:cxnLst>
              <a:cxn ang="0">
                <a:pos x="1356718" y="1167943"/>
              </a:cxn>
              <a:cxn ang="0">
                <a:pos x="1068055" y="1167943"/>
              </a:cxn>
              <a:cxn ang="0">
                <a:pos x="1068055" y="1006050"/>
              </a:cxn>
              <a:cxn ang="0">
                <a:pos x="808258" y="745865"/>
              </a:cxn>
              <a:cxn ang="0">
                <a:pos x="473408" y="745865"/>
              </a:cxn>
              <a:cxn ang="0">
                <a:pos x="473408" y="566626"/>
              </a:cxn>
              <a:cxn ang="0">
                <a:pos x="305983" y="398951"/>
              </a:cxn>
              <a:cxn ang="0">
                <a:pos x="288663" y="398951"/>
              </a:cxn>
              <a:cxn ang="0">
                <a:pos x="288663" y="283313"/>
              </a:cxn>
              <a:cxn ang="0">
                <a:pos x="28866" y="0"/>
              </a:cxn>
              <a:cxn ang="0">
                <a:pos x="0" y="0"/>
              </a:cxn>
              <a:cxn ang="0">
                <a:pos x="0" y="1601585"/>
              </a:cxn>
              <a:cxn ang="0">
                <a:pos x="288663" y="1601585"/>
              </a:cxn>
              <a:cxn ang="0">
                <a:pos x="288663" y="1526421"/>
              </a:cxn>
              <a:cxn ang="0">
                <a:pos x="398356" y="1526421"/>
              </a:cxn>
              <a:cxn ang="0">
                <a:pos x="398356" y="1647840"/>
              </a:cxn>
              <a:cxn ang="0">
                <a:pos x="952589" y="1647840"/>
              </a:cxn>
              <a:cxn ang="0">
                <a:pos x="952589" y="1728787"/>
              </a:cxn>
              <a:cxn ang="0">
                <a:pos x="1541463" y="1728787"/>
              </a:cxn>
              <a:cxn ang="0">
                <a:pos x="1541463" y="1352964"/>
              </a:cxn>
              <a:cxn ang="0">
                <a:pos x="1356718" y="1167943"/>
              </a:cxn>
            </a:cxnLst>
            <a:rect l="0" t="0" r="0" b="0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52D48EEC-B9F5-EA22-FDA3-D0A243CA5A7C}"/>
              </a:ext>
            </a:extLst>
          </p:cNvPr>
          <p:cNvSpPr/>
          <p:nvPr/>
        </p:nvSpPr>
        <p:spPr>
          <a:xfrm>
            <a:off x="9270083" y="4527550"/>
            <a:ext cx="138113" cy="727075"/>
          </a:xfrm>
          <a:custGeom>
            <a:avLst/>
            <a:gdLst/>
            <a:ahLst/>
            <a:cxnLst>
              <a:cxn ang="0">
                <a:pos x="0" y="727075"/>
              </a:cxn>
              <a:cxn ang="0">
                <a:pos x="138113" y="599544"/>
              </a:cxn>
              <a:cxn ang="0">
                <a:pos x="138113" y="0"/>
              </a:cxn>
              <a:cxn ang="0">
                <a:pos x="5877" y="0"/>
              </a:cxn>
              <a:cxn ang="0">
                <a:pos x="0" y="727075"/>
              </a:cxn>
            </a:cxnLst>
            <a:rect l="0" t="0" r="0" b="0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610C2F95-70F4-84D3-283F-AB65A4E3C8FB}"/>
              </a:ext>
            </a:extLst>
          </p:cNvPr>
          <p:cNvSpPr/>
          <p:nvPr/>
        </p:nvSpPr>
        <p:spPr>
          <a:xfrm>
            <a:off x="8092158" y="4178300"/>
            <a:ext cx="293688" cy="1417638"/>
          </a:xfrm>
          <a:custGeom>
            <a:avLst/>
            <a:gdLst/>
            <a:ahLst/>
            <a:cxnLst>
              <a:cxn ang="0">
                <a:pos x="293688" y="1417638"/>
              </a:cxn>
              <a:cxn ang="0">
                <a:pos x="0" y="1163491"/>
              </a:cxn>
              <a:cxn ang="0">
                <a:pos x="0" y="0"/>
              </a:cxn>
              <a:cxn ang="0">
                <a:pos x="293688" y="0"/>
              </a:cxn>
              <a:cxn ang="0">
                <a:pos x="293688" y="1417638"/>
              </a:cxn>
            </a:cxnLst>
            <a:rect l="0" t="0" r="0" b="0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6">
            <a:extLst>
              <a:ext uri="{FF2B5EF4-FFF2-40B4-BE49-F238E27FC236}">
                <a16:creationId xmlns:a16="http://schemas.microsoft.com/office/drawing/2014/main" id="{5D9FCA75-EA9A-0FAF-402A-7CF677578B32}"/>
              </a:ext>
            </a:extLst>
          </p:cNvPr>
          <p:cNvSpPr/>
          <p:nvPr/>
        </p:nvSpPr>
        <p:spPr>
          <a:xfrm>
            <a:off x="8457283" y="4757738"/>
            <a:ext cx="374650" cy="1771650"/>
          </a:xfrm>
          <a:custGeom>
            <a:avLst/>
            <a:gdLst/>
            <a:ahLst/>
            <a:cxnLst>
              <a:cxn ang="0">
                <a:pos x="374650" y="0"/>
              </a:cxn>
              <a:cxn ang="0">
                <a:pos x="0" y="0"/>
              </a:cxn>
              <a:cxn ang="0">
                <a:pos x="4408" y="1307437"/>
              </a:cxn>
              <a:cxn ang="0">
                <a:pos x="114599" y="1423490"/>
              </a:cxn>
              <a:cxn ang="0">
                <a:pos x="114599" y="1771650"/>
              </a:cxn>
              <a:cxn ang="0">
                <a:pos x="374650" y="1771650"/>
              </a:cxn>
              <a:cxn ang="0">
                <a:pos x="374650" y="1683508"/>
              </a:cxn>
              <a:cxn ang="0">
                <a:pos x="374650" y="1683508"/>
              </a:cxn>
              <a:cxn ang="0">
                <a:pos x="374650" y="0"/>
              </a:cxn>
            </a:cxnLst>
            <a:rect l="0" t="0" r="0" b="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223D0C9E-B50D-26EC-0DFD-D5816E7D94C3}"/>
              </a:ext>
            </a:extLst>
          </p:cNvPr>
          <p:cNvSpPr/>
          <p:nvPr/>
        </p:nvSpPr>
        <p:spPr>
          <a:xfrm>
            <a:off x="8825583" y="4127500"/>
            <a:ext cx="450850" cy="2401888"/>
          </a:xfrm>
          <a:custGeom>
            <a:avLst/>
            <a:gdLst/>
            <a:ahLst/>
            <a:cxnLst>
              <a:cxn ang="0">
                <a:pos x="5874" y="2401888"/>
              </a:cxn>
              <a:cxn ang="0">
                <a:pos x="196788" y="2401888"/>
              </a:cxn>
              <a:cxn ang="0">
                <a:pos x="444976" y="2163903"/>
              </a:cxn>
              <a:cxn ang="0">
                <a:pos x="450850" y="0"/>
              </a:cxn>
              <a:cxn ang="0">
                <a:pos x="0" y="0"/>
              </a:cxn>
              <a:cxn ang="0">
                <a:pos x="5874" y="2401888"/>
              </a:cxn>
            </a:cxnLst>
            <a:rect l="0" t="0" r="0" b="0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8">
            <a:extLst>
              <a:ext uri="{FF2B5EF4-FFF2-40B4-BE49-F238E27FC236}">
                <a16:creationId xmlns:a16="http://schemas.microsoft.com/office/drawing/2014/main" id="{B014C53D-6CEB-1CA4-C755-3877218DD4C6}"/>
              </a:ext>
            </a:extLst>
          </p:cNvPr>
          <p:cNvSpPr/>
          <p:nvPr/>
        </p:nvSpPr>
        <p:spPr>
          <a:xfrm>
            <a:off x="8277896" y="4578350"/>
            <a:ext cx="293687" cy="1381125"/>
          </a:xfrm>
          <a:custGeom>
            <a:avLst/>
            <a:gdLst/>
            <a:ahLst/>
            <a:cxnLst>
              <a:cxn ang="0">
                <a:pos x="293687" y="1381125"/>
              </a:cxn>
              <a:cxn ang="0">
                <a:pos x="0" y="1121338"/>
              </a:cxn>
              <a:cxn ang="0">
                <a:pos x="0" y="0"/>
              </a:cxn>
              <a:cxn ang="0">
                <a:pos x="293687" y="0"/>
              </a:cxn>
              <a:cxn ang="0">
                <a:pos x="293687" y="1381125"/>
              </a:cxn>
            </a:cxnLst>
            <a:rect l="0" t="0" r="0" b="0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9">
            <a:extLst>
              <a:ext uri="{FF2B5EF4-FFF2-40B4-BE49-F238E27FC236}">
                <a16:creationId xmlns:a16="http://schemas.microsoft.com/office/drawing/2014/main" id="{6268DC65-4E05-9DE4-44C5-C6336B22C6D0}"/>
              </a:ext>
            </a:extLst>
          </p:cNvPr>
          <p:cNvSpPr/>
          <p:nvPr/>
        </p:nvSpPr>
        <p:spPr>
          <a:xfrm>
            <a:off x="8457283" y="4289425"/>
            <a:ext cx="374650" cy="1682750"/>
          </a:xfrm>
          <a:custGeom>
            <a:avLst/>
            <a:gdLst/>
            <a:ahLst/>
            <a:cxnLst>
              <a:cxn ang="0">
                <a:pos x="374650" y="1682750"/>
              </a:cxn>
              <a:cxn ang="0">
                <a:pos x="4408" y="1306848"/>
              </a:cxn>
              <a:cxn ang="0">
                <a:pos x="0" y="0"/>
              </a:cxn>
              <a:cxn ang="0">
                <a:pos x="374650" y="0"/>
              </a:cxn>
              <a:cxn ang="0">
                <a:pos x="374650" y="1682750"/>
              </a:cxn>
            </a:cxnLst>
            <a:rect l="0" t="0" r="0" b="0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80">
            <a:extLst>
              <a:ext uri="{FF2B5EF4-FFF2-40B4-BE49-F238E27FC236}">
                <a16:creationId xmlns:a16="http://schemas.microsoft.com/office/drawing/2014/main" id="{F23A83A5-9649-B741-1098-3D62388F7DC6}"/>
              </a:ext>
            </a:extLst>
          </p:cNvPr>
          <p:cNvSpPr/>
          <p:nvPr/>
        </p:nvSpPr>
        <p:spPr>
          <a:xfrm>
            <a:off x="8831933" y="4289425"/>
            <a:ext cx="295275" cy="1892300"/>
          </a:xfrm>
          <a:custGeom>
            <a:avLst/>
            <a:gdLst/>
            <a:ahLst/>
            <a:cxnLst>
              <a:cxn ang="0">
                <a:pos x="0" y="1892300"/>
              </a:cxn>
              <a:cxn ang="0">
                <a:pos x="295275" y="1638132"/>
              </a:cxn>
              <a:cxn ang="0">
                <a:pos x="295275" y="0"/>
              </a:cxn>
              <a:cxn ang="0">
                <a:pos x="0" y="0"/>
              </a:cxn>
              <a:cxn ang="0">
                <a:pos x="0" y="1892300"/>
              </a:cxn>
            </a:cxnLst>
            <a:rect l="0" t="0" r="0" b="0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81">
            <a:extLst>
              <a:ext uri="{FF2B5EF4-FFF2-40B4-BE49-F238E27FC236}">
                <a16:creationId xmlns:a16="http://schemas.microsoft.com/office/drawing/2014/main" id="{2D016455-AE92-81F3-F783-096BF5E35616}"/>
              </a:ext>
            </a:extLst>
          </p:cNvPr>
          <p:cNvSpPr/>
          <p:nvPr/>
        </p:nvSpPr>
        <p:spPr>
          <a:xfrm>
            <a:off x="8670008" y="4289425"/>
            <a:ext cx="160338" cy="1347788"/>
          </a:xfrm>
          <a:custGeom>
            <a:avLst/>
            <a:gdLst/>
            <a:ahLst/>
            <a:cxnLst>
              <a:cxn ang="0">
                <a:pos x="160338" y="1347788"/>
              </a:cxn>
              <a:cxn ang="0">
                <a:pos x="0" y="1168670"/>
              </a:cxn>
              <a:cxn ang="0">
                <a:pos x="0" y="0"/>
              </a:cxn>
              <a:cxn ang="0">
                <a:pos x="160338" y="0"/>
              </a:cxn>
              <a:cxn ang="0">
                <a:pos x="160338" y="1347788"/>
              </a:cxn>
            </a:cxnLst>
            <a:rect l="0" t="0" r="0" b="0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82">
            <a:extLst>
              <a:ext uri="{FF2B5EF4-FFF2-40B4-BE49-F238E27FC236}">
                <a16:creationId xmlns:a16="http://schemas.microsoft.com/office/drawing/2014/main" id="{B6B0B5CC-0C9F-F121-4F3F-6F813BD2C981}"/>
              </a:ext>
            </a:extLst>
          </p:cNvPr>
          <p:cNvSpPr/>
          <p:nvPr/>
        </p:nvSpPr>
        <p:spPr>
          <a:xfrm>
            <a:off x="8831933" y="4289425"/>
            <a:ext cx="214313" cy="1516063"/>
          </a:xfrm>
          <a:custGeom>
            <a:avLst/>
            <a:gdLst/>
            <a:ahLst/>
            <a:cxnLst>
              <a:cxn ang="0">
                <a:pos x="0" y="1516063"/>
              </a:cxn>
              <a:cxn ang="0">
                <a:pos x="208441" y="1307457"/>
              </a:cxn>
              <a:cxn ang="0">
                <a:pos x="214313" y="0"/>
              </a:cxn>
              <a:cxn ang="0">
                <a:pos x="0" y="0"/>
              </a:cxn>
              <a:cxn ang="0">
                <a:pos x="0" y="1516063"/>
              </a:cxn>
            </a:cxnLst>
            <a:rect l="0" t="0" r="0" b="0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83">
            <a:extLst>
              <a:ext uri="{FF2B5EF4-FFF2-40B4-BE49-F238E27FC236}">
                <a16:creationId xmlns:a16="http://schemas.microsoft.com/office/drawing/2014/main" id="{B0BD8506-47AB-F61F-FB58-01F6909F02DB}"/>
              </a:ext>
            </a:extLst>
          </p:cNvPr>
          <p:cNvSpPr/>
          <p:nvPr/>
        </p:nvSpPr>
        <p:spPr>
          <a:xfrm>
            <a:off x="7844508" y="3375025"/>
            <a:ext cx="1638300" cy="1389063"/>
          </a:xfrm>
          <a:custGeom>
            <a:avLst/>
            <a:gdLst/>
            <a:ahLst/>
            <a:cxnLst>
              <a:cxn ang="0">
                <a:pos x="1638300" y="561413"/>
              </a:cxn>
              <a:cxn ang="0">
                <a:pos x="1413322" y="335690"/>
              </a:cxn>
              <a:cxn ang="0">
                <a:pos x="1251800" y="399356"/>
              </a:cxn>
              <a:cxn ang="0">
                <a:pos x="1222956" y="381992"/>
              </a:cxn>
              <a:cxn ang="0">
                <a:pos x="1228725" y="358841"/>
              </a:cxn>
              <a:cxn ang="0">
                <a:pos x="1061434" y="196784"/>
              </a:cxn>
              <a:cxn ang="0">
                <a:pos x="1015285" y="202572"/>
              </a:cxn>
              <a:cxn ang="0">
                <a:pos x="1015285" y="196784"/>
              </a:cxn>
              <a:cxn ang="0">
                <a:pos x="819150" y="0"/>
              </a:cxn>
              <a:cxn ang="0">
                <a:pos x="628784" y="196784"/>
              </a:cxn>
              <a:cxn ang="0">
                <a:pos x="674933" y="318327"/>
              </a:cxn>
              <a:cxn ang="0">
                <a:pos x="559560" y="272025"/>
              </a:cxn>
              <a:cxn ang="0">
                <a:pos x="386500" y="445658"/>
              </a:cxn>
              <a:cxn ang="0">
                <a:pos x="409575" y="526686"/>
              </a:cxn>
              <a:cxn ang="0">
                <a:pos x="363426" y="544050"/>
              </a:cxn>
              <a:cxn ang="0">
                <a:pos x="196135" y="445658"/>
              </a:cxn>
              <a:cxn ang="0">
                <a:pos x="0" y="642442"/>
              </a:cxn>
              <a:cxn ang="0">
                <a:pos x="132679" y="821862"/>
              </a:cxn>
              <a:cxn ang="0">
                <a:pos x="23075" y="983920"/>
              </a:cxn>
              <a:cxn ang="0">
                <a:pos x="196135" y="1151765"/>
              </a:cxn>
              <a:cxn ang="0">
                <a:pos x="328814" y="1088099"/>
              </a:cxn>
              <a:cxn ang="0">
                <a:pos x="421112" y="1134401"/>
              </a:cxn>
              <a:cxn ang="0">
                <a:pos x="421112" y="1273308"/>
              </a:cxn>
              <a:cxn ang="0">
                <a:pos x="530717" y="1389063"/>
              </a:cxn>
              <a:cxn ang="0">
                <a:pos x="646090" y="1273308"/>
              </a:cxn>
              <a:cxn ang="0">
                <a:pos x="646090" y="1134401"/>
              </a:cxn>
              <a:cxn ang="0">
                <a:pos x="657627" y="1134401"/>
              </a:cxn>
              <a:cxn ang="0">
                <a:pos x="674933" y="1134401"/>
              </a:cxn>
              <a:cxn ang="0">
                <a:pos x="801844" y="1238581"/>
              </a:cxn>
              <a:cxn ang="0">
                <a:pos x="928755" y="1117038"/>
              </a:cxn>
              <a:cxn ang="0">
                <a:pos x="934523" y="1117038"/>
              </a:cxn>
              <a:cxn ang="0">
                <a:pos x="1061434" y="1238581"/>
              </a:cxn>
              <a:cxn ang="0">
                <a:pos x="1188344" y="1128614"/>
              </a:cxn>
              <a:cxn ang="0">
                <a:pos x="1234494" y="1134401"/>
              </a:cxn>
              <a:cxn ang="0">
                <a:pos x="1511389" y="856589"/>
              </a:cxn>
              <a:cxn ang="0">
                <a:pos x="1499852" y="769772"/>
              </a:cxn>
              <a:cxn ang="0">
                <a:pos x="1638300" y="561413"/>
              </a:cxn>
            </a:cxnLst>
            <a:rect l="0" t="0" r="0" b="0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281FA5C0-B0A2-D9B2-EF75-5E9A4E4DC457}"/>
              </a:ext>
            </a:extLst>
          </p:cNvPr>
          <p:cNvSpPr/>
          <p:nvPr/>
        </p:nvSpPr>
        <p:spPr>
          <a:xfrm>
            <a:off x="8385846" y="3375025"/>
            <a:ext cx="1096962" cy="1389063"/>
          </a:xfrm>
          <a:custGeom>
            <a:avLst/>
            <a:gdLst/>
            <a:ahLst/>
            <a:cxnLst>
              <a:cxn ang="0">
                <a:pos x="871796" y="335690"/>
              </a:cxn>
              <a:cxn ang="0">
                <a:pos x="710139" y="399356"/>
              </a:cxn>
              <a:cxn ang="0">
                <a:pos x="681271" y="381992"/>
              </a:cxn>
              <a:cxn ang="0">
                <a:pos x="687045" y="358841"/>
              </a:cxn>
              <a:cxn ang="0">
                <a:pos x="519614" y="196784"/>
              </a:cxn>
              <a:cxn ang="0">
                <a:pos x="473426" y="202572"/>
              </a:cxn>
              <a:cxn ang="0">
                <a:pos x="473426" y="196784"/>
              </a:cxn>
              <a:cxn ang="0">
                <a:pos x="277127" y="0"/>
              </a:cxn>
              <a:cxn ang="0">
                <a:pos x="86602" y="196784"/>
              </a:cxn>
              <a:cxn ang="0">
                <a:pos x="132790" y="318327"/>
              </a:cxn>
              <a:cxn ang="0">
                <a:pos x="17320" y="272025"/>
              </a:cxn>
              <a:cxn ang="0">
                <a:pos x="0" y="277813"/>
              </a:cxn>
              <a:cxn ang="0">
                <a:pos x="0" y="1389063"/>
              </a:cxn>
              <a:cxn ang="0">
                <a:pos x="103923" y="1273308"/>
              </a:cxn>
              <a:cxn ang="0">
                <a:pos x="103923" y="1134401"/>
              </a:cxn>
              <a:cxn ang="0">
                <a:pos x="115470" y="1134401"/>
              </a:cxn>
              <a:cxn ang="0">
                <a:pos x="132790" y="1134401"/>
              </a:cxn>
              <a:cxn ang="0">
                <a:pos x="259807" y="1238581"/>
              </a:cxn>
              <a:cxn ang="0">
                <a:pos x="386823" y="1117038"/>
              </a:cxn>
              <a:cxn ang="0">
                <a:pos x="392597" y="1117038"/>
              </a:cxn>
              <a:cxn ang="0">
                <a:pos x="519614" y="1238581"/>
              </a:cxn>
              <a:cxn ang="0">
                <a:pos x="646630" y="1128614"/>
              </a:cxn>
              <a:cxn ang="0">
                <a:pos x="692818" y="1134401"/>
              </a:cxn>
              <a:cxn ang="0">
                <a:pos x="969945" y="856589"/>
              </a:cxn>
              <a:cxn ang="0">
                <a:pos x="958398" y="769772"/>
              </a:cxn>
              <a:cxn ang="0">
                <a:pos x="1096962" y="561413"/>
              </a:cxn>
              <a:cxn ang="0">
                <a:pos x="871796" y="335690"/>
              </a:cxn>
            </a:cxnLst>
            <a:rect l="0" t="0" r="0" b="0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85">
            <a:extLst>
              <a:ext uri="{FF2B5EF4-FFF2-40B4-BE49-F238E27FC236}">
                <a16:creationId xmlns:a16="http://schemas.microsoft.com/office/drawing/2014/main" id="{578D30E7-05FC-76CC-497D-E39B68F94C4D}"/>
              </a:ext>
            </a:extLst>
          </p:cNvPr>
          <p:cNvSpPr/>
          <p:nvPr/>
        </p:nvSpPr>
        <p:spPr>
          <a:xfrm>
            <a:off x="8958933" y="3578225"/>
            <a:ext cx="523875" cy="1023938"/>
          </a:xfrm>
          <a:custGeom>
            <a:avLst/>
            <a:gdLst/>
            <a:ahLst/>
            <a:cxnLst>
              <a:cxn ang="0">
                <a:pos x="299357" y="133054"/>
              </a:cxn>
              <a:cxn ang="0">
                <a:pos x="138165" y="196689"/>
              </a:cxn>
              <a:cxn ang="0">
                <a:pos x="109380" y="179334"/>
              </a:cxn>
              <a:cxn ang="0">
                <a:pos x="115137" y="156194"/>
              </a:cxn>
              <a:cxn ang="0">
                <a:pos x="0" y="0"/>
              </a:cxn>
              <a:cxn ang="0">
                <a:pos x="0" y="1023938"/>
              </a:cxn>
              <a:cxn ang="0">
                <a:pos x="74839" y="925594"/>
              </a:cxn>
              <a:cxn ang="0">
                <a:pos x="120894" y="931379"/>
              </a:cxn>
              <a:cxn ang="0">
                <a:pos x="397224" y="653701"/>
              </a:cxn>
              <a:cxn ang="0">
                <a:pos x="385710" y="566926"/>
              </a:cxn>
              <a:cxn ang="0">
                <a:pos x="523875" y="358668"/>
              </a:cxn>
              <a:cxn ang="0">
                <a:pos x="299357" y="133054"/>
              </a:cxn>
            </a:cxnLst>
            <a:rect l="0" t="0" r="0" b="0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86">
            <a:extLst>
              <a:ext uri="{FF2B5EF4-FFF2-40B4-BE49-F238E27FC236}">
                <a16:creationId xmlns:a16="http://schemas.microsoft.com/office/drawing/2014/main" id="{3320B9D1-DF92-1FAA-CBA5-E19CCD29978D}"/>
              </a:ext>
            </a:extLst>
          </p:cNvPr>
          <p:cNvSpPr/>
          <p:nvPr/>
        </p:nvSpPr>
        <p:spPr>
          <a:xfrm>
            <a:off x="9033546" y="4202113"/>
            <a:ext cx="530225" cy="561975"/>
          </a:xfrm>
          <a:custGeom>
            <a:avLst/>
            <a:gdLst/>
            <a:ahLst/>
            <a:cxnLst>
              <a:cxn ang="0">
                <a:pos x="363089" y="69523"/>
              </a:cxn>
              <a:cxn ang="0">
                <a:pos x="270876" y="92697"/>
              </a:cxn>
              <a:cxn ang="0">
                <a:pos x="138320" y="0"/>
              </a:cxn>
              <a:cxn ang="0">
                <a:pos x="0" y="139045"/>
              </a:cxn>
              <a:cxn ang="0">
                <a:pos x="97976" y="272297"/>
              </a:cxn>
              <a:cxn ang="0">
                <a:pos x="40343" y="399755"/>
              </a:cxn>
              <a:cxn ang="0">
                <a:pos x="201716" y="561975"/>
              </a:cxn>
              <a:cxn ang="0">
                <a:pos x="357326" y="411343"/>
              </a:cxn>
              <a:cxn ang="0">
                <a:pos x="363089" y="411343"/>
              </a:cxn>
              <a:cxn ang="0">
                <a:pos x="530225" y="237536"/>
              </a:cxn>
              <a:cxn ang="0">
                <a:pos x="363089" y="69523"/>
              </a:cxn>
            </a:cxnLst>
            <a:rect l="0" t="0" r="0" b="0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7">
            <a:extLst>
              <a:ext uri="{FF2B5EF4-FFF2-40B4-BE49-F238E27FC236}">
                <a16:creationId xmlns:a16="http://schemas.microsoft.com/office/drawing/2014/main" id="{28A374B6-B303-7018-0414-1FE3B429E273}"/>
              </a:ext>
            </a:extLst>
          </p:cNvPr>
          <p:cNvSpPr/>
          <p:nvPr/>
        </p:nvSpPr>
        <p:spPr>
          <a:xfrm>
            <a:off x="9616158" y="4243388"/>
            <a:ext cx="155575" cy="150812"/>
          </a:xfrm>
          <a:prstGeom prst="ellipse">
            <a:avLst/>
          </a:prstGeom>
          <a:solidFill>
            <a:srgbClr val="00AC65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2" name="Oval 88">
            <a:extLst>
              <a:ext uri="{FF2B5EF4-FFF2-40B4-BE49-F238E27FC236}">
                <a16:creationId xmlns:a16="http://schemas.microsoft.com/office/drawing/2014/main" id="{69B8C86A-DC75-D8AD-43A7-1B9326F9C92A}"/>
              </a:ext>
            </a:extLst>
          </p:cNvPr>
          <p:cNvSpPr/>
          <p:nvPr/>
        </p:nvSpPr>
        <p:spPr>
          <a:xfrm>
            <a:off x="8339808" y="4849813"/>
            <a:ext cx="174625" cy="179387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3" name="Oval 89">
            <a:extLst>
              <a:ext uri="{FF2B5EF4-FFF2-40B4-BE49-F238E27FC236}">
                <a16:creationId xmlns:a16="http://schemas.microsoft.com/office/drawing/2014/main" id="{B4342E00-A961-B020-5504-85EE5D6178DC}"/>
              </a:ext>
            </a:extLst>
          </p:cNvPr>
          <p:cNvSpPr/>
          <p:nvPr/>
        </p:nvSpPr>
        <p:spPr>
          <a:xfrm>
            <a:off x="7895308" y="3594100"/>
            <a:ext cx="144463" cy="139700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4" name="Oval 90">
            <a:extLst>
              <a:ext uri="{FF2B5EF4-FFF2-40B4-BE49-F238E27FC236}">
                <a16:creationId xmlns:a16="http://schemas.microsoft.com/office/drawing/2014/main" id="{76B3C3DB-B3A1-DCBB-9113-1442BCB17105}"/>
              </a:ext>
            </a:extLst>
          </p:cNvPr>
          <p:cNvSpPr/>
          <p:nvPr/>
        </p:nvSpPr>
        <p:spPr>
          <a:xfrm>
            <a:off x="8606508" y="3733800"/>
            <a:ext cx="168275" cy="168275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5" name="Oval 91">
            <a:extLst>
              <a:ext uri="{FF2B5EF4-FFF2-40B4-BE49-F238E27FC236}">
                <a16:creationId xmlns:a16="http://schemas.microsoft.com/office/drawing/2014/main" id="{B5C3C3EE-BF06-B67B-A60E-31D274230C4A}"/>
              </a:ext>
            </a:extLst>
          </p:cNvPr>
          <p:cNvSpPr/>
          <p:nvPr/>
        </p:nvSpPr>
        <p:spPr>
          <a:xfrm>
            <a:off x="8514433" y="3987800"/>
            <a:ext cx="392113" cy="388938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6" name="Freeform 92">
            <a:extLst>
              <a:ext uri="{FF2B5EF4-FFF2-40B4-BE49-F238E27FC236}">
                <a16:creationId xmlns:a16="http://schemas.microsoft.com/office/drawing/2014/main" id="{9E319B9E-5081-D8EE-BCD7-0E520334E840}"/>
              </a:ext>
            </a:extLst>
          </p:cNvPr>
          <p:cNvSpPr/>
          <p:nvPr/>
        </p:nvSpPr>
        <p:spPr>
          <a:xfrm>
            <a:off x="7063458" y="5648325"/>
            <a:ext cx="98425" cy="301625"/>
          </a:xfrm>
          <a:custGeom>
            <a:avLst/>
            <a:gdLst/>
            <a:ahLst/>
            <a:cxnLst>
              <a:cxn ang="0">
                <a:pos x="98425" y="301625"/>
              </a:cxn>
              <a:cxn ang="0">
                <a:pos x="0" y="225115"/>
              </a:cxn>
              <a:cxn ang="0">
                <a:pos x="0" y="75038"/>
              </a:cxn>
              <a:cxn ang="0">
                <a:pos x="98425" y="0"/>
              </a:cxn>
              <a:cxn ang="0">
                <a:pos x="98425" y="301625"/>
              </a:cxn>
            </a:cxnLst>
            <a:rect l="0" t="0" r="0" b="0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93">
            <a:extLst>
              <a:ext uri="{FF2B5EF4-FFF2-40B4-BE49-F238E27FC236}">
                <a16:creationId xmlns:a16="http://schemas.microsoft.com/office/drawing/2014/main" id="{93FFFEE4-7382-8BA9-0305-6D77C0369693}"/>
              </a:ext>
            </a:extLst>
          </p:cNvPr>
          <p:cNvSpPr/>
          <p:nvPr/>
        </p:nvSpPr>
        <p:spPr>
          <a:xfrm>
            <a:off x="7157121" y="5208588"/>
            <a:ext cx="346075" cy="1638300"/>
          </a:xfrm>
          <a:custGeom>
            <a:avLst/>
            <a:gdLst/>
            <a:ahLst/>
            <a:cxnLst>
              <a:cxn ang="0">
                <a:pos x="346075" y="1268030"/>
              </a:cxn>
              <a:cxn ang="0">
                <a:pos x="340209" y="0"/>
              </a:cxn>
              <a:cxn ang="0">
                <a:pos x="0" y="0"/>
              </a:cxn>
              <a:cxn ang="0">
                <a:pos x="0" y="927146"/>
              </a:cxn>
              <a:cxn ang="0">
                <a:pos x="137843" y="1041753"/>
              </a:cxn>
              <a:cxn ang="0">
                <a:pos x="137843" y="1638300"/>
              </a:cxn>
              <a:cxn ang="0">
                <a:pos x="346075" y="1638300"/>
              </a:cxn>
              <a:cxn ang="0">
                <a:pos x="346075" y="1268030"/>
              </a:cxn>
              <a:cxn ang="0">
                <a:pos x="346075" y="1268030"/>
              </a:cxn>
            </a:cxnLst>
            <a:rect l="0" t="0" r="0" b="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94">
            <a:extLst>
              <a:ext uri="{FF2B5EF4-FFF2-40B4-BE49-F238E27FC236}">
                <a16:creationId xmlns:a16="http://schemas.microsoft.com/office/drawing/2014/main" id="{6226C870-BB3B-0E0B-0976-003734936ACF}"/>
              </a:ext>
            </a:extLst>
          </p:cNvPr>
          <p:cNvSpPr/>
          <p:nvPr/>
        </p:nvSpPr>
        <p:spPr>
          <a:xfrm>
            <a:off x="7498433" y="5208588"/>
            <a:ext cx="352425" cy="1211262"/>
          </a:xfrm>
          <a:custGeom>
            <a:avLst/>
            <a:gdLst/>
            <a:ahLst/>
            <a:cxnLst>
              <a:cxn ang="0">
                <a:pos x="0" y="1211262"/>
              </a:cxn>
              <a:cxn ang="0">
                <a:pos x="346551" y="856997"/>
              </a:cxn>
              <a:cxn ang="0">
                <a:pos x="352425" y="0"/>
              </a:cxn>
              <a:cxn ang="0">
                <a:pos x="5874" y="0"/>
              </a:cxn>
              <a:cxn ang="0">
                <a:pos x="0" y="1211262"/>
              </a:cxn>
            </a:cxnLst>
            <a:rect l="0" t="0" r="0" b="0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95">
            <a:extLst>
              <a:ext uri="{FF2B5EF4-FFF2-40B4-BE49-F238E27FC236}">
                <a16:creationId xmlns:a16="http://schemas.microsoft.com/office/drawing/2014/main" id="{84C03631-DB5C-3301-AED8-B0F2520FFEA6}"/>
              </a:ext>
            </a:extLst>
          </p:cNvPr>
          <p:cNvSpPr/>
          <p:nvPr/>
        </p:nvSpPr>
        <p:spPr>
          <a:xfrm>
            <a:off x="7498433" y="5208588"/>
            <a:ext cx="212725" cy="933450"/>
          </a:xfrm>
          <a:custGeom>
            <a:avLst/>
            <a:gdLst/>
            <a:ahLst/>
            <a:cxnLst>
              <a:cxn ang="0">
                <a:pos x="212725" y="748230"/>
              </a:cxn>
              <a:cxn ang="0">
                <a:pos x="212725" y="0"/>
              </a:cxn>
              <a:cxn ang="0">
                <a:pos x="0" y="0"/>
              </a:cxn>
              <a:cxn ang="0">
                <a:pos x="5868" y="933450"/>
              </a:cxn>
              <a:cxn ang="0">
                <a:pos x="212725" y="748230"/>
              </a:cxn>
            </a:cxnLst>
            <a:rect l="0" t="0" r="0" b="0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96">
            <a:extLst>
              <a:ext uri="{FF2B5EF4-FFF2-40B4-BE49-F238E27FC236}">
                <a16:creationId xmlns:a16="http://schemas.microsoft.com/office/drawing/2014/main" id="{0A3FB082-4D3C-90C6-CAC5-B3466CC2D20A}"/>
              </a:ext>
            </a:extLst>
          </p:cNvPr>
          <p:cNvSpPr/>
          <p:nvPr/>
        </p:nvSpPr>
        <p:spPr>
          <a:xfrm>
            <a:off x="7323808" y="5208588"/>
            <a:ext cx="179388" cy="868362"/>
          </a:xfrm>
          <a:custGeom>
            <a:avLst/>
            <a:gdLst/>
            <a:ahLst/>
            <a:cxnLst>
              <a:cxn ang="0">
                <a:pos x="179388" y="868362"/>
              </a:cxn>
              <a:cxn ang="0">
                <a:pos x="5882" y="700861"/>
              </a:cxn>
              <a:cxn ang="0">
                <a:pos x="0" y="0"/>
              </a:cxn>
              <a:cxn ang="0">
                <a:pos x="173506" y="0"/>
              </a:cxn>
              <a:cxn ang="0">
                <a:pos x="179388" y="868362"/>
              </a:cxn>
            </a:cxnLst>
            <a:rect l="0" t="0" r="0" b="0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97">
            <a:extLst>
              <a:ext uri="{FF2B5EF4-FFF2-40B4-BE49-F238E27FC236}">
                <a16:creationId xmlns:a16="http://schemas.microsoft.com/office/drawing/2014/main" id="{8194E3B4-900C-99FE-4D19-813DEDC44FD4}"/>
              </a:ext>
            </a:extLst>
          </p:cNvPr>
          <p:cNvSpPr/>
          <p:nvPr/>
        </p:nvSpPr>
        <p:spPr>
          <a:xfrm>
            <a:off x="7249196" y="5208588"/>
            <a:ext cx="254000" cy="642937"/>
          </a:xfrm>
          <a:custGeom>
            <a:avLst/>
            <a:gdLst/>
            <a:ahLst/>
            <a:cxnLst>
              <a:cxn ang="0">
                <a:pos x="248127" y="642937"/>
              </a:cxn>
              <a:cxn ang="0">
                <a:pos x="0" y="411010"/>
              </a:cxn>
              <a:cxn ang="0">
                <a:pos x="0" y="0"/>
              </a:cxn>
              <a:cxn ang="0">
                <a:pos x="254000" y="0"/>
              </a:cxn>
              <a:cxn ang="0">
                <a:pos x="248127" y="642937"/>
              </a:cxn>
            </a:cxnLst>
            <a:rect l="0" t="0" r="0" b="0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98">
            <a:extLst>
              <a:ext uri="{FF2B5EF4-FFF2-40B4-BE49-F238E27FC236}">
                <a16:creationId xmlns:a16="http://schemas.microsoft.com/office/drawing/2014/main" id="{7440F509-0E54-1E54-7FCC-BEFCE188A438}"/>
              </a:ext>
            </a:extLst>
          </p:cNvPr>
          <p:cNvSpPr/>
          <p:nvPr/>
        </p:nvSpPr>
        <p:spPr>
          <a:xfrm>
            <a:off x="7503196" y="5602288"/>
            <a:ext cx="87312" cy="369887"/>
          </a:xfrm>
          <a:custGeom>
            <a:avLst/>
            <a:gdLst/>
            <a:ahLst/>
            <a:cxnLst>
              <a:cxn ang="0">
                <a:pos x="0" y="369887"/>
              </a:cxn>
              <a:cxn ang="0">
                <a:pos x="87312" y="295029"/>
              </a:cxn>
              <a:cxn ang="0">
                <a:pos x="87312" y="80729"/>
              </a:cxn>
              <a:cxn ang="0">
                <a:pos x="0" y="0"/>
              </a:cxn>
              <a:cxn ang="0">
                <a:pos x="0" y="369887"/>
              </a:cxn>
            </a:cxnLst>
            <a:rect l="0" t="0" r="0" b="0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99">
            <a:extLst>
              <a:ext uri="{FF2B5EF4-FFF2-40B4-BE49-F238E27FC236}">
                <a16:creationId xmlns:a16="http://schemas.microsoft.com/office/drawing/2014/main" id="{2B65B928-FA19-CE0C-51E6-00727ACE4C28}"/>
              </a:ext>
            </a:extLst>
          </p:cNvPr>
          <p:cNvSpPr/>
          <p:nvPr/>
        </p:nvSpPr>
        <p:spPr>
          <a:xfrm>
            <a:off x="8006433" y="5551488"/>
            <a:ext cx="200025" cy="201612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4" name="Oval 100">
            <a:extLst>
              <a:ext uri="{FF2B5EF4-FFF2-40B4-BE49-F238E27FC236}">
                <a16:creationId xmlns:a16="http://schemas.microsoft.com/office/drawing/2014/main" id="{2CE340E5-AFD9-DA83-1875-FC0B56182764}"/>
              </a:ext>
            </a:extLst>
          </p:cNvPr>
          <p:cNvSpPr/>
          <p:nvPr/>
        </p:nvSpPr>
        <p:spPr>
          <a:xfrm>
            <a:off x="6511008" y="4429125"/>
            <a:ext cx="230188" cy="230188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55" name="Freeform 104">
            <a:extLst>
              <a:ext uri="{FF2B5EF4-FFF2-40B4-BE49-F238E27FC236}">
                <a16:creationId xmlns:a16="http://schemas.microsoft.com/office/drawing/2014/main" id="{977E45E7-22DE-F31E-1B08-449AB9B9F21B}"/>
              </a:ext>
            </a:extLst>
          </p:cNvPr>
          <p:cNvSpPr/>
          <p:nvPr/>
        </p:nvSpPr>
        <p:spPr>
          <a:xfrm>
            <a:off x="7052346" y="4289425"/>
            <a:ext cx="207962" cy="104775"/>
          </a:xfrm>
          <a:custGeom>
            <a:avLst/>
            <a:gdLst/>
            <a:ahLst/>
            <a:cxnLst>
              <a:cxn ang="0">
                <a:pos x="103981" y="0"/>
              </a:cxn>
              <a:cxn ang="0">
                <a:pos x="0" y="104775"/>
              </a:cxn>
              <a:cxn ang="0">
                <a:pos x="207962" y="104775"/>
              </a:cxn>
              <a:cxn ang="0">
                <a:pos x="103981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105">
            <a:extLst>
              <a:ext uri="{FF2B5EF4-FFF2-40B4-BE49-F238E27FC236}">
                <a16:creationId xmlns:a16="http://schemas.microsoft.com/office/drawing/2014/main" id="{E49DC6DE-253B-A8FA-75D5-22A66D311085}"/>
              </a:ext>
            </a:extLst>
          </p:cNvPr>
          <p:cNvSpPr/>
          <p:nvPr/>
        </p:nvSpPr>
        <p:spPr>
          <a:xfrm>
            <a:off x="6123658" y="4832350"/>
            <a:ext cx="207963" cy="104775"/>
          </a:xfrm>
          <a:custGeom>
            <a:avLst/>
            <a:gdLst/>
            <a:ahLst/>
            <a:cxnLst>
              <a:cxn ang="0">
                <a:pos x="103982" y="0"/>
              </a:cxn>
              <a:cxn ang="0">
                <a:pos x="0" y="104775"/>
              </a:cxn>
              <a:cxn ang="0">
                <a:pos x="207963" y="104775"/>
              </a:cxn>
              <a:cxn ang="0">
                <a:pos x="103982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106">
            <a:extLst>
              <a:ext uri="{FF2B5EF4-FFF2-40B4-BE49-F238E27FC236}">
                <a16:creationId xmlns:a16="http://schemas.microsoft.com/office/drawing/2014/main" id="{EBBC5C9C-C3C8-7133-50EF-20A4B918C6E4}"/>
              </a:ext>
            </a:extLst>
          </p:cNvPr>
          <p:cNvSpPr/>
          <p:nvPr/>
        </p:nvSpPr>
        <p:spPr>
          <a:xfrm>
            <a:off x="5793458" y="5291138"/>
            <a:ext cx="209550" cy="103187"/>
          </a:xfrm>
          <a:custGeom>
            <a:avLst/>
            <a:gdLst/>
            <a:ahLst/>
            <a:cxnLst>
              <a:cxn ang="0">
                <a:pos x="104775" y="0"/>
              </a:cxn>
              <a:cxn ang="0">
                <a:pos x="0" y="103187"/>
              </a:cxn>
              <a:cxn ang="0">
                <a:pos x="209550" y="103187"/>
              </a:cxn>
              <a:cxn ang="0">
                <a:pos x="104775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Freeform 107">
            <a:extLst>
              <a:ext uri="{FF2B5EF4-FFF2-40B4-BE49-F238E27FC236}">
                <a16:creationId xmlns:a16="http://schemas.microsoft.com/office/drawing/2014/main" id="{2EC00646-B09E-9640-0858-2806FC3C2972}"/>
              </a:ext>
            </a:extLst>
          </p:cNvPr>
          <p:cNvSpPr/>
          <p:nvPr/>
        </p:nvSpPr>
        <p:spPr>
          <a:xfrm>
            <a:off x="6355433" y="5527675"/>
            <a:ext cx="182563" cy="92075"/>
          </a:xfrm>
          <a:custGeom>
            <a:avLst/>
            <a:gdLst/>
            <a:ahLst/>
            <a:cxnLst>
              <a:cxn ang="0">
                <a:pos x="91282" y="0"/>
              </a:cxn>
              <a:cxn ang="0">
                <a:pos x="0" y="92075"/>
              </a:cxn>
              <a:cxn ang="0">
                <a:pos x="182563" y="92075"/>
              </a:cxn>
              <a:cxn ang="0">
                <a:pos x="91282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reeform 108">
            <a:extLst>
              <a:ext uri="{FF2B5EF4-FFF2-40B4-BE49-F238E27FC236}">
                <a16:creationId xmlns:a16="http://schemas.microsoft.com/office/drawing/2014/main" id="{B075EE81-3D55-C113-E057-E80DE0771654}"/>
              </a:ext>
            </a:extLst>
          </p:cNvPr>
          <p:cNvSpPr/>
          <p:nvPr/>
        </p:nvSpPr>
        <p:spPr>
          <a:xfrm>
            <a:off x="6649121" y="5280025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Freeform 109">
            <a:extLst>
              <a:ext uri="{FF2B5EF4-FFF2-40B4-BE49-F238E27FC236}">
                <a16:creationId xmlns:a16="http://schemas.microsoft.com/office/drawing/2014/main" id="{BE796E39-C466-457B-5E64-57F93F5FF21E}"/>
              </a:ext>
            </a:extLst>
          </p:cNvPr>
          <p:cNvSpPr/>
          <p:nvPr/>
        </p:nvSpPr>
        <p:spPr>
          <a:xfrm>
            <a:off x="6649121" y="5689600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110">
            <a:extLst>
              <a:ext uri="{FF2B5EF4-FFF2-40B4-BE49-F238E27FC236}">
                <a16:creationId xmlns:a16="http://schemas.microsoft.com/office/drawing/2014/main" id="{AC029473-055C-04FB-CA3D-C217DF131E36}"/>
              </a:ext>
            </a:extLst>
          </p:cNvPr>
          <p:cNvSpPr/>
          <p:nvPr/>
        </p:nvSpPr>
        <p:spPr>
          <a:xfrm>
            <a:off x="6631658" y="3733800"/>
            <a:ext cx="196850" cy="98425"/>
          </a:xfrm>
          <a:custGeom>
            <a:avLst/>
            <a:gdLst/>
            <a:ahLst/>
            <a:cxnLst>
              <a:cxn ang="0">
                <a:pos x="98425" y="0"/>
              </a:cxn>
              <a:cxn ang="0">
                <a:pos x="0" y="98425"/>
              </a:cxn>
              <a:cxn ang="0">
                <a:pos x="196850" y="98425"/>
              </a:cxn>
              <a:cxn ang="0">
                <a:pos x="98425" y="0"/>
              </a:cxn>
            </a:cxnLst>
            <a:rect l="0" t="0" r="0" b="0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F77CA48-7900-4FFB-0BE1-685FFFEC8595}"/>
              </a:ext>
            </a:extLst>
          </p:cNvPr>
          <p:cNvGrpSpPr/>
          <p:nvPr/>
        </p:nvGrpSpPr>
        <p:grpSpPr>
          <a:xfrm>
            <a:off x="5333083" y="5694363"/>
            <a:ext cx="639763" cy="566737"/>
            <a:chOff x="7378700" y="5694363"/>
            <a:chExt cx="639763" cy="566737"/>
          </a:xfrm>
        </p:grpSpPr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id="{68FEB183-2F78-DCD1-7EF4-389DBBF6494D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112">
              <a:extLst>
                <a:ext uri="{FF2B5EF4-FFF2-40B4-BE49-F238E27FC236}">
                  <a16:creationId xmlns:a16="http://schemas.microsoft.com/office/drawing/2014/main" id="{9A082308-033B-579E-9B04-25172F8B67F8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id="{8EAD858C-DFF7-D7A9-EB70-B2DFEA8E794E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114">
              <a:extLst>
                <a:ext uri="{FF2B5EF4-FFF2-40B4-BE49-F238E27FC236}">
                  <a16:creationId xmlns:a16="http://schemas.microsoft.com/office/drawing/2014/main" id="{70D2A70D-B12C-3231-919F-5A7EEEC8B8E5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67" name="Rectangle 115">
              <a:extLst>
                <a:ext uri="{FF2B5EF4-FFF2-40B4-BE49-F238E27FC236}">
                  <a16:creationId xmlns:a16="http://schemas.microsoft.com/office/drawing/2014/main" id="{FAEE10A6-771E-264F-FAB7-82E46CECD9AF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id="{1655A0E1-1BE3-CCDD-3EF4-E97592DEAB59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117">
              <a:extLst>
                <a:ext uri="{FF2B5EF4-FFF2-40B4-BE49-F238E27FC236}">
                  <a16:creationId xmlns:a16="http://schemas.microsoft.com/office/drawing/2014/main" id="{C2C8CD65-AFA0-2F46-6854-5EDC58F30EAD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118">
              <a:extLst>
                <a:ext uri="{FF2B5EF4-FFF2-40B4-BE49-F238E27FC236}">
                  <a16:creationId xmlns:a16="http://schemas.microsoft.com/office/drawing/2014/main" id="{F48973A4-108F-CF9F-61BA-D14536CF801F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119">
              <a:extLst>
                <a:ext uri="{FF2B5EF4-FFF2-40B4-BE49-F238E27FC236}">
                  <a16:creationId xmlns:a16="http://schemas.microsoft.com/office/drawing/2014/main" id="{DB7256C1-FA45-527F-0BFD-0BCE240BDAFA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20">
              <a:extLst>
                <a:ext uri="{FF2B5EF4-FFF2-40B4-BE49-F238E27FC236}">
                  <a16:creationId xmlns:a16="http://schemas.microsoft.com/office/drawing/2014/main" id="{D54B4A51-4000-D761-CBA2-5D8A9F4C08F1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121">
              <a:extLst>
                <a:ext uri="{FF2B5EF4-FFF2-40B4-BE49-F238E27FC236}">
                  <a16:creationId xmlns:a16="http://schemas.microsoft.com/office/drawing/2014/main" id="{102BDAA0-F71F-3918-E876-DAE4F1BEA419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122">
              <a:extLst>
                <a:ext uri="{FF2B5EF4-FFF2-40B4-BE49-F238E27FC236}">
                  <a16:creationId xmlns:a16="http://schemas.microsoft.com/office/drawing/2014/main" id="{BC543ECC-1CF5-C4BE-A251-68AA26439081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75" name="Freeform 123">
              <a:extLst>
                <a:ext uri="{FF2B5EF4-FFF2-40B4-BE49-F238E27FC236}">
                  <a16:creationId xmlns:a16="http://schemas.microsoft.com/office/drawing/2014/main" id="{A29F9AE5-EFEE-8072-B94D-A1B62CD8FAE6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Rectangle 124">
            <a:extLst>
              <a:ext uri="{FF2B5EF4-FFF2-40B4-BE49-F238E27FC236}">
                <a16:creationId xmlns:a16="http://schemas.microsoft.com/office/drawing/2014/main" id="{1AE5EFBB-8275-B474-72A4-21CA88DD45ED}"/>
              </a:ext>
            </a:extLst>
          </p:cNvPr>
          <p:cNvSpPr/>
          <p:nvPr/>
        </p:nvSpPr>
        <p:spPr>
          <a:xfrm>
            <a:off x="6653883" y="6094413"/>
            <a:ext cx="39688" cy="682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7" name="Freeform 125">
            <a:extLst>
              <a:ext uri="{FF2B5EF4-FFF2-40B4-BE49-F238E27FC236}">
                <a16:creationId xmlns:a16="http://schemas.microsoft.com/office/drawing/2014/main" id="{0461A243-E610-DBD2-2F8A-C3F9872018DC}"/>
              </a:ext>
            </a:extLst>
          </p:cNvPr>
          <p:cNvSpPr/>
          <p:nvPr/>
        </p:nvSpPr>
        <p:spPr>
          <a:xfrm>
            <a:off x="6612608" y="5965825"/>
            <a:ext cx="71438" cy="163513"/>
          </a:xfrm>
          <a:custGeom>
            <a:avLst/>
            <a:gdLst/>
            <a:ahLst/>
            <a:cxnLst>
              <a:cxn ang="0">
                <a:pos x="71438" y="163513"/>
              </a:cxn>
              <a:cxn ang="0">
                <a:pos x="47625" y="163513"/>
              </a:cxn>
              <a:cxn ang="0">
                <a:pos x="47625" y="46718"/>
              </a:cxn>
              <a:cxn ang="0">
                <a:pos x="23813" y="23359"/>
              </a:cxn>
              <a:cxn ang="0">
                <a:pos x="0" y="23359"/>
              </a:cxn>
              <a:cxn ang="0">
                <a:pos x="0" y="0"/>
              </a:cxn>
              <a:cxn ang="0">
                <a:pos x="23813" y="0"/>
              </a:cxn>
              <a:cxn ang="0">
                <a:pos x="71438" y="46718"/>
              </a:cxn>
              <a:cxn ang="0">
                <a:pos x="71438" y="163513"/>
              </a:cxn>
            </a:cxnLst>
            <a:rect l="0" t="0" r="0" b="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reeform 126">
            <a:extLst>
              <a:ext uri="{FF2B5EF4-FFF2-40B4-BE49-F238E27FC236}">
                <a16:creationId xmlns:a16="http://schemas.microsoft.com/office/drawing/2014/main" id="{C6093E0A-146C-7C74-EDD2-9ECD927932A3}"/>
              </a:ext>
            </a:extLst>
          </p:cNvPr>
          <p:cNvSpPr/>
          <p:nvPr/>
        </p:nvSpPr>
        <p:spPr>
          <a:xfrm>
            <a:off x="605380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127">
            <a:extLst>
              <a:ext uri="{FF2B5EF4-FFF2-40B4-BE49-F238E27FC236}">
                <a16:creationId xmlns:a16="http://schemas.microsoft.com/office/drawing/2014/main" id="{AF2DA189-EAC7-EC72-0905-6E96DFBE4395}"/>
              </a:ext>
            </a:extLst>
          </p:cNvPr>
          <p:cNvSpPr/>
          <p:nvPr/>
        </p:nvSpPr>
        <p:spPr>
          <a:xfrm>
            <a:off x="6469733" y="6042025"/>
            <a:ext cx="80963" cy="219075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0" name="Rectangle 128">
            <a:extLst>
              <a:ext uri="{FF2B5EF4-FFF2-40B4-BE49-F238E27FC236}">
                <a16:creationId xmlns:a16="http://schemas.microsoft.com/office/drawing/2014/main" id="{B0E15099-969D-7842-93EA-2707B095063E}"/>
              </a:ext>
            </a:extLst>
          </p:cNvPr>
          <p:cNvSpPr/>
          <p:nvPr/>
        </p:nvSpPr>
        <p:spPr>
          <a:xfrm>
            <a:off x="6237958" y="5989638"/>
            <a:ext cx="87313" cy="2714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1" name="Freeform 129">
            <a:extLst>
              <a:ext uri="{FF2B5EF4-FFF2-40B4-BE49-F238E27FC236}">
                <a16:creationId xmlns:a16="http://schemas.microsoft.com/office/drawing/2014/main" id="{A76A000C-944D-B426-6AA3-C1B5400BDF4F}"/>
              </a:ext>
            </a:extLst>
          </p:cNvPr>
          <p:cNvSpPr/>
          <p:nvPr/>
        </p:nvSpPr>
        <p:spPr>
          <a:xfrm>
            <a:off x="6307808" y="5919788"/>
            <a:ext cx="317500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05"/>
              </a:cxn>
              <a:cxn ang="0">
                <a:pos x="0" y="196502"/>
              </a:cxn>
              <a:cxn ang="0">
                <a:pos x="0" y="369887"/>
              </a:cxn>
              <a:cxn ang="0">
                <a:pos x="86591" y="369887"/>
              </a:cxn>
              <a:cxn ang="0">
                <a:pos x="86591" y="231179"/>
              </a:cxn>
              <a:cxn ang="0">
                <a:pos x="121227" y="196502"/>
              </a:cxn>
              <a:cxn ang="0">
                <a:pos x="196273" y="196502"/>
              </a:cxn>
              <a:cxn ang="0">
                <a:pos x="236682" y="231179"/>
              </a:cxn>
              <a:cxn ang="0">
                <a:pos x="236682" y="369887"/>
              </a:cxn>
              <a:cxn ang="0">
                <a:pos x="317500" y="369887"/>
              </a:cxn>
              <a:cxn ang="0">
                <a:pos x="317500" y="196502"/>
              </a:cxn>
              <a:cxn ang="0">
                <a:pos x="317500" y="150267"/>
              </a:cxn>
              <a:cxn ang="0">
                <a:pos x="317500" y="98251"/>
              </a:cxn>
              <a:cxn ang="0">
                <a:pos x="225136" y="0"/>
              </a:cxn>
              <a:cxn ang="0">
                <a:pos x="0" y="0"/>
              </a:cxn>
            </a:cxnLst>
            <a:rect l="0" t="0" r="0" b="0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Freeform 130">
            <a:extLst>
              <a:ext uri="{FF2B5EF4-FFF2-40B4-BE49-F238E27FC236}">
                <a16:creationId xmlns:a16="http://schemas.microsoft.com/office/drawing/2014/main" id="{BB00F025-89F3-778C-339F-641E46FEA80A}"/>
              </a:ext>
            </a:extLst>
          </p:cNvPr>
          <p:cNvSpPr/>
          <p:nvPr/>
        </p:nvSpPr>
        <p:spPr>
          <a:xfrm>
            <a:off x="6307808" y="6105525"/>
            <a:ext cx="69850" cy="87313"/>
          </a:xfrm>
          <a:custGeom>
            <a:avLst/>
            <a:gdLst/>
            <a:ahLst/>
            <a:cxnLst>
              <a:cxn ang="0">
                <a:pos x="69850" y="0"/>
              </a:cxn>
              <a:cxn ang="0">
                <a:pos x="0" y="0"/>
              </a:cxn>
              <a:cxn ang="0">
                <a:pos x="0" y="0"/>
              </a:cxn>
              <a:cxn ang="0">
                <a:pos x="0" y="87313"/>
              </a:cxn>
              <a:cxn ang="0">
                <a:pos x="69850" y="87313"/>
              </a:cxn>
              <a:cxn ang="0">
                <a:pos x="69850" y="0"/>
              </a:cxn>
            </a:cxnLst>
            <a:rect l="0" t="0" r="0" b="0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131">
            <a:extLst>
              <a:ext uri="{FF2B5EF4-FFF2-40B4-BE49-F238E27FC236}">
                <a16:creationId xmlns:a16="http://schemas.microsoft.com/office/drawing/2014/main" id="{62E55037-D5AF-3D10-39A6-8664A48FB350}"/>
              </a:ext>
            </a:extLst>
          </p:cNvPr>
          <p:cNvSpPr/>
          <p:nvPr/>
        </p:nvSpPr>
        <p:spPr>
          <a:xfrm>
            <a:off x="6307808" y="5891213"/>
            <a:ext cx="74613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237"/>
              </a:cxn>
              <a:cxn ang="0">
                <a:pos x="22958" y="122237"/>
              </a:cxn>
              <a:cxn ang="0">
                <a:pos x="74613" y="75671"/>
              </a:cxn>
              <a:cxn ang="0">
                <a:pos x="74613" y="0"/>
              </a:cxn>
              <a:cxn ang="0">
                <a:pos x="0" y="0"/>
              </a:cxn>
            </a:cxnLst>
            <a:rect l="0" t="0" r="0" b="0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132">
            <a:extLst>
              <a:ext uri="{FF2B5EF4-FFF2-40B4-BE49-F238E27FC236}">
                <a16:creationId xmlns:a16="http://schemas.microsoft.com/office/drawing/2014/main" id="{4AB74109-0E41-D19C-9FB8-57691A1CFB7E}"/>
              </a:ext>
            </a:extLst>
          </p:cNvPr>
          <p:cNvSpPr/>
          <p:nvPr/>
        </p:nvSpPr>
        <p:spPr>
          <a:xfrm>
            <a:off x="6123658" y="5694363"/>
            <a:ext cx="144463" cy="284162"/>
          </a:xfrm>
          <a:custGeom>
            <a:avLst/>
            <a:gdLst/>
            <a:ahLst/>
            <a:cxnLst>
              <a:cxn ang="0">
                <a:pos x="144463" y="0"/>
              </a:cxn>
              <a:cxn ang="0">
                <a:pos x="0" y="139181"/>
              </a:cxn>
              <a:cxn ang="0">
                <a:pos x="144463" y="284162"/>
              </a:cxn>
              <a:cxn ang="0">
                <a:pos x="144463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133">
            <a:extLst>
              <a:ext uri="{FF2B5EF4-FFF2-40B4-BE49-F238E27FC236}">
                <a16:creationId xmlns:a16="http://schemas.microsoft.com/office/drawing/2014/main" id="{ECFD14EE-C315-3E4B-8B03-5D0F0F57837D}"/>
              </a:ext>
            </a:extLst>
          </p:cNvPr>
          <p:cNvSpPr/>
          <p:nvPr/>
        </p:nvSpPr>
        <p:spPr>
          <a:xfrm>
            <a:off x="6169696" y="5816600"/>
            <a:ext cx="173037" cy="365125"/>
          </a:xfrm>
          <a:custGeom>
            <a:avLst/>
            <a:gdLst/>
            <a:ahLst/>
            <a:cxnLst>
              <a:cxn ang="0">
                <a:pos x="173037" y="133300"/>
              </a:cxn>
              <a:cxn ang="0">
                <a:pos x="173037" y="34774"/>
              </a:cxn>
              <a:cxn ang="0">
                <a:pos x="138430" y="0"/>
              </a:cxn>
              <a:cxn ang="0">
                <a:pos x="69215" y="0"/>
              </a:cxn>
              <a:cxn ang="0">
                <a:pos x="28840" y="0"/>
              </a:cxn>
              <a:cxn ang="0">
                <a:pos x="0" y="34774"/>
              </a:cxn>
              <a:cxn ang="0">
                <a:pos x="0" y="185460"/>
              </a:cxn>
              <a:cxn ang="0">
                <a:pos x="0" y="283986"/>
              </a:cxn>
              <a:cxn ang="0">
                <a:pos x="80751" y="365125"/>
              </a:cxn>
              <a:cxn ang="0">
                <a:pos x="167269" y="365125"/>
              </a:cxn>
              <a:cxn ang="0">
                <a:pos x="167269" y="307169"/>
              </a:cxn>
              <a:cxn ang="0">
                <a:pos x="98054" y="307169"/>
              </a:cxn>
              <a:cxn ang="0">
                <a:pos x="69215" y="278190"/>
              </a:cxn>
              <a:cxn ang="0">
                <a:pos x="69215" y="185460"/>
              </a:cxn>
              <a:cxn ang="0">
                <a:pos x="121126" y="185460"/>
              </a:cxn>
              <a:cxn ang="0">
                <a:pos x="173037" y="133300"/>
              </a:cxn>
            </a:cxnLst>
            <a:rect l="0" t="0" r="0" b="0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134">
            <a:extLst>
              <a:ext uri="{FF2B5EF4-FFF2-40B4-BE49-F238E27FC236}">
                <a16:creationId xmlns:a16="http://schemas.microsoft.com/office/drawing/2014/main" id="{1EE15B5F-25CE-56E4-164D-488BD1FDB0FE}"/>
              </a:ext>
            </a:extLst>
          </p:cNvPr>
          <p:cNvSpPr/>
          <p:nvPr/>
        </p:nvSpPr>
        <p:spPr>
          <a:xfrm>
            <a:off x="6283996" y="5694363"/>
            <a:ext cx="146050" cy="284162"/>
          </a:xfrm>
          <a:custGeom>
            <a:avLst/>
            <a:gdLst/>
            <a:ahLst/>
            <a:cxnLst>
              <a:cxn ang="0">
                <a:pos x="146050" y="0"/>
              </a:cxn>
              <a:cxn ang="0">
                <a:pos x="0" y="139181"/>
              </a:cxn>
              <a:cxn ang="0">
                <a:pos x="146050" y="284162"/>
              </a:cxn>
              <a:cxn ang="0">
                <a:pos x="146050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135">
            <a:extLst>
              <a:ext uri="{FF2B5EF4-FFF2-40B4-BE49-F238E27FC236}">
                <a16:creationId xmlns:a16="http://schemas.microsoft.com/office/drawing/2014/main" id="{9E90336D-9435-0592-10FA-86EB2288DEBB}"/>
              </a:ext>
            </a:extLst>
          </p:cNvPr>
          <p:cNvSpPr/>
          <p:nvPr/>
        </p:nvSpPr>
        <p:spPr>
          <a:xfrm>
            <a:off x="6233196" y="5897563"/>
            <a:ext cx="23812" cy="23812"/>
          </a:xfrm>
          <a:prstGeom prst="ellipse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8" name="Freeform 136">
            <a:extLst>
              <a:ext uri="{FF2B5EF4-FFF2-40B4-BE49-F238E27FC236}">
                <a16:creationId xmlns:a16="http://schemas.microsoft.com/office/drawing/2014/main" id="{303DC24C-9177-EC45-C0D7-CE34C60F493B}"/>
              </a:ext>
            </a:extLst>
          </p:cNvPr>
          <p:cNvSpPr/>
          <p:nvPr/>
        </p:nvSpPr>
        <p:spPr>
          <a:xfrm>
            <a:off x="612365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reeform 141">
            <a:extLst>
              <a:ext uri="{FF2B5EF4-FFF2-40B4-BE49-F238E27FC236}">
                <a16:creationId xmlns:a16="http://schemas.microsoft.com/office/drawing/2014/main" id="{535B3D84-F19F-D858-892A-498E19EBB48F}"/>
              </a:ext>
            </a:extLst>
          </p:cNvPr>
          <p:cNvSpPr/>
          <p:nvPr/>
        </p:nvSpPr>
        <p:spPr>
          <a:xfrm>
            <a:off x="5580733" y="3219450"/>
            <a:ext cx="571500" cy="317500"/>
          </a:xfrm>
          <a:custGeom>
            <a:avLst/>
            <a:gdLst/>
            <a:ahLst/>
            <a:cxnLst>
              <a:cxn ang="0">
                <a:pos x="473364" y="121227"/>
              </a:cxn>
              <a:cxn ang="0">
                <a:pos x="444500" y="127000"/>
              </a:cxn>
              <a:cxn ang="0">
                <a:pos x="282864" y="0"/>
              </a:cxn>
              <a:cxn ang="0">
                <a:pos x="127000" y="121227"/>
              </a:cxn>
              <a:cxn ang="0">
                <a:pos x="103909" y="121227"/>
              </a:cxn>
              <a:cxn ang="0">
                <a:pos x="0" y="219364"/>
              </a:cxn>
              <a:cxn ang="0">
                <a:pos x="103909" y="317500"/>
              </a:cxn>
              <a:cxn ang="0">
                <a:pos x="473364" y="317500"/>
              </a:cxn>
              <a:cxn ang="0">
                <a:pos x="571500" y="219364"/>
              </a:cxn>
              <a:cxn ang="0">
                <a:pos x="473364" y="121227"/>
              </a:cxn>
            </a:cxnLst>
            <a:rect l="0" t="0" r="0" b="0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 142">
            <a:extLst>
              <a:ext uri="{FF2B5EF4-FFF2-40B4-BE49-F238E27FC236}">
                <a16:creationId xmlns:a16="http://schemas.microsoft.com/office/drawing/2014/main" id="{4221629C-1185-DAA7-DBB2-12C00EB154B7}"/>
              </a:ext>
            </a:extLst>
          </p:cNvPr>
          <p:cNvSpPr/>
          <p:nvPr/>
        </p:nvSpPr>
        <p:spPr>
          <a:xfrm>
            <a:off x="7072983" y="2924175"/>
            <a:ext cx="374650" cy="207963"/>
          </a:xfrm>
          <a:custGeom>
            <a:avLst/>
            <a:gdLst/>
            <a:ahLst/>
            <a:cxnLst>
              <a:cxn ang="0">
                <a:pos x="311248" y="80875"/>
              </a:cxn>
              <a:cxn ang="0">
                <a:pos x="293956" y="80875"/>
              </a:cxn>
              <a:cxn ang="0">
                <a:pos x="190207" y="0"/>
              </a:cxn>
              <a:cxn ang="0">
                <a:pos x="86458" y="80875"/>
              </a:cxn>
              <a:cxn ang="0">
                <a:pos x="69166" y="80875"/>
              </a:cxn>
              <a:cxn ang="0">
                <a:pos x="0" y="144419"/>
              </a:cxn>
              <a:cxn ang="0">
                <a:pos x="69166" y="207963"/>
              </a:cxn>
              <a:cxn ang="0">
                <a:pos x="311248" y="207963"/>
              </a:cxn>
              <a:cxn ang="0">
                <a:pos x="374650" y="144419"/>
              </a:cxn>
              <a:cxn ang="0">
                <a:pos x="311248" y="80875"/>
              </a:cxn>
            </a:cxnLst>
            <a:rect l="0" t="0" r="0" b="0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reeform 187">
            <a:extLst>
              <a:ext uri="{FF2B5EF4-FFF2-40B4-BE49-F238E27FC236}">
                <a16:creationId xmlns:a16="http://schemas.microsoft.com/office/drawing/2014/main" id="{3546DFF3-C464-E13C-EB0B-928952CCB57B}"/>
              </a:ext>
            </a:extLst>
          </p:cNvPr>
          <p:cNvSpPr/>
          <p:nvPr/>
        </p:nvSpPr>
        <p:spPr>
          <a:xfrm>
            <a:off x="7728621" y="3033713"/>
            <a:ext cx="565150" cy="323850"/>
          </a:xfrm>
          <a:custGeom>
            <a:avLst/>
            <a:gdLst/>
            <a:ahLst/>
            <a:cxnLst>
              <a:cxn ang="0">
                <a:pos x="467114" y="121444"/>
              </a:cxn>
              <a:cxn ang="0">
                <a:pos x="438280" y="127227"/>
              </a:cxn>
              <a:cxn ang="0">
                <a:pos x="282575" y="0"/>
              </a:cxn>
              <a:cxn ang="0">
                <a:pos x="121104" y="127227"/>
              </a:cxn>
              <a:cxn ang="0">
                <a:pos x="98036" y="121444"/>
              </a:cxn>
              <a:cxn ang="0">
                <a:pos x="0" y="219755"/>
              </a:cxn>
              <a:cxn ang="0">
                <a:pos x="98036" y="323850"/>
              </a:cxn>
              <a:cxn ang="0">
                <a:pos x="467114" y="323850"/>
              </a:cxn>
              <a:cxn ang="0">
                <a:pos x="565150" y="219755"/>
              </a:cxn>
              <a:cxn ang="0">
                <a:pos x="467114" y="121444"/>
              </a:cxn>
            </a:cxnLst>
            <a:rect l="0" t="0" r="0" b="0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Freeform 188">
            <a:extLst>
              <a:ext uri="{FF2B5EF4-FFF2-40B4-BE49-F238E27FC236}">
                <a16:creationId xmlns:a16="http://schemas.microsoft.com/office/drawing/2014/main" id="{F717573D-A25A-21CF-24B8-C1E4B330781F}"/>
              </a:ext>
            </a:extLst>
          </p:cNvPr>
          <p:cNvSpPr/>
          <p:nvPr/>
        </p:nvSpPr>
        <p:spPr>
          <a:xfrm>
            <a:off x="6988846" y="4445000"/>
            <a:ext cx="965200" cy="990600"/>
          </a:xfrm>
          <a:custGeom>
            <a:avLst/>
            <a:gdLst/>
            <a:ahLst/>
            <a:cxnLst>
              <a:cxn ang="0">
                <a:pos x="901624" y="614056"/>
              </a:cxn>
              <a:cxn ang="0">
                <a:pos x="924743" y="521368"/>
              </a:cxn>
              <a:cxn ang="0">
                <a:pos x="716675" y="312821"/>
              </a:cxn>
              <a:cxn ang="0">
                <a:pos x="681998" y="312821"/>
              </a:cxn>
              <a:cxn ang="0">
                <a:pos x="681998" y="312821"/>
              </a:cxn>
              <a:cxn ang="0">
                <a:pos x="780251" y="162204"/>
              </a:cxn>
              <a:cxn ang="0">
                <a:pos x="612642" y="0"/>
              </a:cxn>
              <a:cxn ang="0">
                <a:pos x="450812" y="162204"/>
              </a:cxn>
              <a:cxn ang="0">
                <a:pos x="456592" y="208547"/>
              </a:cxn>
              <a:cxn ang="0">
                <a:pos x="317880" y="278063"/>
              </a:cxn>
              <a:cxn ang="0">
                <a:pos x="196508" y="231719"/>
              </a:cxn>
              <a:cxn ang="0">
                <a:pos x="0" y="428681"/>
              </a:cxn>
              <a:cxn ang="0">
                <a:pos x="86695" y="585091"/>
              </a:cxn>
              <a:cxn ang="0">
                <a:pos x="69356" y="666193"/>
              </a:cxn>
              <a:cxn ang="0">
                <a:pos x="254304" y="857361"/>
              </a:cxn>
              <a:cxn ang="0">
                <a:pos x="346778" y="834189"/>
              </a:cxn>
              <a:cxn ang="0">
                <a:pos x="572184" y="990600"/>
              </a:cxn>
              <a:cxn ang="0">
                <a:pos x="780251" y="863154"/>
              </a:cxn>
              <a:cxn ang="0">
                <a:pos x="820709" y="868947"/>
              </a:cxn>
              <a:cxn ang="0">
                <a:pos x="965200" y="729916"/>
              </a:cxn>
              <a:cxn ang="0">
                <a:pos x="901624" y="614056"/>
              </a:cxn>
            </a:cxnLst>
            <a:rect l="0" t="0" r="0" b="0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Freeform 189">
            <a:extLst>
              <a:ext uri="{FF2B5EF4-FFF2-40B4-BE49-F238E27FC236}">
                <a16:creationId xmlns:a16="http://schemas.microsoft.com/office/drawing/2014/main" id="{923404DE-BA2F-B2FD-170E-0B9E922915FD}"/>
              </a:ext>
            </a:extLst>
          </p:cNvPr>
          <p:cNvSpPr/>
          <p:nvPr/>
        </p:nvSpPr>
        <p:spPr>
          <a:xfrm>
            <a:off x="7503196" y="4445000"/>
            <a:ext cx="450850" cy="990600"/>
          </a:xfrm>
          <a:custGeom>
            <a:avLst/>
            <a:gdLst/>
            <a:ahLst/>
            <a:cxnLst>
              <a:cxn ang="0">
                <a:pos x="387269" y="614056"/>
              </a:cxn>
              <a:cxn ang="0">
                <a:pos x="410389" y="521368"/>
              </a:cxn>
              <a:cxn ang="0">
                <a:pos x="202304" y="312821"/>
              </a:cxn>
              <a:cxn ang="0">
                <a:pos x="167624" y="312821"/>
              </a:cxn>
              <a:cxn ang="0">
                <a:pos x="167624" y="312821"/>
              </a:cxn>
              <a:cxn ang="0">
                <a:pos x="265886" y="162204"/>
              </a:cxn>
              <a:cxn ang="0">
                <a:pos x="98262" y="0"/>
              </a:cxn>
              <a:cxn ang="0">
                <a:pos x="0" y="34758"/>
              </a:cxn>
              <a:cxn ang="0">
                <a:pos x="0" y="984807"/>
              </a:cxn>
              <a:cxn ang="0">
                <a:pos x="57801" y="990600"/>
              </a:cxn>
              <a:cxn ang="0">
                <a:pos x="265886" y="863154"/>
              </a:cxn>
              <a:cxn ang="0">
                <a:pos x="306347" y="868947"/>
              </a:cxn>
              <a:cxn ang="0">
                <a:pos x="450850" y="729916"/>
              </a:cxn>
              <a:cxn ang="0">
                <a:pos x="387269" y="614056"/>
              </a:cxn>
            </a:cxnLst>
            <a:rect l="0" t="0" r="0" b="0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190">
            <a:extLst>
              <a:ext uri="{FF2B5EF4-FFF2-40B4-BE49-F238E27FC236}">
                <a16:creationId xmlns:a16="http://schemas.microsoft.com/office/drawing/2014/main" id="{280E36B9-63DA-782F-D0B1-6D27B02CC155}"/>
              </a:ext>
            </a:extLst>
          </p:cNvPr>
          <p:cNvSpPr/>
          <p:nvPr/>
        </p:nvSpPr>
        <p:spPr>
          <a:xfrm>
            <a:off x="7387308" y="5000625"/>
            <a:ext cx="225425" cy="231775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5" name="Oval 191">
            <a:extLst>
              <a:ext uri="{FF2B5EF4-FFF2-40B4-BE49-F238E27FC236}">
                <a16:creationId xmlns:a16="http://schemas.microsoft.com/office/drawing/2014/main" id="{ABE6AF93-36F4-8A1F-85C8-3359C90901BB}"/>
              </a:ext>
            </a:extLst>
          </p:cNvPr>
          <p:cNvSpPr/>
          <p:nvPr/>
        </p:nvSpPr>
        <p:spPr>
          <a:xfrm>
            <a:off x="7439696" y="4787900"/>
            <a:ext cx="131762" cy="127000"/>
          </a:xfrm>
          <a:prstGeom prst="ellipse">
            <a:avLst/>
          </a:prstGeom>
          <a:solidFill>
            <a:srgbClr val="76F19A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6" name="Freeform 73">
            <a:extLst>
              <a:ext uri="{FF2B5EF4-FFF2-40B4-BE49-F238E27FC236}">
                <a16:creationId xmlns:a16="http://schemas.microsoft.com/office/drawing/2014/main" id="{45E299A4-7208-C768-0DE9-2582486FC1D4}"/>
              </a:ext>
            </a:extLst>
          </p:cNvPr>
          <p:cNvSpPr/>
          <p:nvPr/>
        </p:nvSpPr>
        <p:spPr>
          <a:xfrm>
            <a:off x="0" y="6284912"/>
            <a:ext cx="12192000" cy="382587"/>
          </a:xfrm>
          <a:custGeom>
            <a:avLst/>
            <a:gdLst/>
            <a:ahLst/>
            <a:cxnLst>
              <a:cxn ang="0">
                <a:pos x="7886395" y="0"/>
              </a:cxn>
              <a:cxn ang="0">
                <a:pos x="161654" y="0"/>
              </a:cxn>
              <a:cxn ang="0">
                <a:pos x="0" y="156541"/>
              </a:cxn>
              <a:cxn ang="0">
                <a:pos x="0" y="400050"/>
              </a:cxn>
              <a:cxn ang="0">
                <a:pos x="8042275" y="400050"/>
              </a:cxn>
              <a:cxn ang="0">
                <a:pos x="8042275" y="156541"/>
              </a:cxn>
              <a:cxn ang="0">
                <a:pos x="7886395" y="0"/>
              </a:cxn>
            </a:cxnLst>
            <a:rect l="0" t="0" r="0" b="0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reeform 101">
            <a:extLst>
              <a:ext uri="{FF2B5EF4-FFF2-40B4-BE49-F238E27FC236}">
                <a16:creationId xmlns:a16="http://schemas.microsoft.com/office/drawing/2014/main" id="{5968A9CB-07B2-B3A6-9F0A-EE32D541F3EF}"/>
              </a:ext>
            </a:extLst>
          </p:cNvPr>
          <p:cNvSpPr/>
          <p:nvPr/>
        </p:nvSpPr>
        <p:spPr>
          <a:xfrm>
            <a:off x="0" y="6399762"/>
            <a:ext cx="12192000" cy="359813"/>
          </a:xfrm>
          <a:custGeom>
            <a:avLst/>
            <a:gdLst/>
            <a:ahLst/>
            <a:cxnLst>
              <a:cxn ang="0">
                <a:pos x="8042275" y="133130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33130"/>
              </a:cxn>
              <a:cxn ang="0">
                <a:pos x="11547" y="133130"/>
              </a:cxn>
              <a:cxn ang="0">
                <a:pos x="213614" y="0"/>
              </a:cxn>
              <a:cxn ang="0">
                <a:pos x="415681" y="133130"/>
              </a:cxn>
              <a:cxn ang="0">
                <a:pos x="617748" y="0"/>
              </a:cxn>
              <a:cxn ang="0">
                <a:pos x="814042" y="133130"/>
              </a:cxn>
              <a:cxn ang="0">
                <a:pos x="1016109" y="0"/>
              </a:cxn>
              <a:cxn ang="0">
                <a:pos x="1218177" y="133130"/>
              </a:cxn>
              <a:cxn ang="0">
                <a:pos x="1420244" y="0"/>
              </a:cxn>
              <a:cxn ang="0">
                <a:pos x="1616538" y="133130"/>
              </a:cxn>
              <a:cxn ang="0">
                <a:pos x="1818605" y="0"/>
              </a:cxn>
              <a:cxn ang="0">
                <a:pos x="2020672" y="133130"/>
              </a:cxn>
              <a:cxn ang="0">
                <a:pos x="2222739" y="0"/>
              </a:cxn>
              <a:cxn ang="0">
                <a:pos x="2419033" y="133130"/>
              </a:cxn>
              <a:cxn ang="0">
                <a:pos x="2621100" y="0"/>
              </a:cxn>
              <a:cxn ang="0">
                <a:pos x="2823168" y="133130"/>
              </a:cxn>
              <a:cxn ang="0">
                <a:pos x="3025235" y="0"/>
              </a:cxn>
              <a:cxn ang="0">
                <a:pos x="3221529" y="133130"/>
              </a:cxn>
              <a:cxn ang="0">
                <a:pos x="3423596" y="0"/>
              </a:cxn>
              <a:cxn ang="0">
                <a:pos x="3625663" y="133130"/>
              </a:cxn>
              <a:cxn ang="0">
                <a:pos x="3827730" y="0"/>
              </a:cxn>
              <a:cxn ang="0">
                <a:pos x="4029798" y="133130"/>
              </a:cxn>
              <a:cxn ang="0">
                <a:pos x="4226091" y="0"/>
              </a:cxn>
              <a:cxn ang="0">
                <a:pos x="4428159" y="133130"/>
              </a:cxn>
              <a:cxn ang="0">
                <a:pos x="4630226" y="0"/>
              </a:cxn>
              <a:cxn ang="0">
                <a:pos x="4832293" y="133130"/>
              </a:cxn>
              <a:cxn ang="0">
                <a:pos x="5028587" y="0"/>
              </a:cxn>
              <a:cxn ang="0">
                <a:pos x="5230654" y="133130"/>
              </a:cxn>
              <a:cxn ang="0">
                <a:pos x="5432721" y="0"/>
              </a:cxn>
              <a:cxn ang="0">
                <a:pos x="5634789" y="133130"/>
              </a:cxn>
              <a:cxn ang="0">
                <a:pos x="5836856" y="0"/>
              </a:cxn>
              <a:cxn ang="0">
                <a:pos x="6033150" y="133130"/>
              </a:cxn>
              <a:cxn ang="0">
                <a:pos x="6235217" y="0"/>
              </a:cxn>
              <a:cxn ang="0">
                <a:pos x="6437284" y="133130"/>
              </a:cxn>
              <a:cxn ang="0">
                <a:pos x="6639351" y="0"/>
              </a:cxn>
              <a:cxn ang="0">
                <a:pos x="6835645" y="133130"/>
              </a:cxn>
              <a:cxn ang="0">
                <a:pos x="7037712" y="0"/>
              </a:cxn>
              <a:cxn ang="0">
                <a:pos x="7239780" y="133130"/>
              </a:cxn>
              <a:cxn ang="0">
                <a:pos x="7441847" y="0"/>
              </a:cxn>
              <a:cxn ang="0">
                <a:pos x="7643914" y="133130"/>
              </a:cxn>
              <a:cxn ang="0">
                <a:pos x="7840208" y="0"/>
              </a:cxn>
              <a:cxn ang="0">
                <a:pos x="8042275" y="133130"/>
              </a:cxn>
            </a:cxnLst>
            <a:rect l="0" t="0" r="0" b="0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Freeform 102">
            <a:extLst>
              <a:ext uri="{FF2B5EF4-FFF2-40B4-BE49-F238E27FC236}">
                <a16:creationId xmlns:a16="http://schemas.microsoft.com/office/drawing/2014/main" id="{E7F095E4-F315-F712-C2A8-5024554405B6}"/>
              </a:ext>
            </a:extLst>
          </p:cNvPr>
          <p:cNvSpPr/>
          <p:nvPr/>
        </p:nvSpPr>
        <p:spPr>
          <a:xfrm>
            <a:off x="0" y="6498187"/>
            <a:ext cx="12192000" cy="359813"/>
          </a:xfrm>
          <a:custGeom>
            <a:avLst/>
            <a:gdLst/>
            <a:ahLst/>
            <a:cxnLst>
              <a:cxn ang="0">
                <a:pos x="8042275" y="127342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27342"/>
              </a:cxn>
              <a:cxn ang="0">
                <a:pos x="11547" y="127342"/>
              </a:cxn>
              <a:cxn ang="0">
                <a:pos x="213614" y="0"/>
              </a:cxn>
              <a:cxn ang="0">
                <a:pos x="415681" y="127342"/>
              </a:cxn>
              <a:cxn ang="0">
                <a:pos x="617748" y="0"/>
              </a:cxn>
              <a:cxn ang="0">
                <a:pos x="814042" y="127342"/>
              </a:cxn>
              <a:cxn ang="0">
                <a:pos x="1016109" y="0"/>
              </a:cxn>
              <a:cxn ang="0">
                <a:pos x="1218177" y="127342"/>
              </a:cxn>
              <a:cxn ang="0">
                <a:pos x="1420244" y="0"/>
              </a:cxn>
              <a:cxn ang="0">
                <a:pos x="1616538" y="127342"/>
              </a:cxn>
              <a:cxn ang="0">
                <a:pos x="1818605" y="0"/>
              </a:cxn>
              <a:cxn ang="0">
                <a:pos x="2020672" y="127342"/>
              </a:cxn>
              <a:cxn ang="0">
                <a:pos x="2222739" y="0"/>
              </a:cxn>
              <a:cxn ang="0">
                <a:pos x="2419033" y="127342"/>
              </a:cxn>
              <a:cxn ang="0">
                <a:pos x="2621100" y="0"/>
              </a:cxn>
              <a:cxn ang="0">
                <a:pos x="2823168" y="127342"/>
              </a:cxn>
              <a:cxn ang="0">
                <a:pos x="3025235" y="0"/>
              </a:cxn>
              <a:cxn ang="0">
                <a:pos x="3221529" y="127342"/>
              </a:cxn>
              <a:cxn ang="0">
                <a:pos x="3423596" y="0"/>
              </a:cxn>
              <a:cxn ang="0">
                <a:pos x="3625663" y="127342"/>
              </a:cxn>
              <a:cxn ang="0">
                <a:pos x="3827730" y="0"/>
              </a:cxn>
              <a:cxn ang="0">
                <a:pos x="4029798" y="127342"/>
              </a:cxn>
              <a:cxn ang="0">
                <a:pos x="4226091" y="0"/>
              </a:cxn>
              <a:cxn ang="0">
                <a:pos x="4428159" y="127342"/>
              </a:cxn>
              <a:cxn ang="0">
                <a:pos x="4630226" y="0"/>
              </a:cxn>
              <a:cxn ang="0">
                <a:pos x="4832293" y="127342"/>
              </a:cxn>
              <a:cxn ang="0">
                <a:pos x="5028587" y="0"/>
              </a:cxn>
              <a:cxn ang="0">
                <a:pos x="5230654" y="127342"/>
              </a:cxn>
              <a:cxn ang="0">
                <a:pos x="5432721" y="0"/>
              </a:cxn>
              <a:cxn ang="0">
                <a:pos x="5634789" y="127342"/>
              </a:cxn>
              <a:cxn ang="0">
                <a:pos x="5836856" y="0"/>
              </a:cxn>
              <a:cxn ang="0">
                <a:pos x="6033150" y="127342"/>
              </a:cxn>
              <a:cxn ang="0">
                <a:pos x="6235217" y="0"/>
              </a:cxn>
              <a:cxn ang="0">
                <a:pos x="6437284" y="127342"/>
              </a:cxn>
              <a:cxn ang="0">
                <a:pos x="6639351" y="0"/>
              </a:cxn>
              <a:cxn ang="0">
                <a:pos x="6835645" y="127342"/>
              </a:cxn>
              <a:cxn ang="0">
                <a:pos x="7037712" y="0"/>
              </a:cxn>
              <a:cxn ang="0">
                <a:pos x="7239780" y="127342"/>
              </a:cxn>
              <a:cxn ang="0">
                <a:pos x="7441847" y="0"/>
              </a:cxn>
              <a:cxn ang="0">
                <a:pos x="7643914" y="127342"/>
              </a:cxn>
              <a:cxn ang="0">
                <a:pos x="7840208" y="0"/>
              </a:cxn>
              <a:cxn ang="0">
                <a:pos x="8042275" y="127342"/>
              </a:cxn>
            </a:cxnLst>
            <a:rect l="0" t="0" r="0" b="0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reeform 103">
            <a:extLst>
              <a:ext uri="{FF2B5EF4-FFF2-40B4-BE49-F238E27FC236}">
                <a16:creationId xmlns:a16="http://schemas.microsoft.com/office/drawing/2014/main" id="{4678AD67-0AD3-17F1-7326-67ACB07E9025}"/>
              </a:ext>
            </a:extLst>
          </p:cNvPr>
          <p:cNvSpPr/>
          <p:nvPr/>
        </p:nvSpPr>
        <p:spPr>
          <a:xfrm>
            <a:off x="0" y="6663669"/>
            <a:ext cx="12192000" cy="194330"/>
          </a:xfrm>
          <a:custGeom>
            <a:avLst/>
            <a:gdLst/>
            <a:ahLst/>
            <a:cxnLst>
              <a:cxn ang="0">
                <a:pos x="7840208" y="0"/>
              </a:cxn>
              <a:cxn ang="0">
                <a:pos x="7643914" y="127726"/>
              </a:cxn>
              <a:cxn ang="0">
                <a:pos x="7441847" y="0"/>
              </a:cxn>
              <a:cxn ang="0">
                <a:pos x="7239780" y="127726"/>
              </a:cxn>
              <a:cxn ang="0">
                <a:pos x="7037712" y="0"/>
              </a:cxn>
              <a:cxn ang="0">
                <a:pos x="6835645" y="127726"/>
              </a:cxn>
              <a:cxn ang="0">
                <a:pos x="6639351" y="0"/>
              </a:cxn>
              <a:cxn ang="0">
                <a:pos x="6437284" y="127726"/>
              </a:cxn>
              <a:cxn ang="0">
                <a:pos x="6235217" y="0"/>
              </a:cxn>
              <a:cxn ang="0">
                <a:pos x="6033150" y="127726"/>
              </a:cxn>
              <a:cxn ang="0">
                <a:pos x="5836856" y="0"/>
              </a:cxn>
              <a:cxn ang="0">
                <a:pos x="5634789" y="127726"/>
              </a:cxn>
              <a:cxn ang="0">
                <a:pos x="5432721" y="0"/>
              </a:cxn>
              <a:cxn ang="0">
                <a:pos x="5230654" y="127726"/>
              </a:cxn>
              <a:cxn ang="0">
                <a:pos x="5028587" y="0"/>
              </a:cxn>
              <a:cxn ang="0">
                <a:pos x="4832293" y="127726"/>
              </a:cxn>
              <a:cxn ang="0">
                <a:pos x="4630226" y="0"/>
              </a:cxn>
              <a:cxn ang="0">
                <a:pos x="4428159" y="127726"/>
              </a:cxn>
              <a:cxn ang="0">
                <a:pos x="4226091" y="0"/>
              </a:cxn>
              <a:cxn ang="0">
                <a:pos x="4029798" y="127726"/>
              </a:cxn>
              <a:cxn ang="0">
                <a:pos x="3827730" y="0"/>
              </a:cxn>
              <a:cxn ang="0">
                <a:pos x="3625663" y="127726"/>
              </a:cxn>
              <a:cxn ang="0">
                <a:pos x="3423596" y="0"/>
              </a:cxn>
              <a:cxn ang="0">
                <a:pos x="3221529" y="127726"/>
              </a:cxn>
              <a:cxn ang="0">
                <a:pos x="3025235" y="0"/>
              </a:cxn>
              <a:cxn ang="0">
                <a:pos x="2823168" y="127726"/>
              </a:cxn>
              <a:cxn ang="0">
                <a:pos x="2621100" y="0"/>
              </a:cxn>
              <a:cxn ang="0">
                <a:pos x="2419033" y="127726"/>
              </a:cxn>
              <a:cxn ang="0">
                <a:pos x="2222739" y="0"/>
              </a:cxn>
              <a:cxn ang="0">
                <a:pos x="2020672" y="127726"/>
              </a:cxn>
              <a:cxn ang="0">
                <a:pos x="1818605" y="0"/>
              </a:cxn>
              <a:cxn ang="0">
                <a:pos x="1616538" y="127726"/>
              </a:cxn>
              <a:cxn ang="0">
                <a:pos x="1420244" y="0"/>
              </a:cxn>
              <a:cxn ang="0">
                <a:pos x="1218177" y="127726"/>
              </a:cxn>
              <a:cxn ang="0">
                <a:pos x="1016109" y="0"/>
              </a:cxn>
              <a:cxn ang="0">
                <a:pos x="814042" y="127726"/>
              </a:cxn>
              <a:cxn ang="0">
                <a:pos x="617748" y="0"/>
              </a:cxn>
              <a:cxn ang="0">
                <a:pos x="415681" y="127726"/>
              </a:cxn>
              <a:cxn ang="0">
                <a:pos x="213614" y="0"/>
              </a:cxn>
              <a:cxn ang="0">
                <a:pos x="11547" y="127726"/>
              </a:cxn>
              <a:cxn ang="0">
                <a:pos x="0" y="127726"/>
              </a:cxn>
              <a:cxn ang="0">
                <a:pos x="0" y="203200"/>
              </a:cxn>
              <a:cxn ang="0">
                <a:pos x="8042275" y="203200"/>
              </a:cxn>
              <a:cxn ang="0">
                <a:pos x="8042275" y="127726"/>
              </a:cxn>
              <a:cxn ang="0">
                <a:pos x="7840208" y="0"/>
              </a:cxn>
            </a:cxnLst>
            <a:rect l="0" t="0" r="0" b="0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MH_Entry_1">
            <a:extLst>
              <a:ext uri="{FF2B5EF4-FFF2-40B4-BE49-F238E27FC236}">
                <a16:creationId xmlns:a16="http://schemas.microsoft.com/office/drawing/2014/main" id="{6B52E5CB-11CE-3E53-FCEE-8FB9540E7304}"/>
              </a:ext>
            </a:extLst>
          </p:cNvPr>
          <p:cNvSpPr/>
          <p:nvPr/>
        </p:nvSpPr>
        <p:spPr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 err="1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ChatGPT</a:t>
            </a:r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 Prompt</a:t>
            </a:r>
            <a:endParaRPr lang="zh-CN" altLang="en-US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9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48098D-288A-3825-95DB-04C29E5B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14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2FEF7A-4837-A621-CFAA-6F24FD18E7FF}"/>
              </a:ext>
            </a:extLst>
          </p:cNvPr>
          <p:cNvSpPr txBox="1"/>
          <p:nvPr/>
        </p:nvSpPr>
        <p:spPr>
          <a:xfrm>
            <a:off x="1025803" y="2704682"/>
            <a:ext cx="10140394" cy="184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2000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假設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我們在開發一個以上的旅遊計劃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你們是專業輔導師有市場經理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產品開發師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資深物聯網工程師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和其他專業人士，請就以上專案用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SWOT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模型、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、等模型分析 提出歸納與分析意見 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並提出修改方案。</a:t>
            </a: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0C4AB349-7795-3389-DE9A-D76A7A4D1AFA}"/>
              </a:ext>
            </a:extLst>
          </p:cNvPr>
          <p:cNvSpPr/>
          <p:nvPr/>
        </p:nvSpPr>
        <p:spPr>
          <a:xfrm flipH="1">
            <a:off x="4731226" y="1259840"/>
            <a:ext cx="2729549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Prompt</a:t>
            </a:r>
            <a:endParaRPr lang="zh-CN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6BEDFA-1201-65CB-D813-84ABF8BCEFE8}"/>
              </a:ext>
            </a:extLst>
          </p:cNvPr>
          <p:cNvSpPr txBox="1"/>
          <p:nvPr/>
        </p:nvSpPr>
        <p:spPr>
          <a:xfrm>
            <a:off x="171692" y="1130476"/>
            <a:ext cx="6063205" cy="242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市場理解 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掌握市場趨勢，確保推廣策略精準符合目標受眾需求。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專業輔導師優化用戶體驗，提升產品吸引力。 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" altLang="zh-TW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及</a:t>
            </a:r>
            <a:r>
              <a:rPr lang="en" altLang="zh-TW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提供個性化行程規劃及旅遊體驗模擬，增強沉浸式體驗。</a:t>
            </a:r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5B2CCDFD-9BA8-001D-D3AD-BD8E8726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15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9E41D9-9765-A942-7C0D-F3EB266ABBF0}"/>
              </a:ext>
            </a:extLst>
          </p:cNvPr>
          <p:cNvSpPr txBox="1"/>
          <p:nvPr/>
        </p:nvSpPr>
        <p:spPr>
          <a:xfrm>
            <a:off x="6790133" y="4167517"/>
            <a:ext cx="488592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競爭激烈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其他旅遊科技公司也在開發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技術，可能會面臨激烈的競爭。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法規及隱私問題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數據收集和分析涉及用戶隱私問題，需要遵循法規以避免風險。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8BEB7A-A5AB-1919-ED0A-E818AEF5543C}"/>
              </a:ext>
            </a:extLst>
          </p:cNvPr>
          <p:cNvSpPr txBox="1"/>
          <p:nvPr/>
        </p:nvSpPr>
        <p:spPr>
          <a:xfrm>
            <a:off x="4729585" y="733456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Strengths</a:t>
            </a:r>
            <a:endParaRPr kumimoji="1" lang="zh-TW" altLang="en-US" sz="2400" dirty="0">
              <a:solidFill>
                <a:srgbClr val="C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BCD24E-8665-0DB7-E3F5-1588BAE03A64}"/>
              </a:ext>
            </a:extLst>
          </p:cNvPr>
          <p:cNvSpPr txBox="1"/>
          <p:nvPr/>
        </p:nvSpPr>
        <p:spPr>
          <a:xfrm>
            <a:off x="6390920" y="733456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Weaknesses</a:t>
            </a:r>
            <a:endParaRPr kumimoji="1" lang="zh-TW" altLang="en-US" sz="2400" dirty="0">
              <a:solidFill>
                <a:schemeClr val="accent6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7F27E0-7E6D-01AF-249B-A6C2E11814E4}"/>
              </a:ext>
            </a:extLst>
          </p:cNvPr>
          <p:cNvSpPr txBox="1"/>
          <p:nvPr/>
        </p:nvSpPr>
        <p:spPr>
          <a:xfrm>
            <a:off x="6693083" y="1130476"/>
            <a:ext cx="5358501" cy="242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900"/>
              </a:spcBef>
            </a:pP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資源消耗大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開發與維護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需大量數據和資源，財務負擔高。 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市場接受度風險 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傳統旅客對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接受度低，需加強教育推廣。  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zh-TW" altLang="en-US" sz="20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市場需求增長 </a:t>
            </a:r>
            <a:endParaRPr lang="en-US" altLang="zh-TW" sz="2000" b="1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自助旅行需求上升，個性化行程規劃市場擴大。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2077B1-2134-28F6-C8B5-AD433B311572}"/>
              </a:ext>
            </a:extLst>
          </p:cNvPr>
          <p:cNvSpPr txBox="1"/>
          <p:nvPr/>
        </p:nvSpPr>
        <p:spPr>
          <a:xfrm>
            <a:off x="140416" y="3684406"/>
            <a:ext cx="5890138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市場需求增長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隨著自助旅行趨勢增長，市場對個性化行程規劃的需求不斷提升。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技術應用範疇拓展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在未來的潛在應用領域廣泛，能幫助增加旅遊業務的附加價值。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合作機會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與旅遊景點、交通公司等建立合作關係，拓展業務資源和渠道。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BDE5065-4D5F-B8F8-78B1-45772ACFCE44}"/>
              </a:ext>
            </a:extLst>
          </p:cNvPr>
          <p:cNvCxnSpPr>
            <a:cxnSpLocks/>
          </p:cNvCxnSpPr>
          <p:nvPr/>
        </p:nvCxnSpPr>
        <p:spPr>
          <a:xfrm>
            <a:off x="69430" y="3683123"/>
            <a:ext cx="11982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57703A0-B52A-63F1-4109-2B8581DC235C}"/>
              </a:ext>
            </a:extLst>
          </p:cNvPr>
          <p:cNvCxnSpPr>
            <a:cxnSpLocks/>
          </p:cNvCxnSpPr>
          <p:nvPr/>
        </p:nvCxnSpPr>
        <p:spPr>
          <a:xfrm>
            <a:off x="6294749" y="784672"/>
            <a:ext cx="0" cy="5813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D09B17-0C73-7F59-812A-FB60BBE64B60}"/>
              </a:ext>
            </a:extLst>
          </p:cNvPr>
          <p:cNvSpPr txBox="1"/>
          <p:nvPr/>
        </p:nvSpPr>
        <p:spPr>
          <a:xfrm>
            <a:off x="4182394" y="3621653"/>
            <a:ext cx="2092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Opportunities</a:t>
            </a:r>
            <a:endParaRPr lang="zh-TW" altLang="en" sz="24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438463-931A-6A62-6089-FA0925C0A465}"/>
              </a:ext>
            </a:extLst>
          </p:cNvPr>
          <p:cNvSpPr txBox="1"/>
          <p:nvPr/>
        </p:nvSpPr>
        <p:spPr>
          <a:xfrm>
            <a:off x="6410796" y="3642474"/>
            <a:ext cx="1270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Threats</a:t>
            </a:r>
            <a:endParaRPr lang="zh-TW" altLang="en" sz="24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MH_Entry_1">
            <a:extLst>
              <a:ext uri="{FF2B5EF4-FFF2-40B4-BE49-F238E27FC236}">
                <a16:creationId xmlns:a16="http://schemas.microsoft.com/office/drawing/2014/main" id="{2BAA1F8B-922D-2AE5-A6B1-DD95BB327DBF}"/>
              </a:ext>
            </a:extLst>
          </p:cNvPr>
          <p:cNvSpPr/>
          <p:nvPr/>
        </p:nvSpPr>
        <p:spPr>
          <a:xfrm flipH="1">
            <a:off x="4687177" y="94979"/>
            <a:ext cx="2817647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SWOT 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83160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6E24E8-4501-4F4F-AEC5-650A5BD9EF60}"/>
              </a:ext>
            </a:extLst>
          </p:cNvPr>
          <p:cNvSpPr txBox="1"/>
          <p:nvPr/>
        </p:nvSpPr>
        <p:spPr>
          <a:xfrm>
            <a:off x="6982524" y="5521921"/>
            <a:ext cx="459360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風格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Style)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建立開放的溝通文化，激發創意與協作。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領導層重視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技術與用戶體驗，推動創新。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1DB6E-5E6E-4F3B-4A1A-87B1D24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759" y="634238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16</a:t>
            </a:fld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AAC95F6-71C2-6C88-2056-9CC91B613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289797"/>
              </p:ext>
            </p:extLst>
          </p:nvPr>
        </p:nvGraphicFramePr>
        <p:xfrm>
          <a:off x="2032000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BBDB822-622A-42FA-AC2A-B0FC0E1D78B8}"/>
              </a:ext>
            </a:extLst>
          </p:cNvPr>
          <p:cNvSpPr txBox="1"/>
          <p:nvPr/>
        </p:nvSpPr>
        <p:spPr>
          <a:xfrm>
            <a:off x="218568" y="324197"/>
            <a:ext cx="47666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策略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Strategy)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短期：提升市場知名度，推廣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推薦技術。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長期：開發跨平台整合，增強用戶黏著度。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081989-23A7-40BE-8915-3DF187A2211B}"/>
              </a:ext>
            </a:extLst>
          </p:cNvPr>
          <p:cNvSpPr txBox="1"/>
          <p:nvPr/>
        </p:nvSpPr>
        <p:spPr>
          <a:xfrm>
            <a:off x="222315" y="1688989"/>
            <a:ext cx="347967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結構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Structure)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跨部門團隊協作，各負其職，</a:t>
            </a:r>
            <a:r>
              <a:rPr lang="en-US" altLang="zh-TW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定期檢討進度。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設立用戶反饋通道，確保產品迭代符合需求。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07AE76-7420-4A1B-85D2-C889E53C0B12}"/>
              </a:ext>
            </a:extLst>
          </p:cNvPr>
          <p:cNvSpPr txBox="1"/>
          <p:nvPr/>
        </p:nvSpPr>
        <p:spPr>
          <a:xfrm>
            <a:off x="213424" y="3607779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制度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Systems)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建立敏捷開發流程，快速應對市場變化。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建立資安和隱私管理系統，保障用戶數據安全。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898E14-8977-4CB0-A86B-B617696BF1C1}"/>
              </a:ext>
            </a:extLst>
          </p:cNvPr>
          <p:cNvSpPr txBox="1"/>
          <p:nvPr/>
        </p:nvSpPr>
        <p:spPr>
          <a:xfrm>
            <a:off x="213424" y="5526569"/>
            <a:ext cx="48779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共享價值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Shared Values)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用戶為中心，致力於個性化和沉浸式體驗。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強調創新、效率和數據隱私。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5C35BF-D000-42F6-A89B-6DFDC5617B24}"/>
              </a:ext>
            </a:extLst>
          </p:cNvPr>
          <p:cNvSpPr txBox="1"/>
          <p:nvPr/>
        </p:nvSpPr>
        <p:spPr>
          <a:xfrm>
            <a:off x="8638604" y="3438053"/>
            <a:ext cx="349745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技能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Skills)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運用物聯網和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進行數據分析和行程規劃，應用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技術進行推薦。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市場分析與行銷技能幫助抓住用戶需求。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D50D4E-8310-414C-8420-068C1EEF00BB}"/>
              </a:ext>
            </a:extLst>
          </p:cNvPr>
          <p:cNvSpPr txBox="1"/>
          <p:nvPr/>
        </p:nvSpPr>
        <p:spPr>
          <a:xfrm>
            <a:off x="8638604" y="1519948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員工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Staff)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可能需要招募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設計師，確保產品美觀易用。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定期技能培訓，尤其是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BBE76E-21DC-4BC7-AF3C-9219B8BBDD43}"/>
              </a:ext>
            </a:extLst>
          </p:cNvPr>
          <p:cNvSpPr txBox="1"/>
          <p:nvPr/>
        </p:nvSpPr>
        <p:spPr>
          <a:xfrm>
            <a:off x="5945157" y="1008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3768A4-BE43-42C9-9CA0-3FB4748050EE}"/>
              </a:ext>
            </a:extLst>
          </p:cNvPr>
          <p:cNvSpPr txBox="1"/>
          <p:nvPr/>
        </p:nvSpPr>
        <p:spPr>
          <a:xfrm>
            <a:off x="4168770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05C332-5DC4-4087-A4C3-DD2CC55906F7}"/>
              </a:ext>
            </a:extLst>
          </p:cNvPr>
          <p:cNvSpPr txBox="1"/>
          <p:nvPr/>
        </p:nvSpPr>
        <p:spPr>
          <a:xfrm>
            <a:off x="4196425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528F6C-9E57-4971-87E4-916C97C22499}"/>
              </a:ext>
            </a:extLst>
          </p:cNvPr>
          <p:cNvSpPr txBox="1"/>
          <p:nvPr/>
        </p:nvSpPr>
        <p:spPr>
          <a:xfrm>
            <a:off x="5945156" y="276925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3FE3277-CE77-4477-B79B-084E451EE01D}"/>
              </a:ext>
            </a:extLst>
          </p:cNvPr>
          <p:cNvSpPr txBox="1"/>
          <p:nvPr/>
        </p:nvSpPr>
        <p:spPr>
          <a:xfrm>
            <a:off x="5945157" y="513127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543F24-26DB-4567-BF2A-64E48CD6DAC2}"/>
              </a:ext>
            </a:extLst>
          </p:cNvPr>
          <p:cNvSpPr txBox="1"/>
          <p:nvPr/>
        </p:nvSpPr>
        <p:spPr>
          <a:xfrm>
            <a:off x="7733412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6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A4A09E-C850-4DCE-9BC7-8045040E212D}"/>
              </a:ext>
            </a:extLst>
          </p:cNvPr>
          <p:cNvSpPr txBox="1"/>
          <p:nvPr/>
        </p:nvSpPr>
        <p:spPr>
          <a:xfrm>
            <a:off x="7733411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MH_Entry_1">
            <a:extLst>
              <a:ext uri="{FF2B5EF4-FFF2-40B4-BE49-F238E27FC236}">
                <a16:creationId xmlns:a16="http://schemas.microsoft.com/office/drawing/2014/main" id="{79659330-EEF5-41B0-AC5B-497D10BBEDA8}"/>
              </a:ext>
            </a:extLst>
          </p:cNvPr>
          <p:cNvSpPr/>
          <p:nvPr/>
        </p:nvSpPr>
        <p:spPr>
          <a:xfrm flipH="1">
            <a:off x="5142267" y="177269"/>
            <a:ext cx="1907467" cy="561864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7S 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657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6C1C2-73C4-6F0E-FA4B-9DEA10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pPr algn="just"/>
              <a:t>17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3723E4-B371-19CD-26F3-D9FCAFE8BA12}"/>
              </a:ext>
            </a:extLst>
          </p:cNvPr>
          <p:cNvSpPr txBox="1"/>
          <p:nvPr/>
        </p:nvSpPr>
        <p:spPr>
          <a:xfrm>
            <a:off x="771793" y="1176106"/>
            <a:ext cx="11196687" cy="472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資源優化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考慮使用混合雲或雲計算方案來減少高昂的硬體和運營成本，並提升系統的靈活性。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用戶教育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針對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應用的市場接受度，舉辦線上線下教育活動，透過簡單有趣的方式向用戶介紹技術優勢。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建立合作夥伴網絡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與當地旅遊景點及服務提供商合作，將更多真實資訊納入系統，增強推薦的實用性。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en" altLang="zh-TW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UI/UX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提升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考慮設計一個更直觀和友好的界面，讓非技術用戶更容易使用行程規劃工具。</a:t>
            </a: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A2359179-3EDB-4B37-A931-29E370A37C51}"/>
              </a:ext>
            </a:extLst>
          </p:cNvPr>
          <p:cNvSpPr/>
          <p:nvPr/>
        </p:nvSpPr>
        <p:spPr>
          <a:xfrm flipH="1">
            <a:off x="2948108" y="431006"/>
            <a:ext cx="6295783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以下是針對您的旅遊專案並建議：</a:t>
            </a:r>
          </a:p>
        </p:txBody>
      </p:sp>
    </p:spTree>
    <p:extLst>
      <p:ext uri="{BB962C8B-B14F-4D97-AF65-F5344CB8AC3E}">
        <p14:creationId xmlns:p14="http://schemas.microsoft.com/office/powerpoint/2010/main" val="2555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285462" y="881572"/>
            <a:ext cx="11621076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擴增實境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導覽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：引入擴增實境技術讓使用者在真實環境中疊加虛擬資訊。透過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AR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使用者可以在景點實地看到景點歷史、文化解說、旅遊指引等，增強旅遊體驗的沉浸感。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：例如，使用者只需開啟手機相機，對準景點即可看到相關資訊。特別是古蹟或歷史景點，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技術可以讓使用者「穿越時空」看到場地的過去景象。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：提升旅遊過程的互動性，讓資訊呈現更加生動有趣；增強目的地的文化吸引力，尤其適合海外旅客。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虛擬實境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VR)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體驗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：提供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360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度的虛擬實境體驗，讓潛在旅客在決定行程前預覽景點。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可以讓使用者彷彿身臨其境，增加對目的地的期待與興趣。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中可以加入「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預覽」，例如提供熱門景點的沉浸式體驗，或模擬行程中的部分活動如划船、健行等。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：特別適合對行程不確定的旅客，先行體驗能增強吸引力；增加行銷宣傳效果，吸引潛在旅客決定行程。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行為預測模型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行為預測模型，分析旅客的瀏覽行為、興趣標籤、歷史數據，動態生成和調整行程推薦。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：在旅客瀏覽景點、餐廳、活動時，動態提供符合個人偏好的建議，並根據旅客的行為學習調整推薦精準度。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：個性化程度更高，能提升推薦的準確度並滿足旅客的即時需求；創造更佳的使用者體驗，增加</a:t>
            </a:r>
            <a:r>
              <a:rPr lang="zh-TW" altLang="en-US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用戶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黏著度。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18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MH_Entry_1">
            <a:extLst>
              <a:ext uri="{FF2B5EF4-FFF2-40B4-BE49-F238E27FC236}">
                <a16:creationId xmlns:a16="http://schemas.microsoft.com/office/drawing/2014/main" id="{C291D055-726B-40D1-8B4B-811D0EFA41C6}"/>
              </a:ext>
            </a:extLst>
          </p:cNvPr>
          <p:cNvSpPr/>
          <p:nvPr/>
        </p:nvSpPr>
        <p:spPr>
          <a:xfrm flipH="1">
            <a:off x="2393534" y="136525"/>
            <a:ext cx="7404932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可行的替代或是增加吸引力的技術方案</a:t>
            </a:r>
          </a:p>
        </p:txBody>
      </p:sp>
    </p:spTree>
    <p:extLst>
      <p:ext uri="{BB962C8B-B14F-4D97-AF65-F5344CB8AC3E}">
        <p14:creationId xmlns:p14="http://schemas.microsoft.com/office/powerpoint/2010/main" val="294335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0" y="58846"/>
            <a:ext cx="120690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語音助理和多語支持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：增加語音助理功能，讓使用者透過語音操作旅遊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提供多語種選項以便利不同語言的使用者。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中內建語音控制，使用者可使用語音搜尋景點、查詢行程、了解景點歷史等，並提供如日文、英文等多語支持，特別方便來自不同地區的旅客。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：提高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的易用性，提升國際旅客的使用體驗；語音互動可增加互動性並提升產品的現代感。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基於區塊鏈的評價系統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：採用區塊鏈技術建立透明且可信的評價和推薦系統。旅客的評價、反饋將被記錄在區塊鏈中，不可篡改。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：旅客可查看其他旅客的真實評價，避免被商家造假評價誤導；同時設立評價獎勵系統，鼓勵用戶積極分享經驗。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：增強信任度，減少造假或偏頗評價的風險；提升用戶參與度，吸引更多旅客分享真實經驗。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社群功能和即時互動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：在旅遊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中引入社群功能，讓使用者可分享旅遊經驗，並與其他旅客即時互動，創建旅遊興趣小組。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：在每個景點或城市建立討論區，旅客可分享心得、問題，或尋求其他旅客建議，並可設立「當前位置」選項，讓旅客找到同一地點的其他使用者，促進社交互動。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：增加用戶黏著度，促進使用者之間的交流與連結；即時互動能增強旅客的互助性與體驗真實感。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智慧行李管理系統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：結合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IoT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（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物聯網）技術，提供旅客行李追蹤和安全管理功能。透過智慧行李箱或貼片，旅客可隨時追蹤行李位置，並確保行李安全。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：與行李箱製造商合作或推出智慧貼片，用戶可以通過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追蹤行李位置、檢查行李是否被開啟。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：提供額外的安全性和便利性，特別吸引自助旅行和長期旅行用戶；可作為附加增值服務，提升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吸引力。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898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19</a:t>
            </a:fld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圖1 出國觀光旅遊時最常採用的方式">
            <a:extLst>
              <a:ext uri="{FF2B5EF4-FFF2-40B4-BE49-F238E27FC236}">
                <a16:creationId xmlns:a16="http://schemas.microsoft.com/office/drawing/2014/main" id="{BE9336D9-A9DA-74EB-CC5C-8A868F40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8" y="866582"/>
            <a:ext cx="5124836" cy="51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EBBFF0C-A614-80CD-4BE9-2DC288FFC3A6}"/>
              </a:ext>
            </a:extLst>
          </p:cNvPr>
          <p:cNvSpPr txBox="1"/>
          <p:nvPr/>
        </p:nvSpPr>
        <p:spPr>
          <a:xfrm>
            <a:off x="6514435" y="1729817"/>
            <a:ext cx="5075677" cy="297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根據</a:t>
            </a:r>
            <a:r>
              <a:rPr lang="zh-TW" altLang="en-US" sz="20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世界經濟論壇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發布的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年度「旅遊及觀光競爭力報告」中指出，</a:t>
            </a:r>
            <a:r>
              <a:rPr lang="zh-TW" altLang="en-US" sz="20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旅遊業佔全球</a:t>
            </a:r>
            <a:r>
              <a:rPr lang="en" altLang="zh-TW" sz="20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GDP</a:t>
            </a:r>
            <a:r>
              <a:rPr lang="zh-TW" altLang="en-US" sz="20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</a:t>
            </a:r>
            <a:r>
              <a:rPr lang="en-US" altLang="zh-TW" sz="20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10%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，而旅行門檻降低後，民眾在旅遊層面的需求日益增加，除了在自己國家的景點觀光遊玩，出國也是一個熱門的選項。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92A894-B1B9-2FC6-B904-09233F3AEFAA}"/>
              </a:ext>
            </a:extLst>
          </p:cNvPr>
          <p:cNvGrpSpPr/>
          <p:nvPr/>
        </p:nvGrpSpPr>
        <p:grpSpPr>
          <a:xfrm>
            <a:off x="3868614" y="4407877"/>
            <a:ext cx="2596663" cy="1689291"/>
            <a:chOff x="3868615" y="4407877"/>
            <a:chExt cx="2028092" cy="2028092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C31F3EB-9568-6C26-33AC-243ABA916F04}"/>
                </a:ext>
              </a:extLst>
            </p:cNvPr>
            <p:cNvCxnSpPr/>
            <p:nvPr/>
          </p:nvCxnSpPr>
          <p:spPr>
            <a:xfrm>
              <a:off x="3868615" y="4407877"/>
              <a:ext cx="0" cy="2028092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FAFB287-76C2-5F60-46AF-E60768EFFBEE}"/>
                </a:ext>
              </a:extLst>
            </p:cNvPr>
            <p:cNvCxnSpPr/>
            <p:nvPr/>
          </p:nvCxnSpPr>
          <p:spPr>
            <a:xfrm>
              <a:off x="3868615" y="6435969"/>
              <a:ext cx="2028092" cy="0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346052D-11D8-B9D8-CD99-67267139C49D}"/>
                  </a:ext>
                </a:extLst>
              </p:cNvPr>
              <p:cNvSpPr txBox="1"/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BiauKaiTC Regular" panose="03000500000000000000" pitchFamily="66" charset="-120"/>
                    <a:cs typeface="Times New Roman" panose="02020603050405020304" pitchFamily="18" charset="0"/>
                  </a:rPr>
                  <a:t>由於自助旅行的人次將近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BiauKaiTC Regular" panose="03000500000000000000" pitchFamily="66" charset="-120"/>
                    <a:cs typeface="Times New Roman" panose="02020603050405020304" pitchFamily="18" charset="0"/>
                  </a:rPr>
                  <a:t>，引出</a:t>
                </a:r>
                <a:r>
                  <a:rPr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Times New Roman" panose="02020603050405020304" pitchFamily="18" charset="0"/>
                    <a:ea typeface="BiauKaiTC Regular" panose="03000500000000000000" pitchFamily="66" charset="-120"/>
                    <a:cs typeface="Times New Roman" panose="02020603050405020304" pitchFamily="18" charset="0"/>
                  </a:rPr>
                  <a:t>「行程規劃與路徑選擇」</a:t>
                </a: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Times New Roman" panose="02020603050405020304" pitchFamily="18" charset="0"/>
                    <a:ea typeface="BiauKaiTC Regular" panose="03000500000000000000" pitchFamily="66" charset="-120"/>
                    <a:cs typeface="Times New Roman" panose="02020603050405020304" pitchFamily="18" charset="0"/>
                  </a:rPr>
                  <a:t>的重要性</a:t>
                </a:r>
                <a:endPara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346052D-11D8-B9D8-CD99-67267139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blipFill>
                <a:blip r:embed="rId4"/>
                <a:stretch>
                  <a:fillRect l="-1166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867BE5C-04FC-E6B8-1431-78A67A169878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69ACF923-7ACD-472F-114C-B446CB1FE80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2E8BBF-BFAC-AC8B-549F-A1DB89DBCE48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860FA4-0D20-EDE4-4BDC-538827D6753F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09ED4AD-A6A6-1836-959A-74D40CE80F64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28">
            <a:extLst>
              <a:ext uri="{FF2B5EF4-FFF2-40B4-BE49-F238E27FC236}">
                <a16:creationId xmlns:a16="http://schemas.microsoft.com/office/drawing/2014/main" id="{32FAFFFC-9D17-35A9-8D7B-E61FD61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59C3CDD-61A7-2982-7A83-CDA98ECCF522}"/>
              </a:ext>
            </a:extLst>
          </p:cNvPr>
          <p:cNvSpPr txBox="1"/>
          <p:nvPr/>
        </p:nvSpPr>
        <p:spPr>
          <a:xfrm>
            <a:off x="70977" y="63563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 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https://www.twtrend.com/trend-detail/travel-2019/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0F637B-3A8C-1841-E4CA-0B1F78BD0AD4}"/>
              </a:ext>
            </a:extLst>
          </p:cNvPr>
          <p:cNvSpPr txBox="1"/>
          <p:nvPr/>
        </p:nvSpPr>
        <p:spPr>
          <a:xfrm>
            <a:off x="598191" y="1598834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台灣趨勢研究</a:t>
            </a:r>
            <a:r>
              <a:rPr kumimoji="1"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: </a:t>
            </a:r>
            <a:r>
              <a: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國外旅遊行為調查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E9405D6-60F5-72F4-8751-F6D2F58954CE}"/>
              </a:ext>
            </a:extLst>
          </p:cNvPr>
          <p:cNvGrpSpPr/>
          <p:nvPr/>
        </p:nvGrpSpPr>
        <p:grpSpPr>
          <a:xfrm>
            <a:off x="2140857" y="3389204"/>
            <a:ext cx="7778188" cy="893427"/>
            <a:chOff x="2140857" y="3389204"/>
            <a:chExt cx="7778188" cy="89342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" name="矩形: 圓角 1">
              <a:extLst>
                <a:ext uri="{FF2B5EF4-FFF2-40B4-BE49-F238E27FC236}">
                  <a16:creationId xmlns:a16="http://schemas.microsoft.com/office/drawing/2014/main" id="{25CA74CB-7888-CFB5-2918-0C44EA368CF9}"/>
                </a:ext>
              </a:extLst>
            </p:cNvPr>
            <p:cNvSpPr/>
            <p:nvPr/>
          </p:nvSpPr>
          <p:spPr>
            <a:xfrm>
              <a:off x="2140857" y="3389204"/>
              <a:ext cx="7778188" cy="89342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1A647A5-8523-DC47-1089-0E1A644BAC82}"/>
                </a:ext>
              </a:extLst>
            </p:cNvPr>
            <p:cNvSpPr txBox="1"/>
            <p:nvPr/>
          </p:nvSpPr>
          <p:spPr>
            <a:xfrm>
              <a:off x="2310348" y="3605086"/>
              <a:ext cx="7428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400" dirty="0">
                  <a:solidFill>
                    <a:schemeClr val="accent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顯現本次「旅遊推薦系統，行程規劃」的重要性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8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75019D3B-BF96-4AC2-7A5F-8BF89E44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970"/>
          <a:stretch/>
        </p:blipFill>
        <p:spPr>
          <a:xfrm>
            <a:off x="703011" y="1732053"/>
            <a:ext cx="5392989" cy="37460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FCA9DC6-A365-C3AF-C85B-08A06EA9A95D}"/>
              </a:ext>
            </a:extLst>
          </p:cNvPr>
          <p:cNvSpPr txBox="1"/>
          <p:nvPr/>
        </p:nvSpPr>
        <p:spPr>
          <a:xfrm>
            <a:off x="1434523" y="5367793"/>
            <a:ext cx="10054465" cy="88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據台灣觀光年報統計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1-8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月出國累積人次達到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1100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萬人次，相較於前一年同期增加了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55%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，其中又以出國旅遊至日本人數為最大宗。</a:t>
            </a:r>
          </a:p>
        </p:txBody>
      </p:sp>
      <p:pic>
        <p:nvPicPr>
          <p:cNvPr id="6" name="圖片 5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106146A2-4914-97CE-FA36-889C90BF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87" y="1732053"/>
            <a:ext cx="5132415" cy="36534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A50FF7-E83D-57DC-2A9E-6F1FAE94C6AE}"/>
              </a:ext>
            </a:extLst>
          </p:cNvPr>
          <p:cNvSpPr txBox="1"/>
          <p:nvPr/>
        </p:nvSpPr>
        <p:spPr>
          <a:xfrm>
            <a:off x="6689743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國人出國目的地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Outbound Destination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AAEAA0-C236-3702-A7E6-19FB49336946}"/>
              </a:ext>
            </a:extLst>
          </p:cNvPr>
          <p:cNvSpPr txBox="1"/>
          <p:nvPr/>
        </p:nvSpPr>
        <p:spPr>
          <a:xfrm>
            <a:off x="1296752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國人出國人次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Outbound Travelers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395C72-0033-F567-084D-50D6B78A1B2B}"/>
              </a:ext>
            </a:extLst>
          </p:cNvPr>
          <p:cNvSpPr txBox="1"/>
          <p:nvPr/>
        </p:nvSpPr>
        <p:spPr>
          <a:xfrm>
            <a:off x="120406" y="6403947"/>
            <a:ext cx="655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https://stat.taiwan.net.tw/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B27583-81DB-8697-0394-5480D03E10E1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731D1A0C-ED1B-EAA0-6E62-F1FD091D3937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F08105-8241-96AA-A89D-351EE300F11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91CE8A-FACC-A0C8-12EE-80EC2AB24334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5712B7-7651-0531-9336-51E782F13FE8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26">
            <a:extLst>
              <a:ext uri="{FF2B5EF4-FFF2-40B4-BE49-F238E27FC236}">
                <a16:creationId xmlns:a16="http://schemas.microsoft.com/office/drawing/2014/main" id="{30185166-96F0-2E9A-EE32-4ECA9962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3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6386B80-F9D8-B38C-A909-84B2C7472F28}"/>
              </a:ext>
            </a:extLst>
          </p:cNvPr>
          <p:cNvGrpSpPr/>
          <p:nvPr/>
        </p:nvGrpSpPr>
        <p:grpSpPr>
          <a:xfrm>
            <a:off x="2140857" y="3389204"/>
            <a:ext cx="7778188" cy="893427"/>
            <a:chOff x="2140857" y="3389204"/>
            <a:chExt cx="7778188" cy="893427"/>
          </a:xfrm>
        </p:grpSpPr>
        <p:sp>
          <p:nvSpPr>
            <p:cNvPr id="17" name="矩形: 圓角 1">
              <a:extLst>
                <a:ext uri="{FF2B5EF4-FFF2-40B4-BE49-F238E27FC236}">
                  <a16:creationId xmlns:a16="http://schemas.microsoft.com/office/drawing/2014/main" id="{C8144201-B90A-8BFC-0BE8-1D71B305B9BF}"/>
                </a:ext>
              </a:extLst>
            </p:cNvPr>
            <p:cNvSpPr/>
            <p:nvPr/>
          </p:nvSpPr>
          <p:spPr>
            <a:xfrm>
              <a:off x="2140857" y="3389204"/>
              <a:ext cx="7778188" cy="8934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B94BCBE-55F3-0F7F-D721-3CC8F9A71EA7}"/>
                </a:ext>
              </a:extLst>
            </p:cNvPr>
            <p:cNvSpPr txBox="1"/>
            <p:nvPr/>
          </p:nvSpPr>
          <p:spPr>
            <a:xfrm>
              <a:off x="2310348" y="3605086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BiauKaiTC Regular" panose="03000500000000000000" pitchFamily="66" charset="-120"/>
                  <a:cs typeface="Times New Roman" panose="02020603050405020304" pitchFamily="18" charset="0"/>
                </a:rPr>
                <a:t>因此本研究主要針對日本東京作為旅遊推薦的研究目標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4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2174321-48F6-835F-1394-36F358FB9430}"/>
              </a:ext>
            </a:extLst>
          </p:cNvPr>
          <p:cNvSpPr txBox="1"/>
          <p:nvPr/>
        </p:nvSpPr>
        <p:spPr>
          <a:xfrm>
            <a:off x="434613" y="2316516"/>
            <a:ext cx="4777372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旅遊推薦系統的實現方式主要利用</a:t>
            </a:r>
            <a:r>
              <a:rPr lang="zh-TW" alt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協同過濾</a:t>
            </a:r>
            <a:r>
              <a:rPr lang="en-US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Collaborative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Filtering)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或是透過機器學習來進行推薦，而在目標上則有通用的推薦系統或是個人推薦系統。</a:t>
            </a:r>
          </a:p>
        </p:txBody>
      </p:sp>
      <p:pic>
        <p:nvPicPr>
          <p:cNvPr id="5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76EA6E2C-4BF4-E502-0CCD-E8FB5185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157D53B-0883-1D7B-733E-7E54F988E781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EC8F88-0D56-207B-EC99-73CC66A43BCB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15">
            <a:extLst>
              <a:ext uri="{FF2B5EF4-FFF2-40B4-BE49-F238E27FC236}">
                <a16:creationId xmlns:a16="http://schemas.microsoft.com/office/drawing/2014/main" id="{B73B334E-E79A-19CB-3F25-D0A5839ABCE7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B709480-CC96-997E-25FF-3A632689CB3A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54D8C9-3069-21A5-30AB-C8E5ED4ED0C4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3E4CFE0-89FF-E3C9-4D09-C4ADAAA69661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2">
            <a:extLst>
              <a:ext uri="{FF2B5EF4-FFF2-40B4-BE49-F238E27FC236}">
                <a16:creationId xmlns:a16="http://schemas.microsoft.com/office/drawing/2014/main" id="{8017A0AD-AF71-F1C7-A12A-73C7123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4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DE54DC-AE3A-08B8-99AC-E8D88E9E98CB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89020-F340-29AA-AC34-016603F3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3598767"/>
            <a:ext cx="4490177" cy="20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F396DAE-2655-2A48-F66F-239137C8A4AC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協同過濾</a:t>
            </a:r>
            <a:endParaRPr lang="zh-TW" altLang="en-US" sz="3200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5C62A4-55E5-29F9-DFB8-D61F7F121991}"/>
              </a:ext>
            </a:extLst>
          </p:cNvPr>
          <p:cNvSpPr txBox="1"/>
          <p:nvPr/>
        </p:nvSpPr>
        <p:spPr>
          <a:xfrm>
            <a:off x="320399" y="2442018"/>
            <a:ext cx="5628987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轉換為最相似的顧客族群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USER-USER Similarity Matrix)</a:t>
            </a:r>
            <a:r>
              <a:rPr lang="zh-TW" altLang="en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查看他們經常購買的商品，推薦給目前鎖定的顧客。</a:t>
            </a:r>
            <a:endParaRPr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75EC80-96F8-376E-5D09-F18FFFDFD6E1}"/>
              </a:ext>
            </a:extLst>
          </p:cNvPr>
          <p:cNvSpPr txBox="1"/>
          <p:nvPr/>
        </p:nvSpPr>
        <p:spPr>
          <a:xfrm>
            <a:off x="6682107" y="2442018"/>
            <a:ext cx="4926477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找出與目前瀏覽的商品</a:t>
            </a:r>
            <a:r>
              <a:rPr lang="zh-TW" altLang="en-US" dirty="0">
                <a:solidFill>
                  <a:srgbClr val="303233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中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最相似的商品族群</a:t>
            </a:r>
            <a:r>
              <a:rPr lang="en-US" altLang="zh-TW" dirty="0">
                <a:solidFill>
                  <a:srgbClr val="303233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ITEM-ITEM Similarity Matrix)</a:t>
            </a:r>
            <a:r>
              <a:rPr lang="zh-TW" altLang="en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推薦給顧客。</a:t>
            </a:r>
            <a:endParaRPr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F57C1EF-26C5-8BA3-E436-BE99EC3FC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82" y="3366499"/>
            <a:ext cx="3891762" cy="27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4B2B61-5533-87CE-FB30-B3F321D563DD}"/>
              </a:ext>
            </a:extLst>
          </p:cNvPr>
          <p:cNvSpPr txBox="1"/>
          <p:nvPr/>
        </p:nvSpPr>
        <p:spPr>
          <a:xfrm>
            <a:off x="92733" y="6356350"/>
            <a:ext cx="527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https://ithelp.ithome.com.tw/articles/10219511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C68943-C4A8-2C6B-B676-AB564835EA26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B5E629EC-AC52-A1F7-3E0E-48358CC3DBF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4E5C09-21C6-074E-8A94-31EBF6451FE5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20D3CD-C506-F6E5-7787-D6173895E441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0801EE-C21D-037D-4116-1CF9F2E9910B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6">
            <a:extLst>
              <a:ext uri="{FF2B5EF4-FFF2-40B4-BE49-F238E27FC236}">
                <a16:creationId xmlns:a16="http://schemas.microsoft.com/office/drawing/2014/main" id="{49EA408E-AD02-62E3-6405-DD008EE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5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1E5689-128B-8F5A-4740-1A1258131036}"/>
              </a:ext>
            </a:extLst>
          </p:cNvPr>
          <p:cNvSpPr txBox="1"/>
          <p:nvPr/>
        </p:nvSpPr>
        <p:spPr>
          <a:xfrm>
            <a:off x="734693" y="1813572"/>
            <a:ext cx="4530527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USER-USER</a:t>
            </a:r>
            <a:r>
              <a:rPr lang="zh-TW" altLang="en-US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zh-TW" altLang="en-US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基於</a:t>
            </a:r>
            <a:r>
              <a:rPr lang="zh-TW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使用者</a:t>
            </a:r>
            <a:r>
              <a:rPr lang="zh-TW" altLang="en-US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的協同過濾 </a:t>
            </a:r>
            <a:r>
              <a:rPr lang="en-US" altLang="zh-TW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)</a:t>
            </a:r>
            <a:endParaRPr lang="en" altLang="zh-TW" sz="2400" i="0" dirty="0">
              <a:solidFill>
                <a:srgbClr val="3032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028899-F236-7CB7-6D6D-D9FD4F984915}"/>
              </a:ext>
            </a:extLst>
          </p:cNvPr>
          <p:cNvSpPr txBox="1"/>
          <p:nvPr/>
        </p:nvSpPr>
        <p:spPr>
          <a:xfrm>
            <a:off x="7124898" y="1813572"/>
            <a:ext cx="422434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ITEM-ITEM </a:t>
            </a:r>
            <a:r>
              <a:rPr lang="en" altLang="zh-TW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zh-TW" altLang="en-US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基於</a:t>
            </a:r>
            <a:r>
              <a:rPr lang="zh-TW" altLang="en-US" i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物品</a:t>
            </a:r>
            <a:r>
              <a:rPr lang="zh-TW" altLang="en-US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的協同過濾 </a:t>
            </a:r>
            <a:r>
              <a:rPr lang="en-US" altLang="zh-TW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)</a:t>
            </a:r>
            <a:endParaRPr lang="en-US" altLang="zh-TW" sz="2400" i="0" dirty="0">
              <a:solidFill>
                <a:srgbClr val="3032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0A5331E-9055-BE82-CD88-445F3F2E80C9}"/>
              </a:ext>
            </a:extLst>
          </p:cNvPr>
          <p:cNvCxnSpPr>
            <a:cxnSpLocks/>
          </p:cNvCxnSpPr>
          <p:nvPr/>
        </p:nvCxnSpPr>
        <p:spPr>
          <a:xfrm>
            <a:off x="6096000" y="1898248"/>
            <a:ext cx="0" cy="4458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0BB005-50C4-9C73-ECC4-7491839CCFBC}"/>
              </a:ext>
            </a:extLst>
          </p:cNvPr>
          <p:cNvGrpSpPr/>
          <p:nvPr/>
        </p:nvGrpSpPr>
        <p:grpSpPr>
          <a:xfrm>
            <a:off x="873102" y="3411262"/>
            <a:ext cx="4426590" cy="1456867"/>
            <a:chOff x="873102" y="3411262"/>
            <a:chExt cx="4426590" cy="14568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758BF70-A3EE-AB22-957C-6FCE622A704D}"/>
                </a:ext>
              </a:extLst>
            </p:cNvPr>
            <p:cNvSpPr/>
            <p:nvPr/>
          </p:nvSpPr>
          <p:spPr>
            <a:xfrm>
              <a:off x="873102" y="3732115"/>
              <a:ext cx="546123" cy="108753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50C4BF-5CB6-30BB-F4AA-4619479EA471}"/>
                </a:ext>
              </a:extLst>
            </p:cNvPr>
            <p:cNvSpPr/>
            <p:nvPr/>
          </p:nvSpPr>
          <p:spPr>
            <a:xfrm>
              <a:off x="4753569" y="3780594"/>
              <a:ext cx="546123" cy="108753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001C04F-E955-B23E-4AE9-85CAA57AAF47}"/>
                </a:ext>
              </a:extLst>
            </p:cNvPr>
            <p:cNvSpPr txBox="1"/>
            <p:nvPr/>
          </p:nvSpPr>
          <p:spPr>
            <a:xfrm>
              <a:off x="2608664" y="341126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chemeClr val="accent4"/>
                  </a:solidFill>
                </a:rPr>
                <a:t>Same</a:t>
              </a:r>
              <a:endParaRPr kumimoji="1" lang="zh-TW" altLang="en-US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C6F65568-D7DC-2A1F-0B8B-1E5CE13A185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146164" y="3595928"/>
              <a:ext cx="1440530" cy="1361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2EF077C0-8860-6BEE-585B-BE4DF8D48721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391251" y="3595928"/>
              <a:ext cx="1635380" cy="18466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4EDDE6-782B-B44B-37E9-12B3AB75A8CD}"/>
              </a:ext>
            </a:extLst>
          </p:cNvPr>
          <p:cNvSpPr txBox="1"/>
          <p:nvPr/>
        </p:nvSpPr>
        <p:spPr>
          <a:xfrm>
            <a:off x="-38100" y="-157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70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5129-5F0D-6F10-1E14-A5A48FA4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182EFC77-ACE8-A33B-F21E-10518E91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15806C-9AFA-D9B5-37B0-7CC4533B8A50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56E3D6-7071-D66B-5653-F9D390D1550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06172675-1E54-6026-3630-9C8BFB94944E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05D2EB-4C16-9C11-C1E8-C4B8E7B039E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FC0D02-97DF-D808-CE42-63CB15F1BE63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4DE862-AF47-1297-BEE7-2B1E1717FE6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CB75443-F133-1C7C-C902-F07B386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3DDA93-7871-AF78-AF29-607764FDAA7D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1A49E4-4FA4-5452-5C76-8C9A0B69A07A}"/>
              </a:ext>
            </a:extLst>
          </p:cNvPr>
          <p:cNvSpPr txBox="1"/>
          <p:nvPr/>
        </p:nvSpPr>
        <p:spPr>
          <a:xfrm>
            <a:off x="7386946" y="484931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USER-USER </a:t>
            </a:r>
            <a:endParaRPr kumimoji="1"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649526D-ED98-22A8-EAB2-4B6CBC14EC5F}"/>
              </a:ext>
            </a:extLst>
          </p:cNvPr>
          <p:cNvSpPr/>
          <p:nvPr/>
        </p:nvSpPr>
        <p:spPr>
          <a:xfrm>
            <a:off x="7865616" y="4097648"/>
            <a:ext cx="461638" cy="367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23A8CC5-8DE0-F0C3-37F4-2F676FB0E939}"/>
              </a:ext>
            </a:extLst>
          </p:cNvPr>
          <p:cNvGrpSpPr/>
          <p:nvPr/>
        </p:nvGrpSpPr>
        <p:grpSpPr>
          <a:xfrm>
            <a:off x="8327254" y="3027285"/>
            <a:ext cx="195309" cy="1254273"/>
            <a:chOff x="8327254" y="3027285"/>
            <a:chExt cx="283346" cy="1254273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FB5F77B-9D82-550B-24B1-716832A6C677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8327254" y="4281558"/>
              <a:ext cx="2833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521EFE1-DF16-EA86-D085-134FB5504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600" y="3027285"/>
              <a:ext cx="0" cy="12542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E4750974-0046-194F-1597-5CDAA56E64E3}"/>
                </a:ext>
              </a:extLst>
            </p:cNvPr>
            <p:cNvCxnSpPr/>
            <p:nvPr/>
          </p:nvCxnSpPr>
          <p:spPr>
            <a:xfrm flipH="1">
              <a:off x="8327254" y="3027285"/>
              <a:ext cx="2833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CD8B93C-D1A8-5DC5-EDD6-84D5B6568660}"/>
              </a:ext>
            </a:extLst>
          </p:cNvPr>
          <p:cNvGrpSpPr/>
          <p:nvPr/>
        </p:nvGrpSpPr>
        <p:grpSpPr>
          <a:xfrm>
            <a:off x="6702641" y="2823104"/>
            <a:ext cx="2867487" cy="1970835"/>
            <a:chOff x="6702641" y="2823104"/>
            <a:chExt cx="2867487" cy="197083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A6F5985-05CF-6E13-D7C9-7DF90C5370DB}"/>
                </a:ext>
              </a:extLst>
            </p:cNvPr>
            <p:cNvSpPr/>
            <p:nvPr/>
          </p:nvSpPr>
          <p:spPr>
            <a:xfrm>
              <a:off x="6702641" y="2823104"/>
              <a:ext cx="852256" cy="1970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3D84E6-5844-CF62-BA8D-FEE54C41C021}"/>
                </a:ext>
              </a:extLst>
            </p:cNvPr>
            <p:cNvSpPr/>
            <p:nvPr/>
          </p:nvSpPr>
          <p:spPr>
            <a:xfrm>
              <a:off x="8717872" y="2823104"/>
              <a:ext cx="852256" cy="1970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5DC8A90-CC93-A3E4-10A0-9DB979F50A26}"/>
              </a:ext>
            </a:extLst>
          </p:cNvPr>
          <p:cNvSpPr txBox="1"/>
          <p:nvPr/>
        </p:nvSpPr>
        <p:spPr>
          <a:xfrm>
            <a:off x="329126" y="2376108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基於</a:t>
            </a:r>
            <a:r>
              <a:rPr lang="zh-TW" altLang="en-US" sz="3200" b="1" dirty="0">
                <a:solidFill>
                  <a:srgbClr val="FF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使用者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的協同過濾 </a:t>
            </a:r>
            <a:endParaRPr lang="en-US" altLang="zh-TW" sz="2400" b="1" dirty="0">
              <a:solidFill>
                <a:srgbClr val="0E0E0E"/>
              </a:solidFill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7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1AC3C-9BAC-47EA-400C-39EFB847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A8E6A7EC-4934-8B41-44D4-8EB54999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C750824-6CBB-4B79-7F30-8FF57318B263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02E50-91DD-BB18-9B5F-B03B69146B65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FC59722E-7787-9F26-2F7B-944FB774EDF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FECEFE-9EE2-96C9-6981-9E2239609D56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A5A639-DE06-5466-8114-911452577E16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89A062-C2A6-2EC5-1104-6DC6C9AD9EEA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5DBF394E-8BEF-DFC3-87DC-DF2AC33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FB667E-FD6D-3B38-B2F0-25175DEF8E57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1D9AE5F-4E99-321D-27DB-C9B7B4898F2C}"/>
              </a:ext>
            </a:extLst>
          </p:cNvPr>
          <p:cNvSpPr txBox="1"/>
          <p:nvPr/>
        </p:nvSpPr>
        <p:spPr>
          <a:xfrm>
            <a:off x="10692474" y="438807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</a:t>
            </a:r>
            <a:r>
              <a:rPr kumimoji="1" lang="en-US" altLang="zh-TW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33453A8F-7BCC-F88E-D777-0031BB6BC50F}"/>
              </a:ext>
            </a:extLst>
          </p:cNvPr>
          <p:cNvSpPr/>
          <p:nvPr/>
        </p:nvSpPr>
        <p:spPr>
          <a:xfrm>
            <a:off x="9796628" y="4130656"/>
            <a:ext cx="638504" cy="50275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CA76F2B-E9A0-218E-CA31-7EA80ADE5B9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406557" y="4368541"/>
            <a:ext cx="556718" cy="0"/>
          </a:xfrm>
          <a:prstGeom prst="line">
            <a:avLst/>
          </a:prstGeom>
          <a:ln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02F4B5C-DD35-875E-6566-CC84B188C5B4}"/>
              </a:ext>
            </a:extLst>
          </p:cNvPr>
          <p:cNvSpPr txBox="1"/>
          <p:nvPr/>
        </p:nvSpPr>
        <p:spPr>
          <a:xfrm>
            <a:off x="329126" y="2376108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基於</a:t>
            </a:r>
            <a:r>
              <a:rPr lang="zh-TW" altLang="en-US" sz="3200" b="1" dirty="0">
                <a:solidFill>
                  <a:schemeClr val="accent4"/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</a:rPr>
              <a:t>物品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的協同過濾 </a:t>
            </a:r>
            <a:endParaRPr lang="en-US" altLang="zh-TW" sz="2400" b="1" dirty="0">
              <a:solidFill>
                <a:srgbClr val="0E0E0E"/>
              </a:solidFill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  <p:pic>
        <p:nvPicPr>
          <p:cNvPr id="16" name="圖片 15" descr="一張含有 綠色 的圖片&#10;&#10;自動產生的描述">
            <a:extLst>
              <a:ext uri="{FF2B5EF4-FFF2-40B4-BE49-F238E27FC236}">
                <a16:creationId xmlns:a16="http://schemas.microsoft.com/office/drawing/2014/main" id="{9099797B-57A7-5A82-300B-7393CFE1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493" y="2776371"/>
            <a:ext cx="648193" cy="501827"/>
          </a:xfrm>
          <a:prstGeom prst="rect">
            <a:avLst/>
          </a:prstGeom>
        </p:spPr>
      </p:pic>
      <p:pic>
        <p:nvPicPr>
          <p:cNvPr id="6" name="圖片 5" descr="一張含有 綠色 的圖片&#10;&#10;自動產生的描述">
            <a:extLst>
              <a:ext uri="{FF2B5EF4-FFF2-40B4-BE49-F238E27FC236}">
                <a16:creationId xmlns:a16="http://schemas.microsoft.com/office/drawing/2014/main" id="{FB14F8CC-23C5-96AD-8029-B7AA90B9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235" y="4149706"/>
            <a:ext cx="565322" cy="437669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6634A2-4970-5337-480A-B16E1D00D453}"/>
              </a:ext>
            </a:extLst>
          </p:cNvPr>
          <p:cNvGrpSpPr/>
          <p:nvPr/>
        </p:nvGrpSpPr>
        <p:grpSpPr>
          <a:xfrm>
            <a:off x="9732131" y="2823103"/>
            <a:ext cx="1837204" cy="2395544"/>
            <a:chOff x="9732131" y="2823103"/>
            <a:chExt cx="1837204" cy="23955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7473D4E-198D-BBC1-EB5A-2A6461CE020F}"/>
                </a:ext>
              </a:extLst>
            </p:cNvPr>
            <p:cNvSpPr/>
            <p:nvPr/>
          </p:nvSpPr>
          <p:spPr>
            <a:xfrm>
              <a:off x="9732131" y="2823103"/>
              <a:ext cx="852256" cy="239554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A7D1DC-407B-F8B4-7702-3C457A213D8C}"/>
                </a:ext>
              </a:extLst>
            </p:cNvPr>
            <p:cNvSpPr/>
            <p:nvPr/>
          </p:nvSpPr>
          <p:spPr>
            <a:xfrm>
              <a:off x="10717079" y="2823103"/>
              <a:ext cx="852256" cy="239554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7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24AD0F2-DA73-7A79-0B1D-406079F58861}"/>
              </a:ext>
            </a:extLst>
          </p:cNvPr>
          <p:cNvSpPr txBox="1"/>
          <p:nvPr/>
        </p:nvSpPr>
        <p:spPr>
          <a:xfrm>
            <a:off x="1650234" y="1892146"/>
            <a:ext cx="10211046" cy="281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搜集過往旅客分享的遊記</a:t>
            </a:r>
            <a:endParaRPr lang="en-US" alt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例如：許多遊客撰寫有關東京的遊記，讓推薦系統學習當下地區該如何安排行程。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利用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與搜集到的過往遊記生成推薦行程</a:t>
            </a:r>
            <a:endParaRPr lang="en-US" alt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旅客分享的遊記當中包含景點的選擇原因，例如：時間、交通等，生成對抗網路可以在學習原因後，生成與真實行程相似的擬真行程，藉此推薦用戶行程。</a:t>
            </a:r>
          </a:p>
        </p:txBody>
      </p:sp>
      <p:pic>
        <p:nvPicPr>
          <p:cNvPr id="5" name="圖片 4" descr="一張含有 字型, 螢幕擷取畫面, 圖表, 設計 的圖片&#10;&#10;自動產生的描述">
            <a:extLst>
              <a:ext uri="{FF2B5EF4-FFF2-40B4-BE49-F238E27FC236}">
                <a16:creationId xmlns:a16="http://schemas.microsoft.com/office/drawing/2014/main" id="{16E98EDA-6F01-4F06-66AB-6086097C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15" y="5127585"/>
            <a:ext cx="8757371" cy="14129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6462EA-ACD6-2310-F2F5-E78D230476EE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矩形: 圓角 15">
            <a:extLst>
              <a:ext uri="{FF2B5EF4-FFF2-40B4-BE49-F238E27FC236}">
                <a16:creationId xmlns:a16="http://schemas.microsoft.com/office/drawing/2014/main" id="{C6D14590-092A-EC81-6CE4-1F5F08C47CAC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F581B5-26DE-4376-FFA9-1E432DE41BEC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D62773-40A5-7462-5DF1-E47FE2880CEF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70331C-AEC1-B001-6CD4-9BFD428781F2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4">
            <a:extLst>
              <a:ext uri="{FF2B5EF4-FFF2-40B4-BE49-F238E27FC236}">
                <a16:creationId xmlns:a16="http://schemas.microsoft.com/office/drawing/2014/main" id="{6EEB8506-A3C4-9CA5-C6D1-C3D9D670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8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BCE5A6-5FA2-983E-09D8-3B5D68E7B4F6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研究目的</a:t>
            </a:r>
            <a:endParaRPr lang="zh-TW" altLang="en-US" sz="3200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403282-CA3F-00ED-3D23-49A1B07E9705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BD1B9C13-6445-9FBA-7955-F3DE0FF5A15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56FB67-200E-B3C7-6571-B726060C9C6B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A75407-C4FC-4CB6-19BC-575F3CF73F1F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D21A06-CA44-323F-EBDE-19420E564ADA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2" descr="Twitter Logo - Logodownload.org Download de Logotipos">
            <a:extLst>
              <a:ext uri="{FF2B5EF4-FFF2-40B4-BE49-F238E27FC236}">
                <a16:creationId xmlns:a16="http://schemas.microsoft.com/office/drawing/2014/main" id="{D83DD539-ACEA-C0EE-050B-8052C450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67" y="963910"/>
            <a:ext cx="115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1A18972-51BE-44F0-A289-9FBDCF3B9386}"/>
              </a:ext>
            </a:extLst>
          </p:cNvPr>
          <p:cNvCxnSpPr>
            <a:cxnSpLocks/>
          </p:cNvCxnSpPr>
          <p:nvPr/>
        </p:nvCxnSpPr>
        <p:spPr>
          <a:xfrm>
            <a:off x="9017467" y="2043910"/>
            <a:ext cx="0" cy="405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00DEBE-BEEE-69C5-3A9E-6F343C0249FE}"/>
              </a:ext>
            </a:extLst>
          </p:cNvPr>
          <p:cNvSpPr txBox="1"/>
          <p:nvPr/>
        </p:nvSpPr>
        <p:spPr>
          <a:xfrm>
            <a:off x="519311" y="1462397"/>
            <a:ext cx="6462446" cy="445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Nitu, P., Coelho, J.,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2021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年分析用戶在推特上的推文，及其好友與追隨者的貼文，並且過濾旅遊貼文實現旅遊推薦系統。</a:t>
            </a: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2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Jia, Z., Yang, Y., Gao, W., &amp; Chen, X.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年透過量化用戶與其他使用者造訪過的景點及個人資料，計算彼此之間的餘弦相似度，將相似度較高的使用者造訪過的景點當作推薦依據。</a:t>
            </a: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0C854BD0-F707-0951-D52A-68007123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14" y="1946376"/>
            <a:ext cx="540000" cy="540000"/>
          </a:xfrm>
          <a:prstGeom prst="rect">
            <a:avLst/>
          </a:prstGeom>
        </p:spPr>
      </p:pic>
      <p:pic>
        <p:nvPicPr>
          <p:cNvPr id="13" name="圖片 12" descr="一張含有 螢幕擷取畫面, 行動電話 的圖片&#10;&#10;自動產生的描述">
            <a:extLst>
              <a:ext uri="{FF2B5EF4-FFF2-40B4-BE49-F238E27FC236}">
                <a16:creationId xmlns:a16="http://schemas.microsoft.com/office/drawing/2014/main" id="{1A170674-A955-8D48-27D0-A0D56C04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171" y="1946376"/>
            <a:ext cx="540000" cy="540000"/>
          </a:xfrm>
          <a:prstGeom prst="rect">
            <a:avLst/>
          </a:prstGeom>
        </p:spPr>
      </p:pic>
      <p:pic>
        <p:nvPicPr>
          <p:cNvPr id="14" name="圖片 13" descr="一張含有 鮮豔, 螢幕擷取畫面, 兒童藝術, 設計 的圖片&#10;&#10;自動產生的描述">
            <a:extLst>
              <a:ext uri="{FF2B5EF4-FFF2-40B4-BE49-F238E27FC236}">
                <a16:creationId xmlns:a16="http://schemas.microsoft.com/office/drawing/2014/main" id="{E04A14B5-00A1-A960-43BD-A4CBDD86F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128" y="1946376"/>
            <a:ext cx="540000" cy="540000"/>
          </a:xfrm>
          <a:prstGeom prst="rect">
            <a:avLst/>
          </a:prstGeom>
        </p:spPr>
      </p:pic>
      <p:pic>
        <p:nvPicPr>
          <p:cNvPr id="15" name="圖片 14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86459DA4-DFCA-18E3-5AD5-D5EF5CA18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467" y="2549075"/>
            <a:ext cx="828000" cy="828000"/>
          </a:xfrm>
          <a:prstGeom prst="rect">
            <a:avLst/>
          </a:prstGeom>
        </p:spPr>
      </p:pic>
      <p:pic>
        <p:nvPicPr>
          <p:cNvPr id="16" name="圖片 15" descr="一張含有 月亮 的圖片&#10;&#10;自動產生的描述">
            <a:extLst>
              <a:ext uri="{FF2B5EF4-FFF2-40B4-BE49-F238E27FC236}">
                <a16:creationId xmlns:a16="http://schemas.microsoft.com/office/drawing/2014/main" id="{0048AEA8-786A-F639-14C0-355A8DB8D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722" y="3089075"/>
            <a:ext cx="648000" cy="648000"/>
          </a:xfrm>
          <a:prstGeom prst="rect">
            <a:avLst/>
          </a:prstGeom>
        </p:spPr>
      </p:pic>
      <p:pic>
        <p:nvPicPr>
          <p:cNvPr id="17" name="圖片 16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DF4C3B14-AFE1-D343-3D6E-189649DB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467" y="3017075"/>
            <a:ext cx="720000" cy="720000"/>
          </a:xfrm>
          <a:prstGeom prst="rect">
            <a:avLst/>
          </a:prstGeom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775F4C0-BE8A-0518-DD16-0F8FB867ACD4}"/>
              </a:ext>
            </a:extLst>
          </p:cNvPr>
          <p:cNvCxnSpPr>
            <a:cxnSpLocks/>
          </p:cNvCxnSpPr>
          <p:nvPr/>
        </p:nvCxnSpPr>
        <p:spPr>
          <a:xfrm>
            <a:off x="9017467" y="3612656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一張含有 黑色, 黑暗 的圖片&#10;&#10;自動產生的描述">
            <a:extLst>
              <a:ext uri="{FF2B5EF4-FFF2-40B4-BE49-F238E27FC236}">
                <a16:creationId xmlns:a16="http://schemas.microsoft.com/office/drawing/2014/main" id="{C9FC2B21-B783-4772-2940-389E612F6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759" y="3718296"/>
            <a:ext cx="720000" cy="720000"/>
          </a:xfrm>
          <a:prstGeom prst="rect">
            <a:avLst/>
          </a:prstGeom>
        </p:spPr>
      </p:pic>
      <p:pic>
        <p:nvPicPr>
          <p:cNvPr id="20" name="圖片 19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9281BE36-D787-BA62-8317-2164F4D10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888" y="4900564"/>
            <a:ext cx="828000" cy="828000"/>
          </a:xfrm>
          <a:prstGeom prst="rect">
            <a:avLst/>
          </a:prstGeom>
        </p:spPr>
      </p:pic>
      <p:pic>
        <p:nvPicPr>
          <p:cNvPr id="21" name="圖片 20" descr="一張含有 月亮 的圖片&#10;&#10;自動產生的描述">
            <a:extLst>
              <a:ext uri="{FF2B5EF4-FFF2-40B4-BE49-F238E27FC236}">
                <a16:creationId xmlns:a16="http://schemas.microsoft.com/office/drawing/2014/main" id="{B1EB76E1-5B6E-30AA-8583-4A5FA37C7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848" y="4836151"/>
            <a:ext cx="828000" cy="828000"/>
          </a:xfrm>
          <a:prstGeom prst="rect">
            <a:avLst/>
          </a:prstGeom>
        </p:spPr>
      </p:pic>
      <p:pic>
        <p:nvPicPr>
          <p:cNvPr id="22" name="圖片 21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AFCF21F3-F85C-D832-BDD4-6E83B9F03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6214" y="4900564"/>
            <a:ext cx="828000" cy="828000"/>
          </a:xfrm>
          <a:prstGeom prst="rect">
            <a:avLst/>
          </a:prstGeom>
        </p:spPr>
      </p:pic>
      <p:pic>
        <p:nvPicPr>
          <p:cNvPr id="23" name="圖形 22" descr="核取記號 以實心填滿">
            <a:extLst>
              <a:ext uri="{FF2B5EF4-FFF2-40B4-BE49-F238E27FC236}">
                <a16:creationId xmlns:a16="http://schemas.microsoft.com/office/drawing/2014/main" id="{4ACF905D-00D2-CD2D-90FE-BF8E39549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6317" y="4602391"/>
            <a:ext cx="914400" cy="914400"/>
          </a:xfrm>
          <a:prstGeom prst="rect">
            <a:avLst/>
          </a:prstGeom>
        </p:spPr>
      </p:pic>
      <p:pic>
        <p:nvPicPr>
          <p:cNvPr id="24" name="圖形 23" descr="關閉 以實心填滿">
            <a:extLst>
              <a:ext uri="{FF2B5EF4-FFF2-40B4-BE49-F238E27FC236}">
                <a16:creationId xmlns:a16="http://schemas.microsoft.com/office/drawing/2014/main" id="{1C01C61B-154C-2C7B-5C7F-B78EA6BD0F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7105" y="4775528"/>
            <a:ext cx="914400" cy="914400"/>
          </a:xfrm>
          <a:prstGeom prst="rect">
            <a:avLst/>
          </a:prstGeom>
        </p:spPr>
      </p:pic>
      <p:pic>
        <p:nvPicPr>
          <p:cNvPr id="25" name="圖形 24" descr="關閉 以實心填滿">
            <a:extLst>
              <a:ext uri="{FF2B5EF4-FFF2-40B4-BE49-F238E27FC236}">
                <a16:creationId xmlns:a16="http://schemas.microsoft.com/office/drawing/2014/main" id="{61CC39E8-1AA8-F5E8-AE28-A6C5C4471F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6351" y="4797115"/>
            <a:ext cx="914400" cy="914400"/>
          </a:xfrm>
          <a:prstGeom prst="rect">
            <a:avLst/>
          </a:prstGeom>
        </p:spPr>
      </p:pic>
      <p:sp>
        <p:nvSpPr>
          <p:cNvPr id="26" name="投影片編號版面配置區 31">
            <a:extLst>
              <a:ext uri="{FF2B5EF4-FFF2-40B4-BE49-F238E27FC236}">
                <a16:creationId xmlns:a16="http://schemas.microsoft.com/office/drawing/2014/main" id="{6034B436-B79D-AC80-5791-8D72A02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3287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9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C1A980-0F3D-540D-FE89-DBE45BDD788D}"/>
              </a:ext>
            </a:extLst>
          </p:cNvPr>
          <p:cNvSpPr txBox="1"/>
          <p:nvPr/>
        </p:nvSpPr>
        <p:spPr>
          <a:xfrm>
            <a:off x="519311" y="6145527"/>
            <a:ext cx="11250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Jia, Z., Yang, Y., Gao, W., &amp; Chen, X. (2015). User-based collaborative filtering for tourist attraction recommendations. 2015 IEEE international conference on computational intelligence &amp; communication technology,</a:t>
            </a:r>
            <a:endParaRPr lang="en" altLang="zh-TW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Nitu, P., Coelho, J., &amp; </a:t>
            </a:r>
            <a:r>
              <a:rPr lang="en" altLang="zh-TW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Madiraju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 (2021). Improvising personalized travel recommendation system with recency effects. </a:t>
            </a:r>
            <a:r>
              <a:rPr lang="en" altLang="zh-TW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 Data Mining and Analytics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" altLang="zh-TW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</a:t>
            </a:r>
            <a:r>
              <a:rPr lang="en" altLang="zh-TW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(3), 139- 154.</a:t>
            </a:r>
          </a:p>
        </p:txBody>
      </p:sp>
    </p:spTree>
    <p:extLst>
      <p:ext uri="{BB962C8B-B14F-4D97-AF65-F5344CB8AC3E}">
        <p14:creationId xmlns:p14="http://schemas.microsoft.com/office/powerpoint/2010/main" val="36861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2917</Words>
  <Application>Microsoft Macintosh PowerPoint</Application>
  <PresentationFormat>寬螢幕</PresentationFormat>
  <Paragraphs>259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BiauKaiTC Regular</vt:lpstr>
      <vt:lpstr>Aptos</vt:lpstr>
      <vt:lpstr>Aptos Display</vt:lpstr>
      <vt:lpstr>Arial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朱泊原</dc:creator>
  <cp:lastModifiedBy>朱泊原</cp:lastModifiedBy>
  <cp:revision>8</cp:revision>
  <dcterms:created xsi:type="dcterms:W3CDTF">2024-11-05T03:05:43Z</dcterms:created>
  <dcterms:modified xsi:type="dcterms:W3CDTF">2024-11-06T02:18:43Z</dcterms:modified>
</cp:coreProperties>
</file>