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AFE5-7AB9-7F49-90E9-D35E5067F2E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1634BB-5E52-054D-835D-2D631F546EA3}">
      <dgm:prSet phldrT="[文字]"/>
      <dgm:spPr/>
      <dgm:t>
        <a:bodyPr/>
        <a:lstStyle/>
        <a:p>
          <a:r>
            <a:rPr lang="zh-TW" altLang="en-US" dirty="0"/>
            <a:t>共享價值 </a:t>
          </a:r>
          <a:r>
            <a:rPr lang="en-US" altLang="en-US" dirty="0"/>
            <a:t>(</a:t>
          </a:r>
          <a:r>
            <a:rPr lang="en" altLang="en-US" dirty="0"/>
            <a:t>Shared Values)</a:t>
          </a:r>
          <a:endParaRPr lang="zh-TW" altLang="en-US" dirty="0"/>
        </a:p>
      </dgm:t>
    </dgm:pt>
    <dgm:pt modelId="{2811D882-93E4-E346-A819-44AAE7FBCB6F}" type="parTrans" cxnId="{932CB28B-777A-6446-8F8F-ECB4B44F2D70}">
      <dgm:prSet/>
      <dgm:spPr/>
      <dgm:t>
        <a:bodyPr/>
        <a:lstStyle/>
        <a:p>
          <a:endParaRPr lang="zh-TW" altLang="en-US"/>
        </a:p>
      </dgm:t>
    </dgm:pt>
    <dgm:pt modelId="{2026C02D-593F-1E4C-B561-10A230610A2C}" type="sibTrans" cxnId="{932CB28B-777A-6446-8F8F-ECB4B44F2D70}">
      <dgm:prSet/>
      <dgm:spPr/>
      <dgm:t>
        <a:bodyPr/>
        <a:lstStyle/>
        <a:p>
          <a:endParaRPr lang="zh-TW" altLang="en-US"/>
        </a:p>
      </dgm:t>
    </dgm:pt>
    <dgm:pt modelId="{EA5DCF87-CF37-8D47-8779-24E6F7A7987F}">
      <dgm:prSet phldrT="[文字]"/>
      <dgm:spPr/>
      <dgm:t>
        <a:bodyPr/>
        <a:lstStyle/>
        <a:p>
          <a:r>
            <a:rPr lang="zh-TW" altLang="en-US" dirty="0"/>
            <a:t>策略 </a:t>
          </a:r>
          <a:r>
            <a:rPr lang="en-US" altLang="en-US" dirty="0"/>
            <a:t>(</a:t>
          </a:r>
          <a:r>
            <a:rPr lang="en" altLang="en-US" dirty="0"/>
            <a:t>Strategy)</a:t>
          </a:r>
          <a:endParaRPr lang="zh-TW" altLang="en-US" dirty="0"/>
        </a:p>
      </dgm:t>
    </dgm:pt>
    <dgm:pt modelId="{13F678F6-600E-E04F-9452-C28E3D44C263}" type="parTrans" cxnId="{5B1C5ADC-E207-4F4E-BF37-AE4843CF56CB}">
      <dgm:prSet/>
      <dgm:spPr/>
      <dgm:t>
        <a:bodyPr/>
        <a:lstStyle/>
        <a:p>
          <a:endParaRPr lang="zh-TW" altLang="en-US"/>
        </a:p>
      </dgm:t>
    </dgm:pt>
    <dgm:pt modelId="{412A5278-0D1F-9549-882D-4199C2310CA6}" type="sibTrans" cxnId="{5B1C5ADC-E207-4F4E-BF37-AE4843CF56CB}">
      <dgm:prSet/>
      <dgm:spPr/>
      <dgm:t>
        <a:bodyPr/>
        <a:lstStyle/>
        <a:p>
          <a:endParaRPr lang="zh-TW" altLang="en-US"/>
        </a:p>
      </dgm:t>
    </dgm:pt>
    <dgm:pt modelId="{7F4E5655-1E74-C54E-9854-36917C686833}">
      <dgm:prSet phldrT="[文字]"/>
      <dgm:spPr/>
      <dgm:t>
        <a:bodyPr/>
        <a:lstStyle/>
        <a:p>
          <a:r>
            <a:rPr lang="zh-TW" altLang="en-US" dirty="0"/>
            <a:t> 結構 </a:t>
          </a:r>
          <a:r>
            <a:rPr lang="en-US" altLang="en-US" dirty="0"/>
            <a:t>(</a:t>
          </a:r>
          <a:r>
            <a:rPr lang="en" altLang="en-US" dirty="0"/>
            <a:t>Structure)</a:t>
          </a:r>
          <a:endParaRPr lang="zh-TW" altLang="en-US" dirty="0"/>
        </a:p>
      </dgm:t>
    </dgm:pt>
    <dgm:pt modelId="{E2545A41-C77F-8341-A0DA-5FEAB0DCD708}" type="parTrans" cxnId="{5F53CBBA-BD35-4043-9231-8A6CC7CD5014}">
      <dgm:prSet/>
      <dgm:spPr/>
      <dgm:t>
        <a:bodyPr/>
        <a:lstStyle/>
        <a:p>
          <a:endParaRPr lang="zh-TW" altLang="en-US"/>
        </a:p>
      </dgm:t>
    </dgm:pt>
    <dgm:pt modelId="{79E5FBD4-9940-9045-B0B1-4E66E375A6BC}" type="sibTrans" cxnId="{5F53CBBA-BD35-4043-9231-8A6CC7CD5014}">
      <dgm:prSet/>
      <dgm:spPr/>
      <dgm:t>
        <a:bodyPr/>
        <a:lstStyle/>
        <a:p>
          <a:endParaRPr lang="zh-TW" altLang="en-US"/>
        </a:p>
      </dgm:t>
    </dgm:pt>
    <dgm:pt modelId="{BE02B26A-7A92-9845-B140-4C5FE316F5E9}">
      <dgm:prSet phldrT="[文字]"/>
      <dgm:spPr/>
      <dgm:t>
        <a:bodyPr/>
        <a:lstStyle/>
        <a:p>
          <a:r>
            <a:rPr lang="zh-TW" altLang="en-US" dirty="0"/>
            <a:t>制度 </a:t>
          </a:r>
          <a:r>
            <a:rPr lang="en-US" altLang="en-US" dirty="0"/>
            <a:t>(</a:t>
          </a:r>
          <a:r>
            <a:rPr lang="en" altLang="en-US" dirty="0"/>
            <a:t>Systems)</a:t>
          </a:r>
          <a:endParaRPr lang="zh-TW" altLang="en-US" dirty="0"/>
        </a:p>
      </dgm:t>
    </dgm:pt>
    <dgm:pt modelId="{3C99508F-7141-2343-ACF7-6BAA0550BDA5}" type="parTrans" cxnId="{35EFE231-E3AA-A649-B01A-11B8D16F6F96}">
      <dgm:prSet/>
      <dgm:spPr/>
      <dgm:t>
        <a:bodyPr/>
        <a:lstStyle/>
        <a:p>
          <a:endParaRPr lang="zh-TW" altLang="en-US"/>
        </a:p>
      </dgm:t>
    </dgm:pt>
    <dgm:pt modelId="{C0050E55-3F41-674B-BD03-6506AF75C12F}" type="sibTrans" cxnId="{35EFE231-E3AA-A649-B01A-11B8D16F6F96}">
      <dgm:prSet/>
      <dgm:spPr/>
      <dgm:t>
        <a:bodyPr/>
        <a:lstStyle/>
        <a:p>
          <a:endParaRPr lang="zh-TW" altLang="en-US"/>
        </a:p>
      </dgm:t>
    </dgm:pt>
    <dgm:pt modelId="{CC959817-0496-0A42-BCB2-9D5466B02ABD}">
      <dgm:prSet phldrT="[文字]"/>
      <dgm:spPr/>
      <dgm:t>
        <a:bodyPr/>
        <a:lstStyle/>
        <a:p>
          <a:r>
            <a:rPr lang="zh-TW" altLang="en-US" dirty="0"/>
            <a:t>風格 </a:t>
          </a:r>
          <a:r>
            <a:rPr lang="en-US" altLang="en-US" dirty="0"/>
            <a:t>(</a:t>
          </a:r>
          <a:r>
            <a:rPr lang="en" altLang="en-US" dirty="0"/>
            <a:t>Style)</a:t>
          </a:r>
          <a:endParaRPr lang="zh-TW" altLang="en-US" dirty="0"/>
        </a:p>
      </dgm:t>
    </dgm:pt>
    <dgm:pt modelId="{2A06EEDF-9F48-6145-B953-D8FA4A0E04DC}" type="parTrans" cxnId="{EA8C8C17-E79F-1D43-A950-EB81FD63134C}">
      <dgm:prSet/>
      <dgm:spPr/>
      <dgm:t>
        <a:bodyPr/>
        <a:lstStyle/>
        <a:p>
          <a:endParaRPr lang="zh-TW" altLang="en-US"/>
        </a:p>
      </dgm:t>
    </dgm:pt>
    <dgm:pt modelId="{501EE8B4-6E07-A144-BEA5-0D96FAD32487}" type="sibTrans" cxnId="{EA8C8C17-E79F-1D43-A950-EB81FD63134C}">
      <dgm:prSet/>
      <dgm:spPr/>
      <dgm:t>
        <a:bodyPr/>
        <a:lstStyle/>
        <a:p>
          <a:endParaRPr lang="zh-TW" altLang="en-US"/>
        </a:p>
      </dgm:t>
    </dgm:pt>
    <dgm:pt modelId="{A19A0D09-2F39-5744-873B-3B2EFE19ECA4}">
      <dgm:prSet/>
      <dgm:spPr/>
      <dgm:t>
        <a:bodyPr/>
        <a:lstStyle/>
        <a:p>
          <a:r>
            <a:rPr lang="zh-TW" altLang="en-US" dirty="0"/>
            <a:t>技能 </a:t>
          </a:r>
          <a:r>
            <a:rPr lang="en-US" altLang="en-US" dirty="0"/>
            <a:t>(</a:t>
          </a:r>
          <a:r>
            <a:rPr lang="en" altLang="en-US" dirty="0"/>
            <a:t>Skills)</a:t>
          </a:r>
          <a:endParaRPr lang="zh-TW" altLang="en-US" dirty="0"/>
        </a:p>
      </dgm:t>
    </dgm:pt>
    <dgm:pt modelId="{E9B4C3CA-A028-844D-9DA5-17485A8955D3}" type="parTrans" cxnId="{2E6E9B23-DA32-AD41-8122-C8C2F4EDC7D9}">
      <dgm:prSet/>
      <dgm:spPr/>
      <dgm:t>
        <a:bodyPr/>
        <a:lstStyle/>
        <a:p>
          <a:endParaRPr lang="zh-TW" altLang="en-US"/>
        </a:p>
      </dgm:t>
    </dgm:pt>
    <dgm:pt modelId="{2EE0CA64-E91E-5A4B-A853-255C405759A1}" type="sibTrans" cxnId="{2E6E9B23-DA32-AD41-8122-C8C2F4EDC7D9}">
      <dgm:prSet/>
      <dgm:spPr/>
      <dgm:t>
        <a:bodyPr/>
        <a:lstStyle/>
        <a:p>
          <a:endParaRPr lang="zh-TW" altLang="en-US"/>
        </a:p>
      </dgm:t>
    </dgm:pt>
    <dgm:pt modelId="{42134DD2-1967-E046-AF6E-D8EBE244F196}">
      <dgm:prSet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effectLst/>
              <a:latin typeface=".SF NS"/>
            </a:rPr>
            <a:t>員工 </a:t>
          </a:r>
          <a:r>
            <a:rPr lang="en-US" altLang="zh-TW" b="1" dirty="0">
              <a:solidFill>
                <a:schemeClr val="bg1"/>
              </a:solidFill>
              <a:effectLst/>
              <a:latin typeface=".SF NS"/>
            </a:rPr>
            <a:t>(</a:t>
          </a:r>
          <a:r>
            <a:rPr lang="en" altLang="zh-TW" b="1" dirty="0">
              <a:solidFill>
                <a:schemeClr val="bg1"/>
              </a:solidFill>
              <a:effectLst/>
              <a:latin typeface=".SF NS"/>
            </a:rPr>
            <a:t>Staff)</a:t>
          </a:r>
          <a:endParaRPr lang="zh-TW" altLang="en-US" dirty="0">
            <a:solidFill>
              <a:schemeClr val="bg1"/>
            </a:solidFill>
          </a:endParaRPr>
        </a:p>
      </dgm:t>
    </dgm:pt>
    <dgm:pt modelId="{B0B29B7E-B5A2-5649-9DBB-BCAC29FC5308}" type="parTrans" cxnId="{7B80EF2B-6B37-8D49-8B9B-CCE77A2FCCBD}">
      <dgm:prSet/>
      <dgm:spPr/>
      <dgm:t>
        <a:bodyPr/>
        <a:lstStyle/>
        <a:p>
          <a:endParaRPr lang="zh-TW" altLang="en-US"/>
        </a:p>
      </dgm:t>
    </dgm:pt>
    <dgm:pt modelId="{AB8BB05F-9F3E-9244-965B-13C7354FBA57}" type="sibTrans" cxnId="{7B80EF2B-6B37-8D49-8B9B-CCE77A2FCCBD}">
      <dgm:prSet/>
      <dgm:spPr/>
      <dgm:t>
        <a:bodyPr/>
        <a:lstStyle/>
        <a:p>
          <a:endParaRPr lang="zh-TW" altLang="en-US"/>
        </a:p>
      </dgm:t>
    </dgm:pt>
    <dgm:pt modelId="{5F2E79D5-E736-0747-9937-33C81693D36F}" type="pres">
      <dgm:prSet presAssocID="{C955AFE5-7AB9-7F49-90E9-D35E5067F2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D30D6-63E9-B54B-9D40-33D1C3E5CA7D}" type="pres">
      <dgm:prSet presAssocID="{8E1634BB-5E52-054D-835D-2D631F546EA3}" presName="centerShape" presStyleLbl="node0" presStyleIdx="0" presStyleCnt="1"/>
      <dgm:spPr/>
    </dgm:pt>
    <dgm:pt modelId="{C6B0828C-3539-A140-99E0-15D13C623687}" type="pres">
      <dgm:prSet presAssocID="{EA5DCF87-CF37-8D47-8779-24E6F7A7987F}" presName="node" presStyleLbl="node1" presStyleIdx="0" presStyleCnt="6">
        <dgm:presLayoutVars>
          <dgm:bulletEnabled val="1"/>
        </dgm:presLayoutVars>
      </dgm:prSet>
      <dgm:spPr/>
    </dgm:pt>
    <dgm:pt modelId="{4C9009BC-E510-5D4A-A951-B30A020EBAD0}" type="pres">
      <dgm:prSet presAssocID="{EA5DCF87-CF37-8D47-8779-24E6F7A7987F}" presName="dummy" presStyleCnt="0"/>
      <dgm:spPr/>
    </dgm:pt>
    <dgm:pt modelId="{794B613A-BE44-8F47-85A0-4E472B743BA8}" type="pres">
      <dgm:prSet presAssocID="{412A5278-0D1F-9549-882D-4199C2310CA6}" presName="sibTrans" presStyleLbl="sibTrans2D1" presStyleIdx="0" presStyleCnt="6"/>
      <dgm:spPr/>
    </dgm:pt>
    <dgm:pt modelId="{A3A5CA82-D2CA-7247-92F6-ED3E7D5BD92E}" type="pres">
      <dgm:prSet presAssocID="{7F4E5655-1E74-C54E-9854-36917C686833}" presName="node" presStyleLbl="node1" presStyleIdx="1" presStyleCnt="6">
        <dgm:presLayoutVars>
          <dgm:bulletEnabled val="1"/>
        </dgm:presLayoutVars>
      </dgm:prSet>
      <dgm:spPr/>
    </dgm:pt>
    <dgm:pt modelId="{971C2D40-C537-8D4F-A544-E37159501B71}" type="pres">
      <dgm:prSet presAssocID="{7F4E5655-1E74-C54E-9854-36917C686833}" presName="dummy" presStyleCnt="0"/>
      <dgm:spPr/>
    </dgm:pt>
    <dgm:pt modelId="{B1BA62C2-FE68-294A-A681-3145C6733E9D}" type="pres">
      <dgm:prSet presAssocID="{79E5FBD4-9940-9045-B0B1-4E66E375A6BC}" presName="sibTrans" presStyleLbl="sibTrans2D1" presStyleIdx="1" presStyleCnt="6"/>
      <dgm:spPr/>
    </dgm:pt>
    <dgm:pt modelId="{47DB5132-6739-A741-A058-386B075018C7}" type="pres">
      <dgm:prSet presAssocID="{BE02B26A-7A92-9845-B140-4C5FE316F5E9}" presName="node" presStyleLbl="node1" presStyleIdx="2" presStyleCnt="6">
        <dgm:presLayoutVars>
          <dgm:bulletEnabled val="1"/>
        </dgm:presLayoutVars>
      </dgm:prSet>
      <dgm:spPr/>
    </dgm:pt>
    <dgm:pt modelId="{C0780758-9918-A84D-8490-79333A9F737D}" type="pres">
      <dgm:prSet presAssocID="{BE02B26A-7A92-9845-B140-4C5FE316F5E9}" presName="dummy" presStyleCnt="0"/>
      <dgm:spPr/>
    </dgm:pt>
    <dgm:pt modelId="{D4FC39BF-250F-7148-B6B5-FF2DF206AAC6}" type="pres">
      <dgm:prSet presAssocID="{C0050E55-3F41-674B-BD03-6506AF75C12F}" presName="sibTrans" presStyleLbl="sibTrans2D1" presStyleIdx="2" presStyleCnt="6"/>
      <dgm:spPr/>
    </dgm:pt>
    <dgm:pt modelId="{F4FEDE69-75C2-3B44-A20B-42A35BEA9AF7}" type="pres">
      <dgm:prSet presAssocID="{CC959817-0496-0A42-BCB2-9D5466B02ABD}" presName="node" presStyleLbl="node1" presStyleIdx="3" presStyleCnt="6">
        <dgm:presLayoutVars>
          <dgm:bulletEnabled val="1"/>
        </dgm:presLayoutVars>
      </dgm:prSet>
      <dgm:spPr/>
    </dgm:pt>
    <dgm:pt modelId="{9B82A29D-A9C3-4F4B-A3B3-2D651A9DCC5D}" type="pres">
      <dgm:prSet presAssocID="{CC959817-0496-0A42-BCB2-9D5466B02ABD}" presName="dummy" presStyleCnt="0"/>
      <dgm:spPr/>
    </dgm:pt>
    <dgm:pt modelId="{6BA23CD4-A6AE-4E42-AC91-674CEE165908}" type="pres">
      <dgm:prSet presAssocID="{501EE8B4-6E07-A144-BEA5-0D96FAD32487}" presName="sibTrans" presStyleLbl="sibTrans2D1" presStyleIdx="3" presStyleCnt="6"/>
      <dgm:spPr/>
    </dgm:pt>
    <dgm:pt modelId="{EB2834DE-1F9A-4C45-A47B-2AECF1B3FFAE}" type="pres">
      <dgm:prSet presAssocID="{A19A0D09-2F39-5744-873B-3B2EFE19ECA4}" presName="node" presStyleLbl="node1" presStyleIdx="4" presStyleCnt="6">
        <dgm:presLayoutVars>
          <dgm:bulletEnabled val="1"/>
        </dgm:presLayoutVars>
      </dgm:prSet>
      <dgm:spPr/>
    </dgm:pt>
    <dgm:pt modelId="{95499EBA-6613-AE4B-873C-A2D2CF91A960}" type="pres">
      <dgm:prSet presAssocID="{A19A0D09-2F39-5744-873B-3B2EFE19ECA4}" presName="dummy" presStyleCnt="0"/>
      <dgm:spPr/>
    </dgm:pt>
    <dgm:pt modelId="{96C63EDB-0A0A-064E-AD53-876E49D9239A}" type="pres">
      <dgm:prSet presAssocID="{2EE0CA64-E91E-5A4B-A853-255C405759A1}" presName="sibTrans" presStyleLbl="sibTrans2D1" presStyleIdx="4" presStyleCnt="6"/>
      <dgm:spPr/>
    </dgm:pt>
    <dgm:pt modelId="{E87D19E4-B249-884E-8F50-9623A7DEEC6D}" type="pres">
      <dgm:prSet presAssocID="{42134DD2-1967-E046-AF6E-D8EBE244F196}" presName="node" presStyleLbl="node1" presStyleIdx="5" presStyleCnt="6">
        <dgm:presLayoutVars>
          <dgm:bulletEnabled val="1"/>
        </dgm:presLayoutVars>
      </dgm:prSet>
      <dgm:spPr/>
    </dgm:pt>
    <dgm:pt modelId="{29F02C64-AF60-7D47-9063-BD2BFD18692D}" type="pres">
      <dgm:prSet presAssocID="{42134DD2-1967-E046-AF6E-D8EBE244F196}" presName="dummy" presStyleCnt="0"/>
      <dgm:spPr/>
    </dgm:pt>
    <dgm:pt modelId="{2EE76777-9818-6C40-AA61-2591D70E708E}" type="pres">
      <dgm:prSet presAssocID="{AB8BB05F-9F3E-9244-965B-13C7354FBA57}" presName="sibTrans" presStyleLbl="sibTrans2D1" presStyleIdx="5" presStyleCnt="6"/>
      <dgm:spPr/>
    </dgm:pt>
  </dgm:ptLst>
  <dgm:cxnLst>
    <dgm:cxn modelId="{F73E1706-59E4-984E-B89B-8071D9C4B81D}" type="presOf" srcId="{BE02B26A-7A92-9845-B140-4C5FE316F5E9}" destId="{47DB5132-6739-A741-A058-386B075018C7}" srcOrd="0" destOrd="0" presId="urn:microsoft.com/office/officeart/2005/8/layout/radial6"/>
    <dgm:cxn modelId="{EA8C8C17-E79F-1D43-A950-EB81FD63134C}" srcId="{8E1634BB-5E52-054D-835D-2D631F546EA3}" destId="{CC959817-0496-0A42-BCB2-9D5466B02ABD}" srcOrd="3" destOrd="0" parTransId="{2A06EEDF-9F48-6145-B953-D8FA4A0E04DC}" sibTransId="{501EE8B4-6E07-A144-BEA5-0D96FAD32487}"/>
    <dgm:cxn modelId="{2E6E9B23-DA32-AD41-8122-C8C2F4EDC7D9}" srcId="{8E1634BB-5E52-054D-835D-2D631F546EA3}" destId="{A19A0D09-2F39-5744-873B-3B2EFE19ECA4}" srcOrd="4" destOrd="0" parTransId="{E9B4C3CA-A028-844D-9DA5-17485A8955D3}" sibTransId="{2EE0CA64-E91E-5A4B-A853-255C405759A1}"/>
    <dgm:cxn modelId="{56096926-D070-B544-AFB6-4D8A618BCF11}" type="presOf" srcId="{2EE0CA64-E91E-5A4B-A853-255C405759A1}" destId="{96C63EDB-0A0A-064E-AD53-876E49D9239A}" srcOrd="0" destOrd="0" presId="urn:microsoft.com/office/officeart/2005/8/layout/radial6"/>
    <dgm:cxn modelId="{7B80EF2B-6B37-8D49-8B9B-CCE77A2FCCBD}" srcId="{8E1634BB-5E52-054D-835D-2D631F546EA3}" destId="{42134DD2-1967-E046-AF6E-D8EBE244F196}" srcOrd="5" destOrd="0" parTransId="{B0B29B7E-B5A2-5649-9DBB-BCAC29FC5308}" sibTransId="{AB8BB05F-9F3E-9244-965B-13C7354FBA57}"/>
    <dgm:cxn modelId="{35EFE231-E3AA-A649-B01A-11B8D16F6F96}" srcId="{8E1634BB-5E52-054D-835D-2D631F546EA3}" destId="{BE02B26A-7A92-9845-B140-4C5FE316F5E9}" srcOrd="2" destOrd="0" parTransId="{3C99508F-7141-2343-ACF7-6BAA0550BDA5}" sibTransId="{C0050E55-3F41-674B-BD03-6506AF75C12F}"/>
    <dgm:cxn modelId="{771A9135-329C-4545-9A9C-1B5762410065}" type="presOf" srcId="{CC959817-0496-0A42-BCB2-9D5466B02ABD}" destId="{F4FEDE69-75C2-3B44-A20B-42A35BEA9AF7}" srcOrd="0" destOrd="0" presId="urn:microsoft.com/office/officeart/2005/8/layout/radial6"/>
    <dgm:cxn modelId="{E6E8F436-E7FD-414E-A90D-A9C3E7A32A59}" type="presOf" srcId="{AB8BB05F-9F3E-9244-965B-13C7354FBA57}" destId="{2EE76777-9818-6C40-AA61-2591D70E708E}" srcOrd="0" destOrd="0" presId="urn:microsoft.com/office/officeart/2005/8/layout/radial6"/>
    <dgm:cxn modelId="{769F053D-15CD-4547-AC27-7DC93808C5EF}" type="presOf" srcId="{412A5278-0D1F-9549-882D-4199C2310CA6}" destId="{794B613A-BE44-8F47-85A0-4E472B743BA8}" srcOrd="0" destOrd="0" presId="urn:microsoft.com/office/officeart/2005/8/layout/radial6"/>
    <dgm:cxn modelId="{BE2CCB3E-780A-A040-B88C-6A1F7A0214FD}" type="presOf" srcId="{A19A0D09-2F39-5744-873B-3B2EFE19ECA4}" destId="{EB2834DE-1F9A-4C45-A47B-2AECF1B3FFAE}" srcOrd="0" destOrd="0" presId="urn:microsoft.com/office/officeart/2005/8/layout/radial6"/>
    <dgm:cxn modelId="{1E649D47-B96A-D24E-9E0E-AE00EA78FD09}" type="presOf" srcId="{79E5FBD4-9940-9045-B0B1-4E66E375A6BC}" destId="{B1BA62C2-FE68-294A-A681-3145C6733E9D}" srcOrd="0" destOrd="0" presId="urn:microsoft.com/office/officeart/2005/8/layout/radial6"/>
    <dgm:cxn modelId="{A81CC36E-933A-3C43-AAD2-95473ECE301F}" type="presOf" srcId="{C955AFE5-7AB9-7F49-90E9-D35E5067F2E0}" destId="{5F2E79D5-E736-0747-9937-33C81693D36F}" srcOrd="0" destOrd="0" presId="urn:microsoft.com/office/officeart/2005/8/layout/radial6"/>
    <dgm:cxn modelId="{932CB28B-777A-6446-8F8F-ECB4B44F2D70}" srcId="{C955AFE5-7AB9-7F49-90E9-D35E5067F2E0}" destId="{8E1634BB-5E52-054D-835D-2D631F546EA3}" srcOrd="0" destOrd="0" parTransId="{2811D882-93E4-E346-A819-44AAE7FBCB6F}" sibTransId="{2026C02D-593F-1E4C-B561-10A230610A2C}"/>
    <dgm:cxn modelId="{55DC7C9F-CBDC-8F4F-AF8A-F519C3A69CA4}" type="presOf" srcId="{501EE8B4-6E07-A144-BEA5-0D96FAD32487}" destId="{6BA23CD4-A6AE-4E42-AC91-674CEE165908}" srcOrd="0" destOrd="0" presId="urn:microsoft.com/office/officeart/2005/8/layout/radial6"/>
    <dgm:cxn modelId="{6CDD45A5-0F77-0240-949A-904245A58B00}" type="presOf" srcId="{EA5DCF87-CF37-8D47-8779-24E6F7A7987F}" destId="{C6B0828C-3539-A140-99E0-15D13C623687}" srcOrd="0" destOrd="0" presId="urn:microsoft.com/office/officeart/2005/8/layout/radial6"/>
    <dgm:cxn modelId="{5F53CBBA-BD35-4043-9231-8A6CC7CD5014}" srcId="{8E1634BB-5E52-054D-835D-2D631F546EA3}" destId="{7F4E5655-1E74-C54E-9854-36917C686833}" srcOrd="1" destOrd="0" parTransId="{E2545A41-C77F-8341-A0DA-5FEAB0DCD708}" sibTransId="{79E5FBD4-9940-9045-B0B1-4E66E375A6BC}"/>
    <dgm:cxn modelId="{2343D0C5-5083-CF49-B642-D8158EE8D9E7}" type="presOf" srcId="{42134DD2-1967-E046-AF6E-D8EBE244F196}" destId="{E87D19E4-B249-884E-8F50-9623A7DEEC6D}" srcOrd="0" destOrd="0" presId="urn:microsoft.com/office/officeart/2005/8/layout/radial6"/>
    <dgm:cxn modelId="{F9FBB4CA-B59F-0442-9CCA-C1B951E7418A}" type="presOf" srcId="{C0050E55-3F41-674B-BD03-6506AF75C12F}" destId="{D4FC39BF-250F-7148-B6B5-FF2DF206AAC6}" srcOrd="0" destOrd="0" presId="urn:microsoft.com/office/officeart/2005/8/layout/radial6"/>
    <dgm:cxn modelId="{5B1C5ADC-E207-4F4E-BF37-AE4843CF56CB}" srcId="{8E1634BB-5E52-054D-835D-2D631F546EA3}" destId="{EA5DCF87-CF37-8D47-8779-24E6F7A7987F}" srcOrd="0" destOrd="0" parTransId="{13F678F6-600E-E04F-9452-C28E3D44C263}" sibTransId="{412A5278-0D1F-9549-882D-4199C2310CA6}"/>
    <dgm:cxn modelId="{ED568BE9-42C0-454B-9EF9-E4247B7D1A01}" type="presOf" srcId="{7F4E5655-1E74-C54E-9854-36917C686833}" destId="{A3A5CA82-D2CA-7247-92F6-ED3E7D5BD92E}" srcOrd="0" destOrd="0" presId="urn:microsoft.com/office/officeart/2005/8/layout/radial6"/>
    <dgm:cxn modelId="{454CF3F6-043E-CE4F-BE12-6CF574A6815F}" type="presOf" srcId="{8E1634BB-5E52-054D-835D-2D631F546EA3}" destId="{615D30D6-63E9-B54B-9D40-33D1C3E5CA7D}" srcOrd="0" destOrd="0" presId="urn:microsoft.com/office/officeart/2005/8/layout/radial6"/>
    <dgm:cxn modelId="{CA48D87F-4998-2941-93DC-F76E19675D23}" type="presParOf" srcId="{5F2E79D5-E736-0747-9937-33C81693D36F}" destId="{615D30D6-63E9-B54B-9D40-33D1C3E5CA7D}" srcOrd="0" destOrd="0" presId="urn:microsoft.com/office/officeart/2005/8/layout/radial6"/>
    <dgm:cxn modelId="{0872D738-0E71-4440-A6DB-AD307AA3BA85}" type="presParOf" srcId="{5F2E79D5-E736-0747-9937-33C81693D36F}" destId="{C6B0828C-3539-A140-99E0-15D13C623687}" srcOrd="1" destOrd="0" presId="urn:microsoft.com/office/officeart/2005/8/layout/radial6"/>
    <dgm:cxn modelId="{862EFCF0-6E82-1F47-ADD5-AF52FE1B99E3}" type="presParOf" srcId="{5F2E79D5-E736-0747-9937-33C81693D36F}" destId="{4C9009BC-E510-5D4A-A951-B30A020EBAD0}" srcOrd="2" destOrd="0" presId="urn:microsoft.com/office/officeart/2005/8/layout/radial6"/>
    <dgm:cxn modelId="{4E9DD30E-1790-574D-9F14-2AA7B0E7F420}" type="presParOf" srcId="{5F2E79D5-E736-0747-9937-33C81693D36F}" destId="{794B613A-BE44-8F47-85A0-4E472B743BA8}" srcOrd="3" destOrd="0" presId="urn:microsoft.com/office/officeart/2005/8/layout/radial6"/>
    <dgm:cxn modelId="{39377A7E-67B8-DD4C-BA12-402AF23069F7}" type="presParOf" srcId="{5F2E79D5-E736-0747-9937-33C81693D36F}" destId="{A3A5CA82-D2CA-7247-92F6-ED3E7D5BD92E}" srcOrd="4" destOrd="0" presId="urn:microsoft.com/office/officeart/2005/8/layout/radial6"/>
    <dgm:cxn modelId="{777E9A72-2A41-1041-BE35-ED0973EC54C5}" type="presParOf" srcId="{5F2E79D5-E736-0747-9937-33C81693D36F}" destId="{971C2D40-C537-8D4F-A544-E37159501B71}" srcOrd="5" destOrd="0" presId="urn:microsoft.com/office/officeart/2005/8/layout/radial6"/>
    <dgm:cxn modelId="{69192079-B979-CF47-B0F9-61FD6F051269}" type="presParOf" srcId="{5F2E79D5-E736-0747-9937-33C81693D36F}" destId="{B1BA62C2-FE68-294A-A681-3145C6733E9D}" srcOrd="6" destOrd="0" presId="urn:microsoft.com/office/officeart/2005/8/layout/radial6"/>
    <dgm:cxn modelId="{775DCC32-8611-DF40-8809-0C84C849D04C}" type="presParOf" srcId="{5F2E79D5-E736-0747-9937-33C81693D36F}" destId="{47DB5132-6739-A741-A058-386B075018C7}" srcOrd="7" destOrd="0" presId="urn:microsoft.com/office/officeart/2005/8/layout/radial6"/>
    <dgm:cxn modelId="{A2C61EAD-60DF-2C41-B5B9-CCDB799596C3}" type="presParOf" srcId="{5F2E79D5-E736-0747-9937-33C81693D36F}" destId="{C0780758-9918-A84D-8490-79333A9F737D}" srcOrd="8" destOrd="0" presId="urn:microsoft.com/office/officeart/2005/8/layout/radial6"/>
    <dgm:cxn modelId="{4DC0F031-B9DF-2946-A3B7-268089749B8C}" type="presParOf" srcId="{5F2E79D5-E736-0747-9937-33C81693D36F}" destId="{D4FC39BF-250F-7148-B6B5-FF2DF206AAC6}" srcOrd="9" destOrd="0" presId="urn:microsoft.com/office/officeart/2005/8/layout/radial6"/>
    <dgm:cxn modelId="{B0532510-48AB-A94B-8CAD-01C93171D95B}" type="presParOf" srcId="{5F2E79D5-E736-0747-9937-33C81693D36F}" destId="{F4FEDE69-75C2-3B44-A20B-42A35BEA9AF7}" srcOrd="10" destOrd="0" presId="urn:microsoft.com/office/officeart/2005/8/layout/radial6"/>
    <dgm:cxn modelId="{090CA53A-5033-0B42-8060-41586B5CD964}" type="presParOf" srcId="{5F2E79D5-E736-0747-9937-33C81693D36F}" destId="{9B82A29D-A9C3-4F4B-A3B3-2D651A9DCC5D}" srcOrd="11" destOrd="0" presId="urn:microsoft.com/office/officeart/2005/8/layout/radial6"/>
    <dgm:cxn modelId="{C251210B-6B44-FD4D-BB05-AF59CE6C7BFD}" type="presParOf" srcId="{5F2E79D5-E736-0747-9937-33C81693D36F}" destId="{6BA23CD4-A6AE-4E42-AC91-674CEE165908}" srcOrd="12" destOrd="0" presId="urn:microsoft.com/office/officeart/2005/8/layout/radial6"/>
    <dgm:cxn modelId="{11A77D43-CFE0-4F4F-ADC1-15F4CFE762E1}" type="presParOf" srcId="{5F2E79D5-E736-0747-9937-33C81693D36F}" destId="{EB2834DE-1F9A-4C45-A47B-2AECF1B3FFAE}" srcOrd="13" destOrd="0" presId="urn:microsoft.com/office/officeart/2005/8/layout/radial6"/>
    <dgm:cxn modelId="{E6D1AACD-4694-BE46-8AC2-25765F9147DF}" type="presParOf" srcId="{5F2E79D5-E736-0747-9937-33C81693D36F}" destId="{95499EBA-6613-AE4B-873C-A2D2CF91A960}" srcOrd="14" destOrd="0" presId="urn:microsoft.com/office/officeart/2005/8/layout/radial6"/>
    <dgm:cxn modelId="{D886004B-082F-2F4E-8451-90219B13C92E}" type="presParOf" srcId="{5F2E79D5-E736-0747-9937-33C81693D36F}" destId="{96C63EDB-0A0A-064E-AD53-876E49D9239A}" srcOrd="15" destOrd="0" presId="urn:microsoft.com/office/officeart/2005/8/layout/radial6"/>
    <dgm:cxn modelId="{09134799-7D85-5648-8F4F-484DBCD789E8}" type="presParOf" srcId="{5F2E79D5-E736-0747-9937-33C81693D36F}" destId="{E87D19E4-B249-884E-8F50-9623A7DEEC6D}" srcOrd="16" destOrd="0" presId="urn:microsoft.com/office/officeart/2005/8/layout/radial6"/>
    <dgm:cxn modelId="{4A9F9222-A501-CB40-93EA-4963041BD345}" type="presParOf" srcId="{5F2E79D5-E736-0747-9937-33C81693D36F}" destId="{29F02C64-AF60-7D47-9063-BD2BFD18692D}" srcOrd="17" destOrd="0" presId="urn:microsoft.com/office/officeart/2005/8/layout/radial6"/>
    <dgm:cxn modelId="{F688ACCF-514B-F449-86FE-8EA1ADB98E5B}" type="presParOf" srcId="{5F2E79D5-E736-0747-9937-33C81693D36F}" destId="{2EE76777-9818-6C40-AA61-2591D70E708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6777-9818-6C40-AA61-2591D70E708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EDB-0A0A-064E-AD53-876E49D9239A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3CD4-A6AE-4E42-AC91-674CEE16590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39BF-250F-7148-B6B5-FF2DF206AA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A62C2-FE68-294A-A681-3145C6733E9D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613A-BE44-8F47-85A0-4E472B743BA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30D6-63E9-B54B-9D40-33D1C3E5CA7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共享價值 </a:t>
          </a:r>
          <a:r>
            <a:rPr lang="en-US" altLang="en-US" sz="2400" kern="1200" dirty="0"/>
            <a:t>(</a:t>
          </a:r>
          <a:r>
            <a:rPr lang="en" altLang="en-US" sz="2400" kern="1200" dirty="0"/>
            <a:t>Shared Values)</a:t>
          </a:r>
          <a:endParaRPr lang="zh-TW" altLang="en-US" sz="2400" kern="1200" dirty="0"/>
        </a:p>
      </dsp:txBody>
      <dsp:txXfrm>
        <a:off x="3398899" y="2044232"/>
        <a:ext cx="1330201" cy="1330201"/>
      </dsp:txXfrm>
    </dsp:sp>
    <dsp:sp modelId="{C6B0828C-3539-A140-99E0-15D13C62368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策略 </a:t>
          </a:r>
          <a:r>
            <a:rPr lang="en-US" altLang="en-US" sz="1500" kern="1200" dirty="0"/>
            <a:t>(</a:t>
          </a:r>
          <a:r>
            <a:rPr lang="en" altLang="en-US" sz="1500" kern="1200" dirty="0"/>
            <a:t>Strategy)</a:t>
          </a:r>
          <a:endParaRPr lang="zh-TW" altLang="en-US" sz="1500" kern="1200" dirty="0"/>
        </a:p>
      </dsp:txBody>
      <dsp:txXfrm>
        <a:off x="3598429" y="194203"/>
        <a:ext cx="931141" cy="931141"/>
      </dsp:txXfrm>
    </dsp:sp>
    <dsp:sp modelId="{A3A5CA82-D2CA-7247-92F6-ED3E7D5BD92E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 結構 </a:t>
          </a:r>
          <a:r>
            <a:rPr lang="en-US" altLang="en-US" sz="1500" kern="1200" dirty="0"/>
            <a:t>(</a:t>
          </a:r>
          <a:r>
            <a:rPr lang="en" altLang="en-US" sz="1500" kern="1200" dirty="0"/>
            <a:t>Structure)</a:t>
          </a:r>
          <a:endParaRPr lang="zh-TW" altLang="en-US" sz="1500" kern="1200" dirty="0"/>
        </a:p>
      </dsp:txBody>
      <dsp:txXfrm>
        <a:off x="5373399" y="1218983"/>
        <a:ext cx="931141" cy="931141"/>
      </dsp:txXfrm>
    </dsp:sp>
    <dsp:sp modelId="{47DB5132-6739-A741-A058-386B075018C7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制度 </a:t>
          </a:r>
          <a:r>
            <a:rPr lang="en-US" altLang="en-US" sz="1500" kern="1200" dirty="0"/>
            <a:t>(</a:t>
          </a:r>
          <a:r>
            <a:rPr lang="en" altLang="en-US" sz="1500" kern="1200" dirty="0"/>
            <a:t>Systems)</a:t>
          </a:r>
          <a:endParaRPr lang="zh-TW" altLang="en-US" sz="1500" kern="1200" dirty="0"/>
        </a:p>
      </dsp:txBody>
      <dsp:txXfrm>
        <a:off x="5373399" y="3268542"/>
        <a:ext cx="931141" cy="931141"/>
      </dsp:txXfrm>
    </dsp:sp>
    <dsp:sp modelId="{F4FEDE69-75C2-3B44-A20B-42A35BEA9AF7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風格 </a:t>
          </a:r>
          <a:r>
            <a:rPr lang="en-US" altLang="en-US" sz="1500" kern="1200" dirty="0"/>
            <a:t>(</a:t>
          </a:r>
          <a:r>
            <a:rPr lang="en" altLang="en-US" sz="1500" kern="1200" dirty="0"/>
            <a:t>Style)</a:t>
          </a:r>
          <a:endParaRPr lang="zh-TW" altLang="en-US" sz="1500" kern="1200" dirty="0"/>
        </a:p>
      </dsp:txBody>
      <dsp:txXfrm>
        <a:off x="3598429" y="4293322"/>
        <a:ext cx="931141" cy="931141"/>
      </dsp:txXfrm>
    </dsp:sp>
    <dsp:sp modelId="{EB2834DE-1F9A-4C45-A47B-2AECF1B3FFAE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技能 </a:t>
          </a:r>
          <a:r>
            <a:rPr lang="en-US" altLang="en-US" sz="1500" kern="1200" dirty="0"/>
            <a:t>(</a:t>
          </a:r>
          <a:r>
            <a:rPr lang="en" altLang="en-US" sz="1500" kern="1200" dirty="0"/>
            <a:t>Skills)</a:t>
          </a:r>
          <a:endParaRPr lang="zh-TW" altLang="en-US" sz="1500" kern="1200" dirty="0"/>
        </a:p>
      </dsp:txBody>
      <dsp:txXfrm>
        <a:off x="1823458" y="3268542"/>
        <a:ext cx="931141" cy="931141"/>
      </dsp:txXfrm>
    </dsp:sp>
    <dsp:sp modelId="{E87D19E4-B249-884E-8F50-9623A7DEEC6D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>
              <a:solidFill>
                <a:schemeClr val="bg1"/>
              </a:solidFill>
              <a:effectLst/>
              <a:latin typeface=".SF NS"/>
            </a:rPr>
            <a:t>員工 </a:t>
          </a:r>
          <a:r>
            <a:rPr lang="en-US" altLang="zh-TW" sz="1500" b="1" kern="1200" dirty="0">
              <a:solidFill>
                <a:schemeClr val="bg1"/>
              </a:solidFill>
              <a:effectLst/>
              <a:latin typeface=".SF NS"/>
            </a:rPr>
            <a:t>(</a:t>
          </a:r>
          <a:r>
            <a:rPr lang="en" altLang="zh-TW" sz="1500" b="1" kern="1200" dirty="0">
              <a:solidFill>
                <a:schemeClr val="bg1"/>
              </a:solidFill>
              <a:effectLst/>
              <a:latin typeface=".SF NS"/>
            </a:rPr>
            <a:t>Staff)</a:t>
          </a:r>
          <a:endParaRPr lang="zh-TW" altLang="en-US" sz="1500" kern="1200" dirty="0">
            <a:solidFill>
              <a:schemeClr val="bg1"/>
            </a:solidFill>
          </a:endParaRPr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8282F-82D2-582F-ECE7-D7555BF6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9FD0CB-52B9-2593-AEF6-F4B63124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FE55E-14C4-3BA3-FEC2-6DC0DDEE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51CE4-7B4C-E0BC-357C-F5012746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98315-B2AC-B76F-09B0-2CFD341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20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961C-4F3A-77B2-77BE-E01D20FF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69A511-83BC-4770-DDEC-82FD75EC4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19004-783D-E913-F455-C1DB7D2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5AB21-1915-2060-226C-86E5EA6D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AB71D-C7B4-7A7C-591E-6D960EE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6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F6328-634B-648C-D46C-D9727610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811A3-BC52-EB57-3D45-64CC8E58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9A62E-F9E2-6991-7E89-92354DEA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BEB2D-7386-4398-FB23-68CC3543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EDE51-2EA8-12D5-8D85-3CE76279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7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E029F-C045-AAEA-21C8-5BE45018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E7046-4A41-F316-59F4-D39AC418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E6796-12BF-B134-B3B8-3CEAE0F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054CA-FBA1-4DB1-0B72-2A449ADD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D0773-BFE8-AE1E-8CFF-7378F91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4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6B66B-2FD5-ABFF-8A01-9B0FD2D5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D0792-0B46-8D2E-EB5E-7ACFA506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65C58-138E-3E6A-DD92-A0A58E1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D5637-8527-50FE-51FD-33671EEA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373D6-999F-53EC-2E88-FF042E21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42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BBB5C-4A65-53E4-6C74-5632FC56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35526-CB51-34EB-667E-DDDC49937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57622-7A38-3A9C-370D-2F99C163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E45B7B-5F18-AECC-86AD-539DB35E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F2286-565F-A91E-9C96-FAB44F0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626C0-1281-3533-3873-140A3491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873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99632-90D7-1933-917D-888ED345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A67EF-7339-A2AE-A5C1-3CEF4A5E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308FC4-3F46-23EC-A49C-540F57C0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B7698D-6C19-E2E7-DA23-368CF3E5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DB981D-C5CE-1EE0-AAD0-2FCBB4638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0A680F-A3F3-6C01-EAC6-891041E5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3C136F-4375-657F-7325-793C67A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7A6477-C77E-50F8-F3D5-FED11565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2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1D828-50BE-9484-69C9-D7EB7FE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AFDDF0-BE43-DB82-8CFD-1D2F02B7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CBDF9C-00BA-D5AF-4604-4F5DE753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B820CC-0DA6-F1CA-49AB-CB376F2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26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E3DF72-E7DD-C581-43A4-A104ADE4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210D2F-997E-7941-01FF-0EB73E14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EFB9F0-0AF6-C0E5-0E06-6D7D00FC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0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D7991-38AC-1CA0-083C-F965BD5C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0FDE-3BAA-C1A4-A7FA-339E9641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84C370-AB1F-1B2C-D6DD-33F2EE4E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12BB5-A9E3-C630-B065-CC6A004B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EA5180-4B2D-1FA7-F392-A2FFDB5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E35F8-F146-B09B-ED78-58B9CDE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13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4BD84-7D0F-4320-3CE4-F356C4D4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D11172-DD2F-43A1-3180-147EBDCEA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AEF90A-41EC-6FCA-0584-4DC5712D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D9427-21D5-2639-76D1-E82370D4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AFF5A-7BC4-C44C-ED0B-C78D346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B4EB60-51EF-375E-254D-06C2D2E1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58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9D6E47-59AD-5D64-3504-B278787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2B3B6-6DC5-0A2D-FA2A-A0FC3A19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739F7B-3FA3-CC0D-5E8B-FEEFC0FA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54866-D31C-A44A-B489-BB12D4B9204B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7B26B-AFE5-79F3-2DBE-22BF83893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0F00DD-938A-085B-9ABA-21E9275B8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F8BAB-FF94-C04C-8E03-350DFB5675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99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C4853-6ECF-DF2C-ED7D-90A97C0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B542AA-58F8-05B9-7DC1-FB7E3CC2B87F}"/>
              </a:ext>
            </a:extLst>
          </p:cNvPr>
          <p:cNvSpPr txBox="1"/>
          <p:nvPr/>
        </p:nvSpPr>
        <p:spPr>
          <a:xfrm>
            <a:off x="1652440" y="1835572"/>
            <a:ext cx="8887119" cy="129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Prompt</a:t>
            </a:r>
            <a:r>
              <a:rPr lang="zh-TW" altLang="en-US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：假設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我們在開發一個以上的旅遊計劃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你們是專業輔導師有市場經理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產品開發師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資深物聯網工程師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和其他專業人士，請就以上專案用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SWOT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模型、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、等模型分析 提出歸納與分析意見 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並提出修改方案</a:t>
            </a:r>
          </a:p>
        </p:txBody>
      </p:sp>
    </p:spTree>
    <p:extLst>
      <p:ext uri="{BB962C8B-B14F-4D97-AF65-F5344CB8AC3E}">
        <p14:creationId xmlns:p14="http://schemas.microsoft.com/office/powerpoint/2010/main" val="22037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0D4FE-0078-2752-30DC-65677DD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D4E88F-626C-3444-3B40-D242FDC6AD69}"/>
              </a:ext>
            </a:extLst>
          </p:cNvPr>
          <p:cNvSpPr txBox="1"/>
          <p:nvPr/>
        </p:nvSpPr>
        <p:spPr>
          <a:xfrm>
            <a:off x="7165662" y="3865097"/>
            <a:ext cx="4885923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</a:b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en" altLang="zh-TW" sz="2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Threats</a:t>
            </a:r>
            <a:endParaRPr lang="zh-TW" altLang="en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競爭激烈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其他旅遊科技公司也在開發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技術，可能會面臨激烈的競爭。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法規及隱私問題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數據收集和分析涉及用戶隱私問題，需要遵循法規以避免風險。</a:t>
            </a:r>
          </a:p>
          <a:p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1E104D-786F-884A-824F-636088E6D473}"/>
              </a:ext>
            </a:extLst>
          </p:cNvPr>
          <p:cNvSpPr txBox="1"/>
          <p:nvPr/>
        </p:nvSpPr>
        <p:spPr>
          <a:xfrm>
            <a:off x="4260915" y="29223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SWOT </a:t>
            </a:r>
            <a:r>
              <a: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DF152C-1036-2AC4-D6F4-9BFB7AEBD4FB}"/>
              </a:ext>
            </a:extLst>
          </p:cNvPr>
          <p:cNvSpPr txBox="1"/>
          <p:nvPr/>
        </p:nvSpPr>
        <p:spPr>
          <a:xfrm>
            <a:off x="138546" y="661563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Strengths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77E2AA-37F2-FE02-48FD-D492F8F8F5C5}"/>
              </a:ext>
            </a:extLst>
          </p:cNvPr>
          <p:cNvSpPr txBox="1"/>
          <p:nvPr/>
        </p:nvSpPr>
        <p:spPr>
          <a:xfrm>
            <a:off x="0" y="1123228"/>
            <a:ext cx="6774873" cy="2885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市場理解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市場經理能深入了解市場趨勢，確保專案的推廣策略貼近目標受眾需求。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專業輔導師協助提升用戶體驗，使產品更具吸引力。</a:t>
            </a:r>
          </a:p>
          <a:p>
            <a:pPr>
              <a:spcBef>
                <a:spcPts val="900"/>
              </a:spcBef>
            </a:pP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及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人工智能及生成對抗網絡（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的應用能提供個性化行程、模擬旅遊體驗，增強使用者的沉浸感。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FD503E-6811-8E38-CE45-932A1F9CF8CD}"/>
              </a:ext>
            </a:extLst>
          </p:cNvPr>
          <p:cNvSpPr txBox="1"/>
          <p:nvPr/>
        </p:nvSpPr>
        <p:spPr>
          <a:xfrm>
            <a:off x="10220067" y="661562"/>
            <a:ext cx="174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Weaknesses</a:t>
            </a:r>
            <a:endParaRPr kumimoji="1"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A5FF52-011A-E1D2-98EE-C4054266C924}"/>
              </a:ext>
            </a:extLst>
          </p:cNvPr>
          <p:cNvSpPr txBox="1"/>
          <p:nvPr/>
        </p:nvSpPr>
        <p:spPr>
          <a:xfrm>
            <a:off x="7978350" y="1051426"/>
            <a:ext cx="4073235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資源消耗大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開發和維護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需要大量數據和計算資源，可能會加重財務負擔。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市場接受度風險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傳統旅行者可能對於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技術的應用接受度有限，需要更深入的教育與推廣。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D33A65-3A60-AA15-BA99-638C4D11A767}"/>
              </a:ext>
            </a:extLst>
          </p:cNvPr>
          <p:cNvSpPr txBox="1"/>
          <p:nvPr/>
        </p:nvSpPr>
        <p:spPr>
          <a:xfrm>
            <a:off x="138546" y="4112560"/>
            <a:ext cx="622761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" altLang="zh-TW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Opportunities</a:t>
            </a:r>
            <a:endParaRPr lang="zh-TW" altLang="en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市場需求增長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隨著自助旅行趨勢增長，市場對個性化行程規劃的需求不斷提升。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技術應用範疇拓展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在未來的潛在應用領域廣泛，能幫助增加旅遊業務的附加價值。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合作機會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與旅遊景點、交通公司等建立合作關係，拓展業務的資源和渠道。</a:t>
            </a:r>
          </a:p>
        </p:txBody>
      </p:sp>
    </p:spTree>
    <p:extLst>
      <p:ext uri="{BB962C8B-B14F-4D97-AF65-F5344CB8AC3E}">
        <p14:creationId xmlns:p14="http://schemas.microsoft.com/office/powerpoint/2010/main" val="22883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1DB6E-5E6E-4F3B-4A1A-87B1D24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72B0CB-3F0C-2C71-6332-98B0275227D4}"/>
              </a:ext>
            </a:extLst>
          </p:cNvPr>
          <p:cNvSpPr txBox="1"/>
          <p:nvPr/>
        </p:nvSpPr>
        <p:spPr>
          <a:xfrm>
            <a:off x="1895859" y="313714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7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S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分析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45A048-B3F4-9C29-3CB6-07D9D188588A}"/>
              </a:ext>
            </a:extLst>
          </p:cNvPr>
          <p:cNvSpPr txBox="1"/>
          <p:nvPr/>
        </p:nvSpPr>
        <p:spPr>
          <a:xfrm>
            <a:off x="-1967345" y="928735"/>
            <a:ext cx="6815650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策略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Strategy)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短期：提升市場知名度，推廣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推薦技術。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長期：開發跨平台整合，增強用戶黏著度。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結構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Structure)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跨部門團隊協作，各負其職，定期檢討進度。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設立用戶反饋通道，確保產品迭代符合需求。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制度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Systems)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建立敏捷開發流程，快速應對市場變化。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建立資安和隱私管理系統，保障用戶數據安全。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共享價值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Shared Values)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用戶為中心，致力於個性化和沉浸式體驗。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強調創新、效率和數據隱私。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風格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Style)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建立開放的溝通文化，激發創意與協作。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領導層重視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技術與用戶體驗，推動創新。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技能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Skills)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運用物聯網和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進行數據分析和行程規劃，應用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技術進行推薦。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市場分析與行銷技能幫助抓住用戶需求。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員工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Staff)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可能需要招募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UI/UX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設計師，確保產品美觀易用。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定期技能培訓，尤其是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與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應用。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AAC95F6-71C2-6C88-2056-9CC91B613CBD}"/>
              </a:ext>
            </a:extLst>
          </p:cNvPr>
          <p:cNvGraphicFramePr/>
          <p:nvPr/>
        </p:nvGraphicFramePr>
        <p:xfrm>
          <a:off x="4546600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37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6C1C2-73C4-6F0E-FA4B-9DEA10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CAF618-9A0D-4630-30D9-7542377CF45A}"/>
              </a:ext>
            </a:extLst>
          </p:cNvPr>
          <p:cNvSpPr txBox="1"/>
          <p:nvPr/>
        </p:nvSpPr>
        <p:spPr>
          <a:xfrm>
            <a:off x="690513" y="798623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以下是針對您的旅遊專案並建議：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3723E4-B371-19CD-26F3-D9FCAFE8BA12}"/>
              </a:ext>
            </a:extLst>
          </p:cNvPr>
          <p:cNvSpPr txBox="1"/>
          <p:nvPr/>
        </p:nvSpPr>
        <p:spPr>
          <a:xfrm>
            <a:off x="690513" y="1384872"/>
            <a:ext cx="9603414" cy="515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資源優化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考慮使用混合雲或雲計算方案來減少高昂的硬體和運營成本，並提升系統的靈活性。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用戶教育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針對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應用的市場接受度，舉辦線上線下教育活動，透過簡單有趣的方式向用戶介紹技術優勢。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建立合作夥伴網絡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與當地旅遊景點及服務提供商合作，將更多真實資訊納入系統，增強推薦的實用性。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" altLang="zh-TW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UI/UX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提升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考慮設計一個更直觀和友好的界面，讓非技術用戶更容易使用行程規劃工具。</a:t>
            </a:r>
          </a:p>
        </p:txBody>
      </p:sp>
    </p:spTree>
    <p:extLst>
      <p:ext uri="{BB962C8B-B14F-4D97-AF65-F5344CB8AC3E}">
        <p14:creationId xmlns:p14="http://schemas.microsoft.com/office/powerpoint/2010/main" val="2555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A0D447-11B6-DB5B-58D3-72C5FB10B931}"/>
              </a:ext>
            </a:extLst>
          </p:cNvPr>
          <p:cNvSpPr txBox="1"/>
          <p:nvPr/>
        </p:nvSpPr>
        <p:spPr>
          <a:xfrm>
            <a:off x="747075" y="13047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可行的替代或是增加吸引力的技術方案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1680328" y="-10466760"/>
            <a:ext cx="6094428" cy="2647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擴增實境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AR)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導覽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：引入擴增實境技術讓使用者在真實環境中疊加虛擬資訊。透過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AR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使用者可以在景點實地看到景點歷史、文化解說、旅遊指引等，增強旅遊體驗的沉浸感。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：例如，使用者只需開啟手機相機，對準景點即可看到相關資訊。特別是古蹟或歷史景點，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技術可以讓使用者「穿越時空」看到場地的過去景象。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：提升旅遊過程的互動性，讓資訊呈現更加生動有趣；增強目的地的文化吸引力，尤其適合海外旅客。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虛擬實境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VR)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體驗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：提供</a:t>
            </a: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360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度的虛擬實境體驗，讓潛在旅客在決定行程前預覽景點。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可以讓使用者彷彿身臨其境，增加對目的地的期待與興趣。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中可以加入「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預覽」，例如提供熱門景點的沉浸式體驗，或模擬行程中的部分活動如划船、健行等。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：特別適合對行程不確定的旅客，先行體驗能增強吸引力；增加行銷宣傳效果，吸引潛在旅客決定行程。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行為預測模型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：透過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行為預測模型，分析旅客的瀏覽行為、興趣標籤、歷史數據，動態生成和調整行程推薦。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：在旅客瀏覽景點、餐廳、活動時，動態提供符合個人偏好的建議，並根據旅客的行為學習調整推薦精準度。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：個性化程度更高，能提升推薦的準確度並滿足旅客的即時需求；能創造更佳的使用者體驗，增加使用者黏著度。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語音助理和多語支持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：增加語音助理功能，讓使用者透過語音操作旅遊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提供多語種選項以便利不同語言的使用者。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中內建語音控制，使用者可使用語音搜尋景點、查詢行程、了解景點歷史等，並提供如日文、英文等多語支持，特別方便來自不同地區的旅客。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：提高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的易用性，提升國際旅客的使用體驗；語音互動可增加互動性並提升產品的現代感。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基於區塊鏈的評價系統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：採用區塊鏈技術建立透明且可信的評價和推薦系統。旅客的評價、反饋將被記錄在區塊鏈中，不可篡改。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：旅客可查看其他旅客的真實評價，並避免被商家造假評價所誤導；同時可設立評價獎勵系統，鼓勵用戶積極分享經驗。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：增強信任度，減少造假或偏頗評價的風險；提升用戶參與度，吸引更多旅客分享真實經驗。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社群功能和即時互動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中引入社群功能，讓使用者可分享旅遊經驗，並與其他旅客即時互動，創建旅遊興趣小組。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：在每個景點或城市建立討論區，旅客可分享心得、問題，或尋求其他旅客建議，並可設立「當前位置」選項，讓旅客找到同一地點的其他使用者，促進社交互動。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：增加用戶黏著度，促進使用者之間的交流與連結；即時互動能增強旅客的互助性與體驗真實感。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智慧行李管理系統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：結合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IoT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（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物聯網）技術，提供旅客行李追蹤和安全管理功能。透過智慧行李箱或貼片，旅客可隨時追蹤行李位置，並確保行李安全。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：與行李箱製造商合作或推出智慧貼片，用戶可以通過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追蹤行李位置、檢查行李是否被開啟。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：提供額外的安全性和便利性，特別吸引自助旅行和長期旅行的用戶；可作為附加增值服務，提升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吸引力。</a:t>
            </a:r>
          </a:p>
        </p:txBody>
      </p:sp>
    </p:spTree>
    <p:extLst>
      <p:ext uri="{BB962C8B-B14F-4D97-AF65-F5344CB8AC3E}">
        <p14:creationId xmlns:p14="http://schemas.microsoft.com/office/powerpoint/2010/main" val="29433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Microsoft Macintosh PowerPoint</Application>
  <PresentationFormat>寬螢幕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.SF NS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朱泊原</dc:creator>
  <cp:lastModifiedBy>朱泊原</cp:lastModifiedBy>
  <cp:revision>1</cp:revision>
  <dcterms:created xsi:type="dcterms:W3CDTF">2024-11-02T17:27:00Z</dcterms:created>
  <dcterms:modified xsi:type="dcterms:W3CDTF">2024-11-02T17:27:26Z</dcterms:modified>
</cp:coreProperties>
</file>