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11" r:id="rId5"/>
    <p:sldId id="502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</p:sldIdLst>
  <p:sldSz cx="12192000" cy="6858000"/>
  <p:notesSz cx="7103745" cy="10234295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450" y="1577975"/>
            <a:ext cx="4967605" cy="443865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姓名：周啸天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履历：北京珠峰培训教学总监 </a:t>
            </a:r>
            <a:endParaRPr lang="zh-CN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腾讯体育事业部前端开发负责人</a:t>
            </a:r>
            <a:endParaRPr lang="zh-CN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 近十年互联网开发经验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电话：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18310612838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QQ群：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599052407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985" y="1577975"/>
            <a:ext cx="3313430" cy="2894330"/>
          </a:xfrm>
          <a:prstGeom prst="rect">
            <a:avLst/>
          </a:prstGeom>
        </p:spPr>
      </p:pic>
      <p:pic>
        <p:nvPicPr>
          <p:cNvPr id="4" name="图片 3" descr="2019年第8期JS正式群群聊二维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055" y="1577975"/>
            <a:ext cx="3270885" cy="34366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3775" y="55245"/>
            <a:ext cx="817626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JavaScript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基础知识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822642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数据类型详细解读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【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运行和输出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】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运行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JS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代码：浏览器或者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NODE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输出方式：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alert / confirm / prompt / console.log / dir / table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【数据类型详解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和相互转换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】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数字：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NaN / isNaN / parseInt(Float) 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布尔：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! / !!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字符串：字符串拼接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null / undefined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  obejct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对象：键值对</a:t>
            </a:r>
            <a:endParaRPr lang="zh-CN" altLang="en-US" sz="2000">
              <a:latin typeface="楷体" panose="02010609060101010101" charset="-122"/>
              <a:ea typeface="楷体" panose="02010609060101010101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263775" y="55245"/>
            <a:ext cx="817626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JavaScript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基础知识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11524"/>
          <a:stretch>
            <a:fillRect/>
          </a:stretch>
        </p:blipFill>
        <p:spPr>
          <a:xfrm>
            <a:off x="8486775" y="1575435"/>
            <a:ext cx="3583305" cy="33902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654304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堆栈内存 （stack &amp;&amp; heap）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浏览器渲染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JS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的机制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数据类型之间的区别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经典面试题练习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数据类型的检测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algn="l" fontAlgn="auto">
              <a:lnSpc>
                <a:spcPct val="130000"/>
              </a:lnSpc>
              <a:buClrTx/>
              <a:buSzTx/>
              <a:buNone/>
            </a:pP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263775" y="55245"/>
            <a:ext cx="817626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JavaScript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基础知识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8479"/>
          <a:stretch>
            <a:fillRect/>
          </a:stretch>
        </p:blipFill>
        <p:spPr>
          <a:xfrm>
            <a:off x="6803390" y="2047875"/>
            <a:ext cx="4979670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7334885" cy="525272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前端发展史：全面拥抱大前端时代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推荐的学习方式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前端开发需要掌握的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IDE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JavaScript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中的变量和数据类型（包含数据类型详解）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堆栈内存及数据类型之间的区别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   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19211" r="21671"/>
          <a:stretch>
            <a:fillRect/>
          </a:stretch>
        </p:blipFill>
        <p:spPr>
          <a:xfrm>
            <a:off x="7912100" y="1315720"/>
            <a:ext cx="4020820" cy="382651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263775" y="55245"/>
            <a:ext cx="817626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JavaScript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基础知识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46696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推荐的学习方式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温故而知新，可以为师矣：笔记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+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复习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知其然而知其所以然：深挖底层原理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学而不思则罔，思而不学则殆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实战很重要：薪资和你敲过的代码成正比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多读书：致其知、诚其意、正其心、修其身，然后家齐，国治，而后天下平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263775" y="55245"/>
            <a:ext cx="817626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JavaScript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基础知识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t="8486" b="12831"/>
          <a:stretch>
            <a:fillRect/>
          </a:stretch>
        </p:blipFill>
        <p:spPr>
          <a:xfrm>
            <a:off x="7727315" y="1350645"/>
            <a:ext cx="3968115" cy="4415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685736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前端开发需要掌握的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IDE</a:t>
            </a:r>
            <a:endParaRPr lang="en-US" altLang="zh-CN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Integrated Development Environment  集成开发环境</a:t>
            </a:r>
            <a:endParaRPr lang="zh-CN" altLang="en-US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sublime text 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Hbuilderx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webstorm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Visual Studio Code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263775" y="55245"/>
            <a:ext cx="817626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JavaScript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基础知识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7715" y="1350645"/>
            <a:ext cx="4066540" cy="41262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627380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Visual Studio Code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https://code.visualstudio.com/Download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永久免费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支持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30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多种编程语言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强大的代码提示和其它功能（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debug/git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等</a:t>
            </a: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）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丰富的插件库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轻量级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263775" y="55245"/>
            <a:ext cx="817626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JavaScript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基础知识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150" y="1896745"/>
            <a:ext cx="5527675" cy="3063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735838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浏览器（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Chrome</a:t>
            </a:r>
            <a:r>
              <a:rPr 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）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浏览器内核分类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webkit / gecko / presto / trident</a:t>
            </a:r>
            <a:endParaRPr 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谷歌浏览器的开发者工具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Elements / Console / Network / Sources / Application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263775" y="55245"/>
            <a:ext cx="817626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JavaScript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基础知识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5090" y="1350645"/>
            <a:ext cx="4272915" cy="48139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6563995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Markdown 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专业做技术笔记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学习语法：https://maxiang.io/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Visual Studio Code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自带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 马克飞象（印象笔记）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有道云笔记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......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263775" y="55245"/>
            <a:ext cx="817626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JavaScript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基础知识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9760" y="1901190"/>
            <a:ext cx="4582160" cy="30549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805688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en-US" altLang="zh-CN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JavaScript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中的变量和数据类型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JavaScript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是由三部分组成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ECMAScript（ES）：描述了该语言的语法和基本对象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DOM：文档对象模型，描述处理网页内容的方法和接口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ct val="20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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BOM：浏览器对象模型，描述与浏览器进行交互的方法和接口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263775" y="55245"/>
            <a:ext cx="817626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JavaScript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基础知识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7865" y="3449320"/>
            <a:ext cx="1531620" cy="2171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865" y="1350645"/>
            <a:ext cx="1668780" cy="18427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315" y="3443605"/>
            <a:ext cx="1462405" cy="21774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7315" y="1350645"/>
            <a:ext cx="1462405" cy="18878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50645"/>
            <a:ext cx="8068310" cy="5253355"/>
          </a:xfrm>
        </p:spPr>
        <p:txBody>
          <a:bodyPr/>
          <a:p>
            <a:pPr indent="0" fontAlgn="auto">
              <a:lnSpc>
                <a:spcPct val="15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变量和数据类型 （variable &amp;&amp; data type）</a:t>
            </a:r>
            <a:endParaRPr lang="zh-CN" altLang="en-US" sz="24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【变量】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多种定义方式：var / let / const / function / import / class  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严谨的命名规范：区分大小写 / 驼峰命名 / 关键字保留字  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【数据类型】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基本数据类型（值类型）：数字number、字符串string、布尔boolean、null、undefined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引用数据类型：object（数组、对象、正则...）、function</a:t>
            </a: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indent="0" fontAlgn="auto">
              <a:lnSpc>
                <a:spcPct val="130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          Symbol：唯一值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444240" y="49657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263775" y="55245"/>
            <a:ext cx="817626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珠峰培训精品公开课：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JavaScript</a:t>
            </a:r>
            <a:r>
              <a:rPr lang="zh-CN" altLang="en-US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  <a:sym typeface="+mn-ea"/>
              </a:rPr>
              <a:t>基础知识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0401" r="10928"/>
          <a:stretch>
            <a:fillRect/>
          </a:stretch>
        </p:blipFill>
        <p:spPr>
          <a:xfrm>
            <a:off x="8474710" y="2206625"/>
            <a:ext cx="3602355" cy="24447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2080</Words>
  <Application>WPS 演示</Application>
  <PresentationFormat>宽屏</PresentationFormat>
  <Paragraphs>107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 Light</vt:lpstr>
      <vt:lpstr>楷体</vt:lpstr>
      <vt:lpstr>Wingdings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2533</cp:revision>
  <dcterms:created xsi:type="dcterms:W3CDTF">2016-10-27T05:16:00Z</dcterms:created>
  <dcterms:modified xsi:type="dcterms:W3CDTF">2019-07-15T08:07:27Z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2052-11.1.0.8812</vt:lpwstr>
  </property>
</Properties>
</file>