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88291-716E-4909-9D64-45D880308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D88529-596D-4F54-BC2D-005706405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045E3-9338-4CF1-8740-0CE569C5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4C17-B76C-4B62-B2A1-89A5000E7E6C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33AE9-1523-456C-A617-914AA13D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02E8A-FAA6-47A3-AB16-9891BE1A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DBC-B797-441F-B5A3-BBC60C4D3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98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B71DA-8197-431E-867D-7C5DAFA9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500D4F-B8D5-4253-A011-88B4C2228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6CB6F-73FC-4401-B663-3486F3E7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4C17-B76C-4B62-B2A1-89A5000E7E6C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7ED00-9B4E-4137-BBC9-C40F2D2A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91085-6E68-4E76-BB16-763EA4DD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DBC-B797-441F-B5A3-BBC60C4D3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0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9BBBCE-7897-4ECE-965D-7DE328DAD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CFF0C9-7251-4765-9719-27EA1A761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4B015-4B34-4C42-B06B-2DB575BE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4C17-B76C-4B62-B2A1-89A5000E7E6C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9AF32-A4B0-431B-A86D-298D199B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0CE6F-0980-4620-A540-28995718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DBC-B797-441F-B5A3-BBC60C4D3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2500A-87BF-4048-BC08-44D8F3E0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66EA3-B4C8-46B4-B0C6-12DF497B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68158-6904-4492-AC0A-3FB19AC7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4C17-B76C-4B62-B2A1-89A5000E7E6C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FAB41-E403-48D7-B875-048F5D6D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B15AF-8FCA-4E1F-8A1A-F0811ECD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DBC-B797-441F-B5A3-BBC60C4D3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5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32454-896B-425F-87B0-CA3110B2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AC1B19-73BD-4115-B4A5-2F8C68603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BF3B6-1CEE-4743-BF8F-346A7295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4C17-B76C-4B62-B2A1-89A5000E7E6C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AB326-BB72-4A81-B4D2-1DFCA520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4B087-8F2A-4649-931A-DAEC4DDF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DBC-B797-441F-B5A3-BBC60C4D3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6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E1AE2-6CF8-4BA4-9EC3-9DB358C6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6A5B2-6CCE-41A0-9430-1166E318C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E51057-6537-4EB2-AFF5-3C6F195BB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751612-DCA2-4053-85A4-E7C02473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4C17-B76C-4B62-B2A1-89A5000E7E6C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5D6B4D-BDA2-4EBA-B8AD-CF0B5364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50139-8C55-4082-B8B0-C95F53FE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DBC-B797-441F-B5A3-BBC60C4D3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2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36A27-6E5B-44C7-A9F4-9A6F34A2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9576E8-0B12-444C-9A37-1E848D9C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F2A9F6-2AE5-483E-B3F5-76D3CAD5A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2AEF60-88A7-4DAB-9881-CB58E592F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12FDDB-47AE-4599-A534-9092C6660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4CA9CB-2467-44A6-AB98-E1F3B991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4C17-B76C-4B62-B2A1-89A5000E7E6C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D7E9B4-25D3-4827-98AB-7DE175FA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AE4C29-DC4C-42E7-BBF8-CC2C99AA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DBC-B797-441F-B5A3-BBC60C4D3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08BA8-6FA3-4CC4-9FE1-629CAE00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B0DE3-C133-4029-8B50-DD3473C6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4C17-B76C-4B62-B2A1-89A5000E7E6C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E1DD9C-B71C-4A31-9737-EC7E38EA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319556-8158-42CC-B8E0-AC07BF78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DBC-B797-441F-B5A3-BBC60C4D3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937841-C339-4C98-8C39-9F82A244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4C17-B76C-4B62-B2A1-89A5000E7E6C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00F37B-84D8-47AA-BC9C-48976A7E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78F9E-56AE-443A-A364-5E7CF2C7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DBC-B797-441F-B5A3-BBC60C4D3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8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FDF5E-B7E7-49EB-8292-D5F28E46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2DEF4-F6ED-4643-8906-5EA551AE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757D9D-688A-4E73-84C5-32FDD47E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2A15F-1BAA-4AF1-B472-9A6D369D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4C17-B76C-4B62-B2A1-89A5000E7E6C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78E2D-19E5-43E7-A630-04BB126C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21568-7D24-4B47-AF98-FED449F3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DBC-B797-441F-B5A3-BBC60C4D3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0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A6C5C-B13C-4C87-B3CD-C1B67C0B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A9EDB2-1CC5-4298-BEC0-A6AFFEB16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5FD036-38E5-4D5A-A86C-6942F1406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2A907-3EF1-446A-ABCD-83CC8429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4C17-B76C-4B62-B2A1-89A5000E7E6C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3A9EC-84BD-46BD-98C9-4D486E2E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F652C2-ACBF-4495-958D-8EF84E2A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9DBC-B797-441F-B5A3-BBC60C4D3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045468-513C-457A-A6F9-7D96BA87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11688-F141-45FD-89AB-1E2DE035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3C603-2AB0-4D84-9D8F-D93E3EF72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4C17-B76C-4B62-B2A1-89A5000E7E6C}" type="datetimeFigureOut">
              <a:rPr lang="zh-CN" altLang="en-US" smtClean="0"/>
              <a:t>2020/1/14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67F49-D645-468B-AD30-88D54F749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B34F0-7E74-4265-B233-5D11F3298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09DBC-B797-441F-B5A3-BBC60C4D30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8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yuan</dc:creator>
  <cp:lastModifiedBy>yuan yuan</cp:lastModifiedBy>
  <cp:revision>1</cp:revision>
  <dcterms:created xsi:type="dcterms:W3CDTF">2020-01-14T00:27:37Z</dcterms:created>
  <dcterms:modified xsi:type="dcterms:W3CDTF">2020-01-14T00:27:54Z</dcterms:modified>
</cp:coreProperties>
</file>