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1" r:id="rId1"/>
  </p:sldMasterIdLst>
  <p:notesMasterIdLst>
    <p:notesMasterId r:id="rId4"/>
  </p:notesMasterIdLst>
  <p:sldIdLst>
    <p:sldId id="303" r:id="rId2"/>
    <p:sldId id="304" r:id="rId3"/>
  </p:sldIdLst>
  <p:sldSz cx="12192000" cy="6858000"/>
  <p:notesSz cx="6797675" cy="99266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16" y="3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7139B-C9DC-45C0-9D17-BC9271FDD6A2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ADCDA-4318-4A09-994B-321EC8C09F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036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574E2A-86F5-4452-99F5-0B3D055A5823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630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93635" y="1720851"/>
            <a:ext cx="7330958" cy="1171575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52851" y="3167064"/>
            <a:ext cx="8238067" cy="82708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6" name="圖片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656" y="836712"/>
            <a:ext cx="3389096" cy="3389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44568" y="260350"/>
            <a:ext cx="2747433" cy="58356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00151" y="260350"/>
            <a:ext cx="8041216" cy="58356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3018" y="260350"/>
            <a:ext cx="10068983" cy="82708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200152" y="1484314"/>
            <a:ext cx="10367433" cy="46116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48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00151" y="1484314"/>
            <a:ext cx="5082116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485467" y="1484314"/>
            <a:ext cx="5082117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7528" y="274638"/>
            <a:ext cx="97348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5712884" y="3429001"/>
            <a:ext cx="1871133" cy="1412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23018" y="260350"/>
            <a:ext cx="10068983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52" y="1484314"/>
            <a:ext cx="10367433" cy="46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61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27585" y="621447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99"/>
                </a:solidFill>
                <a:latin typeface="+mj-lt"/>
                <a:ea typeface="+mn-ea"/>
              </a:defRPr>
            </a:lvl1pPr>
          </a:lstStyle>
          <a:p>
            <a:pPr>
              <a:defRPr/>
            </a:pPr>
            <a:fld id="{31B69079-30FE-45CF-954A-A72564769073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136200" name="Text Box 8"/>
          <p:cNvSpPr txBox="1">
            <a:spLocks noChangeArrowheads="1"/>
          </p:cNvSpPr>
          <p:nvPr/>
        </p:nvSpPr>
        <p:spPr bwMode="auto">
          <a:xfrm>
            <a:off x="2245783" y="6600826"/>
            <a:ext cx="8805333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kumimoji="0" lang="en-US" altLang="zh-TW" sz="1000" dirty="0">
                <a:solidFill>
                  <a:srgbClr val="003399"/>
                </a:solidFill>
                <a:latin typeface="Verdana" pitchFamily="34" charset="0"/>
              </a:rPr>
              <a:t>©</a:t>
            </a:r>
            <a:r>
              <a:rPr kumimoji="0" lang="en-US" altLang="zh-TW" sz="1000" dirty="0" smtClean="0">
                <a:solidFill>
                  <a:srgbClr val="003399"/>
                </a:solidFill>
                <a:latin typeface="Verdana" pitchFamily="34" charset="0"/>
              </a:rPr>
              <a:t>2017 </a:t>
            </a:r>
            <a:r>
              <a:rPr kumimoji="0" lang="en-US" altLang="zh-TW" sz="1000" dirty="0">
                <a:solidFill>
                  <a:srgbClr val="003399"/>
                </a:solidFill>
                <a:latin typeface="Verdana" pitchFamily="34" charset="0"/>
              </a:rPr>
              <a:t>Jonathan Lee, CSIE Department, National Taiwan University.</a:t>
            </a:r>
          </a:p>
        </p:txBody>
      </p:sp>
      <p:pic>
        <p:nvPicPr>
          <p:cNvPr id="1031" name="Picture 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871133" y="1125539"/>
            <a:ext cx="1032086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圖片 2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91344" y="126227"/>
            <a:ext cx="1430565" cy="1430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3" r:id="rId2"/>
    <p:sldLayoutId id="2147483992" r:id="rId3"/>
    <p:sldLayoutId id="2147483991" r:id="rId4"/>
    <p:sldLayoutId id="2147483990" r:id="rId5"/>
    <p:sldLayoutId id="2147483989" r:id="rId6"/>
    <p:sldLayoutId id="2147483988" r:id="rId7"/>
    <p:sldLayoutId id="2147483987" r:id="rId8"/>
    <p:sldLayoutId id="2147483986" r:id="rId9"/>
    <p:sldLayoutId id="2147483995" r:id="rId10"/>
    <p:sldLayoutId id="2147483996" r:id="rId11"/>
    <p:sldLayoutId id="2147483997" r:id="rId12"/>
    <p:sldLayoutId id="2147484000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55DAB"/>
        </a:buClr>
        <a:buFont typeface="Wingdings" pitchFamily="2" charset="2"/>
        <a:buChar char="q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555DAB"/>
        </a:buClr>
        <a:buFont typeface="Wingdings" pitchFamily="2" charset="2"/>
        <a:buChar char="Ø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ctrTitle"/>
          </p:nvPr>
        </p:nvSpPr>
        <p:spPr>
          <a:xfrm>
            <a:off x="4475164" y="1125538"/>
            <a:ext cx="6110287" cy="2159000"/>
          </a:xfrm>
        </p:spPr>
        <p:txBody>
          <a:bodyPr/>
          <a:lstStyle/>
          <a:p>
            <a:pPr algn="ctr" eaLnBrk="1" hangingPunct="1"/>
            <a:r>
              <a:rPr lang="en-US" altLang="zh-TW" smtClean="0"/>
              <a:t>Duck </a:t>
            </a:r>
            <a:r>
              <a:rPr lang="en-US" altLang="zh-TW" smtClean="0"/>
              <a:t>Game</a:t>
            </a:r>
            <a:endParaRPr lang="en-US" altLang="zh-TW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167188" y="4214814"/>
            <a:ext cx="6178550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6" tIns="45718" rIns="91436" bIns="45718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8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Prof. Jonathan Lee (</a:t>
            </a:r>
            <a:r>
              <a:rPr lang="zh-TW" altLang="en-US" sz="2800" kern="0" dirty="0">
                <a:latin typeface="+mj-ea"/>
                <a:ea typeface="+mj-ea"/>
                <a:cs typeface="Times New Roman" pitchFamily="18" charset="0"/>
              </a:rPr>
              <a:t>李允中</a:t>
            </a:r>
            <a:r>
              <a:rPr lang="en-US" altLang="zh-TW" sz="28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)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endParaRPr lang="en-US" altLang="zh-TW" sz="2400" kern="0" dirty="0">
              <a:latin typeface="Times New Roman" pitchFamily="18" charset="0"/>
              <a:ea typeface="華康康楷體W5(P)" pitchFamily="66" charset="-120"/>
              <a:cs typeface="Times New Roman" pitchFamily="18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4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Department of Computer Science and Information Engineering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4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National Taiwan University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8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 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548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There are four types of ducks in the game: </a:t>
            </a:r>
            <a:r>
              <a:rPr lang="en-US" altLang="zh-TW" dirty="0" err="1"/>
              <a:t>MallardDuck</a:t>
            </a:r>
            <a:r>
              <a:rPr lang="en-US" altLang="zh-TW" dirty="0"/>
              <a:t>, </a:t>
            </a:r>
            <a:r>
              <a:rPr lang="en-US" altLang="zh-TW" dirty="0" err="1"/>
              <a:t>RedheadDuck</a:t>
            </a:r>
            <a:r>
              <a:rPr lang="en-US" altLang="zh-TW" dirty="0"/>
              <a:t>, </a:t>
            </a:r>
            <a:r>
              <a:rPr lang="en-US" altLang="zh-TW" dirty="0" err="1"/>
              <a:t>RubberDuck</a:t>
            </a:r>
            <a:r>
              <a:rPr lang="en-US" altLang="zh-TW" dirty="0"/>
              <a:t>, and </a:t>
            </a:r>
            <a:r>
              <a:rPr lang="en-US" altLang="zh-TW" dirty="0" err="1"/>
              <a:t>DecoyDuck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r>
              <a:rPr lang="en-US" altLang="zh-TW" dirty="0"/>
              <a:t>All types of the ducks have the same swim behavior but are with different displays. </a:t>
            </a:r>
            <a:endParaRPr lang="en-US" altLang="zh-TW" dirty="0" smtClean="0"/>
          </a:p>
          <a:p>
            <a:r>
              <a:rPr lang="en-US" altLang="zh-TW" dirty="0"/>
              <a:t>Some ducks can fly with wings, but some cannot fly. </a:t>
            </a:r>
          </a:p>
          <a:p>
            <a:r>
              <a:rPr lang="en-US" altLang="zh-TW" dirty="0"/>
              <a:t>A duck can quack, squeak, or be silent. </a:t>
            </a:r>
          </a:p>
          <a:p>
            <a:r>
              <a:rPr lang="en-US" altLang="zh-TW" dirty="0"/>
              <a:t>A duck can change its fly or quack behavior at run time. </a:t>
            </a:r>
          </a:p>
          <a:p>
            <a:r>
              <a:rPr lang="en-US" altLang="zh-TW" dirty="0"/>
              <a:t>New fly or quack behaviors can be added, and the existing behaviors can be modified at compile time.</a:t>
            </a:r>
            <a:endParaRPr lang="zh-TW" altLang="en-US" dirty="0"/>
          </a:p>
          <a:p>
            <a:endParaRPr lang="en-US" altLang="zh-TW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Statement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799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LAB_Slide Template - wide">
  <a:themeElements>
    <a:clrScheme name="2_Worldwide design templat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66FF"/>
      </a:hlink>
      <a:folHlink>
        <a:srgbClr val="0099FF"/>
      </a:folHlink>
    </a:clrScheme>
    <a:fontScheme name="2_Worldwide design template">
      <a:majorFont>
        <a:latin typeface="Tahoma"/>
        <a:ea typeface="標楷體"/>
        <a:cs typeface=""/>
      </a:majorFont>
      <a:minorFont>
        <a:latin typeface="Trebuchet MS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lnDef>
  </a:objectDefaults>
  <a:extraClrSchemeLst>
    <a:extraClrScheme>
      <a:clrScheme name="2_Worldwide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66FF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ELAB_Slide Template - wide" id="{A6D2D2D5-1AB7-4B24-8F4C-E737BEE30DC7}" vid="{26F47AED-64DD-4F71-B7E6-413957C7DA0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SELAB_Slide Template - wide</Template>
  <TotalTime>399</TotalTime>
  <Words>117</Words>
  <Application>Microsoft Macintosh PowerPoint</Application>
  <PresentationFormat>Widescreen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Arial</vt:lpstr>
      <vt:lpstr>Calibri</vt:lpstr>
      <vt:lpstr>Tahoma</vt:lpstr>
      <vt:lpstr>Times New Roman</vt:lpstr>
      <vt:lpstr>Trebuchet MS</vt:lpstr>
      <vt:lpstr>Verdana</vt:lpstr>
      <vt:lpstr>Wingdings</vt:lpstr>
      <vt:lpstr>新細明體</vt:lpstr>
      <vt:lpstr>標楷體</vt:lpstr>
      <vt:lpstr>華康康楷體W5(P)</vt:lpstr>
      <vt:lpstr>SELAB_Slide Template - wide</vt:lpstr>
      <vt:lpstr>Duck Game</vt:lpstr>
      <vt:lpstr>Requirements Statement 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Pattern</dc:title>
  <dc:creator>洪東昇</dc:creator>
  <cp:lastModifiedBy>NTU_CSIE_SELab NTU_CSIE_SELab</cp:lastModifiedBy>
  <cp:revision>62</cp:revision>
  <dcterms:created xsi:type="dcterms:W3CDTF">2013-07-09T09:56:52Z</dcterms:created>
  <dcterms:modified xsi:type="dcterms:W3CDTF">2017-11-08T12:31:33Z</dcterms:modified>
</cp:coreProperties>
</file>