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9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5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6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3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7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8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4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9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D0E5-EB36-4F23-8FFC-E8E0F2C0F10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3F6C6-564A-4E27-9330-09B65D2FC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2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1277" y="370704"/>
            <a:ext cx="11483546" cy="2817339"/>
          </a:xfrm>
        </p:spPr>
        <p:txBody>
          <a:bodyPr>
            <a:normAutofit/>
          </a:bodyPr>
          <a:lstStyle/>
          <a:p>
            <a:pPr indent="457200" algn="l">
              <a:lnSpc>
                <a:spcPct val="110000"/>
              </a:lnSpc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为了使金陵全厂胺液系统的运行管理更加</a:t>
            </a:r>
            <a:r>
              <a:rPr lang="zh-CN" altLang="zh-CN" sz="1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专业化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sz="1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精细化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，在建立全厂胺液系统模型的基础上，开发</a:t>
            </a:r>
            <a:r>
              <a:rPr lang="zh-CN" altLang="zh-CN" sz="1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金陵石化全厂胺液系统运行管理与优化平台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，实现对</a:t>
            </a:r>
            <a:r>
              <a:rPr lang="zh-CN" altLang="zh-CN" sz="1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全厂胺液系统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1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统一监测与管理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及全厂胺液系统的</a:t>
            </a:r>
            <a:r>
              <a:rPr lang="zh-CN" altLang="zh-CN" sz="1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可持续优化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indent="457200" algn="l">
              <a:lnSpc>
                <a:spcPct val="110000"/>
              </a:lnSpc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金陵全厂共有十一个以再生塔为主体形成的胺液循环系统，其中炼油一部有三个：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加氢裂化胺液循环系统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II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加氢裂化胺液循环系统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II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催化裂化胺液循环系统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，另外炼油一部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II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柴加、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III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柴加、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IV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柴加各脱硫塔富液送至炼油二部相应再生塔进行再生；炼油二部有六个：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硫磺胺液循环系统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II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硫磺胺液循环系统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III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硫磺胺液循环系统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脱硫胺液循环系统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II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脱硫胺液循环系统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III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脱硫胺液循环系统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III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硫磺再生贫液送至炼油二部相应脱硫塔循环使用；炼油四部有两个：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蜡油加氢胺液循环系统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sz="1800" b="1" i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渣油加氢胺液循环系统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。目前炼油一部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II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柴加脱硫和炼油二部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II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脱硫再生处于关停状态</a:t>
            </a:r>
            <a:r>
              <a:rPr lang="zh-CN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29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华文楷体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欧阳翔凤</dc:creator>
  <cp:lastModifiedBy>欧阳翔凤</cp:lastModifiedBy>
  <cp:revision>1</cp:revision>
  <dcterms:created xsi:type="dcterms:W3CDTF">2017-01-19T10:10:22Z</dcterms:created>
  <dcterms:modified xsi:type="dcterms:W3CDTF">2017-01-19T10:18:19Z</dcterms:modified>
</cp:coreProperties>
</file>