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3716000" cy="1828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26" autoAdjust="0"/>
    <p:restoredTop sz="94660"/>
  </p:normalViewPr>
  <p:slideViewPr>
    <p:cSldViewPr snapToGrid="0">
      <p:cViewPr>
        <p:scale>
          <a:sx n="66" d="100"/>
          <a:sy n="66" d="100"/>
        </p:scale>
        <p:origin x="984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8FC-3D78-48A4-BF00-F81B833CF91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3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8FC-3D78-48A4-BF00-F81B833CF91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4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8FC-3D78-48A4-BF00-F81B833CF91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0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8FC-3D78-48A4-BF00-F81B833CF91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6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8FC-3D78-48A4-BF00-F81B833CF91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1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8FC-3D78-48A4-BF00-F81B833CF91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8FC-3D78-48A4-BF00-F81B833CF91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9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8FC-3D78-48A4-BF00-F81B833CF91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5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8FC-3D78-48A4-BF00-F81B833CF91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4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8FC-3D78-48A4-BF00-F81B833CF91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9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8FC-3D78-48A4-BF00-F81B833CF91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0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D88FC-3D78-48A4-BF00-F81B833CF91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23C5-2DC6-46DC-BB03-67A6BF80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069" y="5936109"/>
            <a:ext cx="6636189" cy="42238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9" y="45242"/>
            <a:ext cx="6404273" cy="4105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3" y="45242"/>
            <a:ext cx="6446131" cy="4105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2" y="5936109"/>
            <a:ext cx="6574697" cy="42238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85" y="9593708"/>
            <a:ext cx="6587638" cy="42098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131" y="9593707"/>
            <a:ext cx="6671460" cy="42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8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2019-11-07T22:30:16Z</dcterms:created>
  <dcterms:modified xsi:type="dcterms:W3CDTF">2019-11-12T19:27:11Z</dcterms:modified>
</cp:coreProperties>
</file>