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13716000" cy="1828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6" autoAdjust="0"/>
    <p:restoredTop sz="94660"/>
  </p:normalViewPr>
  <p:slideViewPr>
    <p:cSldViewPr snapToGrid="0">
      <p:cViewPr>
        <p:scale>
          <a:sx n="70" d="100"/>
          <a:sy n="70" d="100"/>
        </p:scale>
        <p:origin x="1296" y="-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992968"/>
            <a:ext cx="11658600" cy="636693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9605435"/>
            <a:ext cx="10287000" cy="4415365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88FC-3D78-48A4-BF00-F81B833CF91C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23C5-2DC6-46DC-BB03-67A6BF80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3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88FC-3D78-48A4-BF00-F81B833CF91C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23C5-2DC6-46DC-BB03-67A6BF80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4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973667"/>
            <a:ext cx="2957513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973667"/>
            <a:ext cx="8701088" cy="154982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88FC-3D78-48A4-BF00-F81B833CF91C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23C5-2DC6-46DC-BB03-67A6BF80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0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88FC-3D78-48A4-BF00-F81B833CF91C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23C5-2DC6-46DC-BB03-67A6BF80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6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4559305"/>
            <a:ext cx="11830050" cy="760729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2238572"/>
            <a:ext cx="11830050" cy="40004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88FC-3D78-48A4-BF00-F81B833CF91C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23C5-2DC6-46DC-BB03-67A6BF80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1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4868333"/>
            <a:ext cx="58293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4868333"/>
            <a:ext cx="58293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88FC-3D78-48A4-BF00-F81B833CF91C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23C5-2DC6-46DC-BB03-67A6BF80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73671"/>
            <a:ext cx="1183005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4483101"/>
            <a:ext cx="5802510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6680200"/>
            <a:ext cx="5802510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4483101"/>
            <a:ext cx="5831087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6680200"/>
            <a:ext cx="5831087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88FC-3D78-48A4-BF00-F81B833CF91C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23C5-2DC6-46DC-BB03-67A6BF80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9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88FC-3D78-48A4-BF00-F81B833CF91C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23C5-2DC6-46DC-BB03-67A6BF80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5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88FC-3D78-48A4-BF00-F81B833CF91C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23C5-2DC6-46DC-BB03-67A6BF80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4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2633138"/>
            <a:ext cx="6943725" cy="12996333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88FC-3D78-48A4-BF00-F81B833CF91C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23C5-2DC6-46DC-BB03-67A6BF80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9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2633138"/>
            <a:ext cx="6943725" cy="12996333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88FC-3D78-48A4-BF00-F81B833CF91C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23C5-2DC6-46DC-BB03-67A6BF80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0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973671"/>
            <a:ext cx="118300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4868333"/>
            <a:ext cx="118300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D88FC-3D78-48A4-BF00-F81B833CF91C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6950271"/>
            <a:ext cx="46291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A23C5-2DC6-46DC-BB03-67A6BF80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811" y="4760452"/>
            <a:ext cx="6636189" cy="42238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9" y="45242"/>
            <a:ext cx="6404273" cy="4105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13" y="45242"/>
            <a:ext cx="6446131" cy="41058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72" y="4760452"/>
            <a:ext cx="6574697" cy="42238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73" y="9303661"/>
            <a:ext cx="6587638" cy="42098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540" y="9444418"/>
            <a:ext cx="6671460" cy="420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8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3664F5-11DC-094E-BDD7-F8D9A1275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253" y="355307"/>
            <a:ext cx="9537192" cy="50819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3AD0A2-F893-8C4E-ADDB-C4628355E5AF}"/>
              </a:ext>
            </a:extLst>
          </p:cNvPr>
          <p:cNvSpPr txBox="1"/>
          <p:nvPr/>
        </p:nvSpPr>
        <p:spPr>
          <a:xfrm>
            <a:off x="5069175" y="11294141"/>
            <a:ext cx="4291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Bootstrap: 100boot - 1000 traces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A14603-41F0-0A45-B118-158399735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614" y="11873377"/>
            <a:ext cx="9537193" cy="54346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58EC7C-E17A-F84C-BDA5-80DBB7B2B064}"/>
              </a:ext>
            </a:extLst>
          </p:cNvPr>
          <p:cNvSpPr txBox="1"/>
          <p:nvPr/>
        </p:nvSpPr>
        <p:spPr>
          <a:xfrm>
            <a:off x="5069175" y="17352112"/>
            <a:ext cx="4350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Bootstrap: </a:t>
            </a:r>
            <a:r>
              <a:rPr lang="en-US" sz="2400"/>
              <a:t>500boot – 1000 traces</a:t>
            </a:r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6928E2-B3CE-844A-9530-7FFBEE7D25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616" y="5880669"/>
            <a:ext cx="9511598" cy="53324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E680D2-0C15-A442-8F3E-E8B08AC111ED}"/>
              </a:ext>
            </a:extLst>
          </p:cNvPr>
          <p:cNvSpPr txBox="1"/>
          <p:nvPr/>
        </p:nvSpPr>
        <p:spPr>
          <a:xfrm>
            <a:off x="5069175" y="5428148"/>
            <a:ext cx="288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TVLA on 50000 traces</a:t>
            </a:r>
          </a:p>
        </p:txBody>
      </p:sp>
    </p:spTree>
    <p:extLst>
      <p:ext uri="{BB962C8B-B14F-4D97-AF65-F5344CB8AC3E}">
        <p14:creationId xmlns:p14="http://schemas.microsoft.com/office/powerpoint/2010/main" val="307663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7035</TotalTime>
  <Words>16</Words>
  <Application>Microsoft Macintosh PowerPoint</Application>
  <PresentationFormat>Custom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Microsoft Office User</cp:lastModifiedBy>
  <cp:revision>9</cp:revision>
  <dcterms:created xsi:type="dcterms:W3CDTF">2019-11-07T22:30:16Z</dcterms:created>
  <dcterms:modified xsi:type="dcterms:W3CDTF">2019-11-20T04:02:11Z</dcterms:modified>
</cp:coreProperties>
</file>