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162725" y="110458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Welectricity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4499100" y="2243127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by Ninja Hertz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Scalability Design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Heroku allows to scale up by using dyno.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Problems: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Dyno limitation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GB" sz="2400"/>
              <a:t>User control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Testing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Give it to primary school students to play with it, and then get feedbacks.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-GB" sz="2400"/>
              <a:t>Main device is test on Android.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Implementation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/>
              <a:t>Our app is still under developing.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Next things we need to do: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Game play function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Google map display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Parallax dynamic power plant view</a:t>
            </a:r>
          </a:p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Data security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Demonstration Video Design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Responsibility (Engineers)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/>
              <a:t>John: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Game engine (gameplay, stats, time…)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Server: save/load/user registration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Drag &amp; Drop functions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Google maps game play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 architecture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App architecture and git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Tianfu (Tony):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Server/Backend design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Power plant info &amp; loading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Pages architecture: city view, extra information &amp; credits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Responsibility (Designers)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34833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400"/>
              <a:t>Josh: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Title page design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Splash screen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Animations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Pop-up boxes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Typography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Research &amp; Calculation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-GB" sz="1400"/>
              <a:t>Nicola: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City view graphics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Parallax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Sound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Research &amp; Calculation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Navigation</a:t>
            </a:r>
          </a:p>
          <a:p>
            <a:pPr indent="-317500" lvl="0" marL="457200" rtl="0">
              <a:spcBef>
                <a:spcPts val="0"/>
              </a:spcBef>
              <a:buSzPct val="100000"/>
              <a:buChar char="-"/>
            </a:pPr>
            <a:r>
              <a:rPr lang="en-GB" sz="1400"/>
              <a:t>Colour scheme</a:t>
            </a:r>
          </a:p>
          <a:p>
            <a:pPr indent="-317500" lvl="0" marL="457200">
              <a:spcBef>
                <a:spcPts val="0"/>
              </a:spcBef>
              <a:buSzPct val="100000"/>
              <a:buChar char="-"/>
            </a:pPr>
            <a:r>
              <a:rPr lang="en-GB" sz="1400"/>
              <a:t>Art director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446075" y="1211775"/>
            <a:ext cx="4184399" cy="359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Nicolas: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Gameplay images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Power plant icons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-GB">
                <a:solidFill>
                  <a:srgbClr val="FFFFFF"/>
                </a:solidFill>
              </a:rPr>
              <a:t>Log-in screen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348700"/>
            <a:ext cx="8229600" cy="4481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rtl="0" algn="ctr">
              <a:spcBef>
                <a:spcPts val="0"/>
              </a:spcBef>
              <a:buNone/>
            </a:pPr>
            <a:r>
              <a:rPr lang="en-GB" sz="4800"/>
              <a:t>Thank you!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algn="ctr">
              <a:spcBef>
                <a:spcPts val="0"/>
              </a:spcBef>
              <a:buNone/>
            </a:pPr>
            <a:r>
              <a:rPr lang="en-GB" sz="4800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Current Game Screen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124" y="1063375"/>
            <a:ext cx="2382800" cy="3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174" y="1063382"/>
            <a:ext cx="2382800" cy="395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Application Architecture</a:t>
            </a:r>
          </a:p>
        </p:txBody>
      </p:sp>
      <p:sp>
        <p:nvSpPr>
          <p:cNvPr id="100" name="Shape 100"/>
          <p:cNvSpPr/>
          <p:nvPr/>
        </p:nvSpPr>
        <p:spPr>
          <a:xfrm>
            <a:off x="496925" y="1891775"/>
            <a:ext cx="2602500" cy="1708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SzPct val="78571"/>
              <a:buNone/>
            </a:pPr>
            <a:r>
              <a:rPr lang="en-GB">
                <a:solidFill>
                  <a:schemeClr val="dk1"/>
                </a:solidFill>
              </a:rPr>
              <a:t>Client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User game interaction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User register/login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Save/load game data to/from server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6044575" y="1891775"/>
            <a:ext cx="2602500" cy="17087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SzPct val="78571"/>
              <a:buNone/>
            </a:pPr>
            <a:r>
              <a:rPr lang="en-GB">
                <a:solidFill>
                  <a:schemeClr val="dk1"/>
                </a:solidFill>
              </a:rPr>
              <a:t>Server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User login registration and authentication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Response data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Save/load data</a:t>
            </a:r>
          </a:p>
        </p:txBody>
      </p:sp>
      <p:sp>
        <p:nvSpPr>
          <p:cNvPr id="102" name="Shape 102"/>
          <p:cNvSpPr/>
          <p:nvPr/>
        </p:nvSpPr>
        <p:spPr>
          <a:xfrm>
            <a:off x="3834675" y="2327675"/>
            <a:ext cx="1441199" cy="8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Authentication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3153237" y="2536925"/>
            <a:ext cx="627599" cy="41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346425" y="2536925"/>
            <a:ext cx="627599" cy="41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362750" y="3277900"/>
            <a:ext cx="418500" cy="55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186500" y="3984350"/>
            <a:ext cx="770999" cy="47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OAuth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96925" y="1131525"/>
            <a:ext cx="8369100" cy="5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chemeClr val="lt1"/>
                </a:solidFill>
              </a:rPr>
              <a:t>Target user: 5 ~ 12 years-old children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1037"/>
            <a:ext cx="91440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Front-end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063375"/>
            <a:ext cx="8229600" cy="38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Powered by AngularJS framework, combine with HTML, CSS and JavaScript  to implement our App.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Dynamic web views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Data binding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Controllers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JavaScript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Extend HTML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Server communication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Testable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25" y="1063375"/>
            <a:ext cx="37528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Back-end</a:t>
            </a:r>
          </a:p>
        </p:txBody>
      </p:sp>
      <p:sp>
        <p:nvSpPr>
          <p:cNvPr id="125" name="Shape 125"/>
          <p:cNvSpPr/>
          <p:nvPr/>
        </p:nvSpPr>
        <p:spPr>
          <a:xfrm>
            <a:off x="819475" y="2143050"/>
            <a:ext cx="10896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/>
              <a:t>Heroku</a:t>
            </a:r>
          </a:p>
        </p:txBody>
      </p:sp>
      <p:sp>
        <p:nvSpPr>
          <p:cNvPr id="126" name="Shape 126"/>
          <p:cNvSpPr/>
          <p:nvPr/>
        </p:nvSpPr>
        <p:spPr>
          <a:xfrm>
            <a:off x="1281475" y="3138425"/>
            <a:ext cx="165599" cy="33119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107175" y="3607600"/>
            <a:ext cx="801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Host</a:t>
            </a:r>
          </a:p>
        </p:txBody>
      </p:sp>
      <p:sp>
        <p:nvSpPr>
          <p:cNvPr id="128" name="Shape 128"/>
          <p:cNvSpPr/>
          <p:nvPr/>
        </p:nvSpPr>
        <p:spPr>
          <a:xfrm rot="-2094457">
            <a:off x="2066014" y="1754820"/>
            <a:ext cx="383745" cy="3309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2688">
            <a:off x="2331757" y="2406145"/>
            <a:ext cx="383700" cy="331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2282638">
            <a:off x="2066074" y="3060604"/>
            <a:ext cx="383600" cy="33121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754825" y="1051850"/>
            <a:ext cx="3042599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User information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Username/password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E-mail address</a:t>
            </a:r>
          </a:p>
        </p:txBody>
      </p:sp>
      <p:sp>
        <p:nvSpPr>
          <p:cNvPr id="132" name="Shape 132"/>
          <p:cNvSpPr/>
          <p:nvPr/>
        </p:nvSpPr>
        <p:spPr>
          <a:xfrm>
            <a:off x="2820050" y="2288400"/>
            <a:ext cx="2977500" cy="566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/>
              <a:t>Game data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Power plant data</a:t>
            </a:r>
          </a:p>
        </p:txBody>
      </p:sp>
      <p:sp>
        <p:nvSpPr>
          <p:cNvPr id="133" name="Shape 133"/>
          <p:cNvSpPr/>
          <p:nvPr/>
        </p:nvSpPr>
        <p:spPr>
          <a:xfrm>
            <a:off x="2754825" y="3199125"/>
            <a:ext cx="3042599" cy="72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SzPct val="78571"/>
              <a:buNone/>
            </a:pPr>
            <a:r>
              <a:rPr lang="en-GB">
                <a:solidFill>
                  <a:schemeClr val="dk1"/>
                </a:solidFill>
              </a:rPr>
              <a:t>User data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User ID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-GB">
                <a:solidFill>
                  <a:schemeClr val="dk1"/>
                </a:solidFill>
              </a:rPr>
              <a:t>User name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Database Design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/>
              <a:t>Using Postgres to build our database.</a:t>
            </a:r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Functions: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Store user register data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Save/Load user game data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Response data to user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Limitations: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Max 10,000 rows</a:t>
            </a:r>
          </a:p>
          <a:p>
            <a:pPr indent="-342900" lvl="0" marL="457200">
              <a:spcBef>
                <a:spcPts val="0"/>
              </a:spcBef>
              <a:buSzPct val="100000"/>
              <a:buChar char="-"/>
            </a:pPr>
            <a:r>
              <a:rPr lang="en-GB" sz="1800"/>
              <a:t>Max 20 concurrent connections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Security Design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800"/>
              <a:t>OAuth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Unique ID to each registered user.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Username &amp; Password in database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Access via https (not http)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-GB" sz="1800"/>
              <a:t>Problems: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Encryption problem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-GB" sz="1800"/>
              <a:t>Cookie problem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-GB" sz="1800"/>
              <a:t>Our app is FREE &amp; NO ADS, so no such problem with credit card fraud issues.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Reliability Design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Reduce the client app size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/>
              <a:t>Try put “everything” on server -&gt; Database keep update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-GB" sz="2400"/>
              <a:t>Problems: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Compatibility on different Android devices (screen size)</a:t>
            </a:r>
          </a:p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-GB" sz="2400">
                <a:solidFill>
                  <a:srgbClr val="FFFFFF"/>
                </a:solidFill>
              </a:rPr>
              <a:t>iOS sand-box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