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  <p:embeddedFont>
      <p:font typeface="Princess Sofia"/>
      <p:regular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incessSofi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744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1371600" y="1526681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WELETRICITY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371600" y="24643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 Developed by Ninja Hertz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7215550" y="4724675"/>
            <a:ext cx="7752300" cy="9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Nicola, Nicolas, Josh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17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WHO’S DOING WHAT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017575" y="1012425"/>
            <a:ext cx="4660500" cy="102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4451732" y="1430275"/>
            <a:ext cx="12573300" cy="14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69600" y="1074375"/>
            <a:ext cx="7752300" cy="9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Josh: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Title screen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Splash screen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Animations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Pop up boxes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Typography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Research and calculations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Sound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664000" y="1074375"/>
            <a:ext cx="7752300" cy="9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Nicola: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City view graphics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Parallax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Sound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Research and calculations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Navigation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Colour scheme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Overall art director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07" name="Shape 107"/>
          <p:cNvSpPr txBox="1"/>
          <p:nvPr/>
        </p:nvSpPr>
        <p:spPr>
          <a:xfrm>
            <a:off x="1121425" y="1136325"/>
            <a:ext cx="7752300" cy="9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Nicolas: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Gameplay Screen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Gameplay Screen art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Gameplay icons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Log in screen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Log in screen icons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Gameplay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2A4B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MOBILE CLIENT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925" y="857400"/>
            <a:ext cx="6075349" cy="41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2A4B5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MOBILE CLIENT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325" y="833928"/>
            <a:ext cx="6075352" cy="4104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179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USERS AND ART DIRECTION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13225" y="1961599"/>
            <a:ext cx="19812400" cy="31818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0" y="1057100"/>
            <a:ext cx="7752300" cy="9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5-12 Yr old children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Pop up story book style</a:t>
            </a:r>
          </a:p>
          <a:p>
            <a:pPr>
              <a:spcBef>
                <a:spcPts val="0"/>
              </a:spcBef>
              <a:buNone/>
            </a:pPr>
            <a:r>
              <a:rPr lang="en-GB" sz="24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Consistent colour palette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744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APPLICATION ARCHITECTURE</a:t>
            </a:r>
          </a:p>
        </p:txBody>
      </p:sp>
      <p:sp>
        <p:nvSpPr>
          <p:cNvPr id="57" name="Shape 57"/>
          <p:cNvSpPr/>
          <p:nvPr/>
        </p:nvSpPr>
        <p:spPr>
          <a:xfrm>
            <a:off x="5941025" y="1586650"/>
            <a:ext cx="2602500" cy="1708799"/>
          </a:xfrm>
          <a:prstGeom prst="roundRect">
            <a:avLst>
              <a:gd fmla="val 16667" name="adj"/>
            </a:avLst>
          </a:prstGeom>
          <a:solidFill>
            <a:srgbClr val="DDF2EA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Server (Heroku)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-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login user check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-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response data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-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save/load data</a:t>
            </a:r>
          </a:p>
        </p:txBody>
      </p:sp>
      <p:sp>
        <p:nvSpPr>
          <p:cNvPr id="58" name="Shape 58"/>
          <p:cNvSpPr/>
          <p:nvPr/>
        </p:nvSpPr>
        <p:spPr>
          <a:xfrm>
            <a:off x="3743075" y="2022550"/>
            <a:ext cx="1554300" cy="837000"/>
          </a:xfrm>
          <a:prstGeom prst="roundRect">
            <a:avLst>
              <a:gd fmla="val 16667" name="adj"/>
            </a:avLst>
          </a:prstGeom>
          <a:solidFill>
            <a:srgbClr val="DDF2EA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Authentication</a:t>
            </a:r>
          </a:p>
        </p:txBody>
      </p:sp>
      <p:sp>
        <p:nvSpPr>
          <p:cNvPr id="59" name="Shape 59"/>
          <p:cNvSpPr/>
          <p:nvPr/>
        </p:nvSpPr>
        <p:spPr>
          <a:xfrm>
            <a:off x="4126625" y="3598950"/>
            <a:ext cx="787200" cy="352499"/>
          </a:xfrm>
          <a:prstGeom prst="roundRect">
            <a:avLst>
              <a:gd fmla="val 16667" name="adj"/>
            </a:avLst>
          </a:prstGeom>
          <a:solidFill>
            <a:srgbClr val="DDF2EA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OAuth</a:t>
            </a:r>
          </a:p>
        </p:txBody>
      </p:sp>
      <p:cxnSp>
        <p:nvCxnSpPr>
          <p:cNvPr id="60" name="Shape 60"/>
          <p:cNvCxnSpPr>
            <a:endCxn id="58" idx="1"/>
          </p:cNvCxnSpPr>
          <p:nvPr/>
        </p:nvCxnSpPr>
        <p:spPr>
          <a:xfrm>
            <a:off x="3029374" y="2441050"/>
            <a:ext cx="713700" cy="0"/>
          </a:xfrm>
          <a:prstGeom prst="straightConnector1">
            <a:avLst/>
          </a:prstGeom>
          <a:noFill/>
          <a:ln cap="flat" cmpd="sng" w="38100">
            <a:solidFill>
              <a:srgbClr val="DDF2EA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" name="Shape 61"/>
          <p:cNvCxnSpPr/>
          <p:nvPr/>
        </p:nvCxnSpPr>
        <p:spPr>
          <a:xfrm>
            <a:off x="5227025" y="2441050"/>
            <a:ext cx="713700" cy="0"/>
          </a:xfrm>
          <a:prstGeom prst="straightConnector1">
            <a:avLst/>
          </a:prstGeom>
          <a:noFill/>
          <a:ln cap="flat" cmpd="sng" w="38100">
            <a:solidFill>
              <a:srgbClr val="DDF2EA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" name="Shape 62"/>
          <p:cNvSpPr/>
          <p:nvPr/>
        </p:nvSpPr>
        <p:spPr>
          <a:xfrm>
            <a:off x="496925" y="1586650"/>
            <a:ext cx="2602500" cy="1708799"/>
          </a:xfrm>
          <a:prstGeom prst="roundRect">
            <a:avLst>
              <a:gd fmla="val 16667" name="adj"/>
            </a:avLst>
          </a:prstGeom>
          <a:solidFill>
            <a:srgbClr val="DDF2EA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         </a:t>
            </a: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 Client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-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display game screen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-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user register/login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-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get score from server</a:t>
            </a:r>
          </a:p>
          <a:p>
            <a:pPr indent="-228600" lvl="0" marL="457200" rtl="0">
              <a:spcBef>
                <a:spcPts val="0"/>
              </a:spcBef>
              <a:buFont typeface="Open Sans"/>
              <a:buChar char="-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save/load game data to/from 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EB56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017575" y="1012425"/>
            <a:ext cx="4660500" cy="102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526" y="401774"/>
            <a:ext cx="4999375" cy="7510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8100" y="1574900"/>
            <a:ext cx="61551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We’re going to use </a:t>
            </a:r>
            <a:r>
              <a:rPr b="1" lang="en-GB" sz="2400">
                <a:solidFill>
                  <a:srgbClr val="DDF2EA"/>
                </a:solidFill>
                <a:latin typeface="Princess Sofia"/>
                <a:ea typeface="Princess Sofia"/>
                <a:cs typeface="Princess Sofia"/>
                <a:sym typeface="Princess Sofia"/>
              </a:rPr>
              <a:t>kids</a:t>
            </a:r>
            <a:r>
              <a:rPr lang="en-GB" sz="24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 to test our app</a:t>
            </a:r>
            <a:br>
              <a:rPr lang="en-GB" sz="2400">
                <a:solidFill>
                  <a:srgbClr val="DDF2EA"/>
                </a:solidFill>
              </a:rPr>
            </a:br>
          </a:p>
          <a:p>
            <a:pPr algn="ctr">
              <a:spcBef>
                <a:spcPts val="0"/>
              </a:spcBef>
              <a:buNone/>
            </a:pPr>
            <a:r>
              <a:rPr lang="en-GB" sz="24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(After rigorously testing ourselves)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00" y="3066075"/>
            <a:ext cx="4660499" cy="52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EB56A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OUR PLAN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75" y="857387"/>
            <a:ext cx="329565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017575" y="1012425"/>
            <a:ext cx="4660500" cy="102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4451732" y="1430275"/>
            <a:ext cx="12573300" cy="14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DEMONSTRATION VIDEO: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Filmed, with narration added overtop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BRIEF APPLICATION AD: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Professional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Shots of kids playing Weletricity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2A4B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LEFT TO DO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017575" y="1012425"/>
            <a:ext cx="4660500" cy="102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451732" y="1430275"/>
            <a:ext cx="12573300" cy="14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695850" y="1235075"/>
            <a:ext cx="7752300" cy="9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Update graphics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Game system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Mini animations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Pop Up info boxes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Calculations on Wellington power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Tutorial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Login/Password screen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Mini details (people/cars etc)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Sound (song + some sound effects)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5512400" y="1430275"/>
            <a:ext cx="35189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Google maps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Tie in user registration to front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Tie in save game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Tie in Power Plant loading and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Tie in pause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17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0" y="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WHO’S DOING WHAT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017575" y="1012425"/>
            <a:ext cx="4660500" cy="102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4451732" y="1430275"/>
            <a:ext cx="12573300" cy="14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369625" y="1430275"/>
            <a:ext cx="7752300" cy="9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Tony: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Server/back 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Power Plant info &amp; loading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Page architecture: city view,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credits,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323150" y="1430275"/>
            <a:ext cx="45635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John: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Game engine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Server: save/load/pause/user registration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Drag and drop game play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Server architecture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DF2E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-GB" sz="1800">
                <a:solidFill>
                  <a:srgbClr val="DDF2EA"/>
                </a:solidFill>
                <a:latin typeface="Open Sans"/>
                <a:ea typeface="Open Sans"/>
                <a:cs typeface="Open Sans"/>
                <a:sym typeface="Open Sans"/>
              </a:rPr>
              <a:t>Google maps page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