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6d5988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6d5988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16d5988d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16d5988d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16d5988d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16d5988d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16d5988d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16d5988d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16d5988d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16d5988d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lang="en" sz="3600">
                <a:latin typeface="Avenir"/>
                <a:ea typeface="Avenir"/>
                <a:cs typeface="Avenir"/>
                <a:sym typeface="Avenir"/>
              </a:rPr>
              <a:t>Jenkins with Unit Test for Continuous Integration (CI)</a:t>
            </a:r>
            <a:endParaRPr sz="3600">
              <a:latin typeface="Avenir"/>
              <a:ea typeface="Avenir"/>
              <a:cs typeface="Avenir"/>
              <a:sym typeface="Avenir"/>
            </a:endParaRPr>
          </a:p>
          <a:p>
            <a:pPr indent="0" lvl="0" marL="0" rtl="0" algn="ctr">
              <a:spcBef>
                <a:spcPts val="0"/>
              </a:spcBef>
              <a:spcAft>
                <a:spcPts val="0"/>
              </a:spcAft>
              <a:buNone/>
            </a:pPr>
            <a:r>
              <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None/>
            </a:pPr>
            <a:r>
              <a:rPr lang="en" sz="2000">
                <a:solidFill>
                  <a:schemeClr val="dk1"/>
                </a:solidFill>
                <a:latin typeface="Avenir"/>
                <a:ea typeface="Avenir"/>
                <a:cs typeface="Avenir"/>
                <a:sym typeface="Avenir"/>
              </a:rPr>
              <a:t>Instructions fo Jenkins CI tutorial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Set up Jenkins server on Ubuntu</a:t>
            </a:r>
            <a:endParaRPr/>
          </a:p>
        </p:txBody>
      </p:sp>
      <p:sp>
        <p:nvSpPr>
          <p:cNvPr id="61" name="Google Shape;61;p14"/>
          <p:cNvSpPr txBox="1"/>
          <p:nvPr>
            <p:ph idx="1" type="body"/>
          </p:nvPr>
        </p:nvSpPr>
        <p:spPr>
          <a:xfrm>
            <a:off x="311700" y="1171850"/>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Open Sans"/>
              <a:buChar char="●"/>
            </a:pPr>
            <a:r>
              <a:rPr b="1" i="1" lang="en">
                <a:solidFill>
                  <a:schemeClr val="dk1"/>
                </a:solidFill>
                <a:latin typeface="Open Sans"/>
                <a:ea typeface="Open Sans"/>
                <a:cs typeface="Open Sans"/>
                <a:sym typeface="Open Sans"/>
              </a:rPr>
              <a:t>wget -q -O - https://pkg.jenkins.io/debian-stable/jenkins.io.key | sudo apt-key add -</a:t>
            </a:r>
            <a:endParaRPr b="1" i="1">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i="1">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b="1" i="1" lang="en">
                <a:solidFill>
                  <a:schemeClr val="dk1"/>
                </a:solidFill>
                <a:latin typeface="Open Sans"/>
                <a:ea typeface="Open Sans"/>
                <a:cs typeface="Open Sans"/>
                <a:sym typeface="Open Sans"/>
              </a:rPr>
              <a:t>sudo sh -c 'echo deb https://pkg.jenkins.io/debian-stable binary/ &gt; \</a:t>
            </a:r>
            <a:endParaRPr b="1" i="1">
              <a:solidFill>
                <a:schemeClr val="dk1"/>
              </a:solidFill>
              <a:latin typeface="Open Sans"/>
              <a:ea typeface="Open Sans"/>
              <a:cs typeface="Open Sans"/>
              <a:sym typeface="Open Sans"/>
            </a:endParaRPr>
          </a:p>
          <a:p>
            <a:pPr indent="0" lvl="0" marL="457200" rtl="0" algn="l">
              <a:spcBef>
                <a:spcPts val="0"/>
              </a:spcBef>
              <a:spcAft>
                <a:spcPts val="0"/>
              </a:spcAft>
              <a:buNone/>
            </a:pPr>
            <a:r>
              <a:rPr b="1" i="1" lang="en">
                <a:solidFill>
                  <a:schemeClr val="dk1"/>
                </a:solidFill>
                <a:latin typeface="Open Sans"/>
                <a:ea typeface="Open Sans"/>
                <a:cs typeface="Open Sans"/>
                <a:sym typeface="Open Sans"/>
              </a:rPr>
              <a:t>    /etc/apt/sources.list.d/jenkins.list'</a:t>
            </a:r>
            <a:endParaRPr b="1" i="1">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i="1">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b="1" i="1" lang="en">
                <a:solidFill>
                  <a:schemeClr val="dk1"/>
                </a:solidFill>
                <a:latin typeface="Open Sans"/>
                <a:ea typeface="Open Sans"/>
                <a:cs typeface="Open Sans"/>
                <a:sym typeface="Open Sans"/>
              </a:rPr>
              <a:t>sudo apt-get update </a:t>
            </a:r>
            <a:endParaRPr b="1" i="1">
              <a:solidFill>
                <a:schemeClr val="dk1"/>
              </a:solidFill>
              <a:latin typeface="Open Sans"/>
              <a:ea typeface="Open Sans"/>
              <a:cs typeface="Open Sans"/>
              <a:sym typeface="Open Sans"/>
            </a:endParaRPr>
          </a:p>
          <a:p>
            <a:pPr indent="0" lvl="0" marL="914400" rtl="0" algn="l">
              <a:spcBef>
                <a:spcPts val="0"/>
              </a:spcBef>
              <a:spcAft>
                <a:spcPts val="0"/>
              </a:spcAft>
              <a:buNone/>
            </a:pPr>
            <a:r>
              <a:t/>
            </a:r>
            <a:endParaRPr b="1" i="1">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b="1" i="1" lang="en">
                <a:solidFill>
                  <a:schemeClr val="dk1"/>
                </a:solidFill>
                <a:latin typeface="Open Sans"/>
                <a:ea typeface="Open Sans"/>
                <a:cs typeface="Open Sans"/>
                <a:sym typeface="Open Sans"/>
              </a:rPr>
              <a:t>Sudo apt -get install jenkins</a:t>
            </a:r>
            <a:endParaRPr b="1" i="1">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i="1">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i="1">
              <a:solidFill>
                <a:schemeClr val="dk1"/>
              </a:solidFill>
              <a:latin typeface="Open Sans"/>
              <a:ea typeface="Open Sans"/>
              <a:cs typeface="Open Sans"/>
              <a:sym typeface="Open Sans"/>
            </a:endParaRPr>
          </a:p>
        </p:txBody>
      </p:sp>
      <p:sp>
        <p:nvSpPr>
          <p:cNvPr id="62" name="Google Shape;62;p14"/>
          <p:cNvSpPr txBox="1"/>
          <p:nvPr/>
        </p:nvSpPr>
        <p:spPr>
          <a:xfrm>
            <a:off x="842725" y="4649500"/>
            <a:ext cx="55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https://www.jenkins.io/doc/book/installing/linux/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 Jenkins server on Ubuntu</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manage plugins, under Python, find and install shiningpandas plugin</a:t>
            </a:r>
            <a:endParaRPr/>
          </a:p>
          <a:p>
            <a:pPr indent="-342900" lvl="0" marL="457200" rtl="0" algn="l">
              <a:spcBef>
                <a:spcPts val="0"/>
              </a:spcBef>
              <a:spcAft>
                <a:spcPts val="0"/>
              </a:spcAft>
              <a:buSzPts val="1800"/>
              <a:buChar char="●"/>
            </a:pPr>
            <a:r>
              <a:rPr lang="en"/>
              <a:t>Create a new project in Jenkins, and add python installation using “global tool configuration”, and points the Python installation to the absolute path of python executable on the server</a:t>
            </a:r>
            <a:endParaRPr/>
          </a:p>
          <a:p>
            <a:pPr indent="-342900" lvl="0" marL="457200" rtl="0" algn="l">
              <a:spcBef>
                <a:spcPts val="0"/>
              </a:spcBef>
              <a:spcAft>
                <a:spcPts val="0"/>
              </a:spcAft>
              <a:buSzPts val="1800"/>
              <a:buChar char="●"/>
            </a:pPr>
            <a:r>
              <a:rPr lang="en"/>
              <a:t>In the project configuration, in “build” section, select the python installation name you set up in the previous steps, in “nature” dropdown list, select “shell”, and in “command” section, type in “nosetests absolute_path_to_PyProject”. The </a:t>
            </a:r>
            <a:r>
              <a:rPr lang="en"/>
              <a:t>absolute_path_to_PyProject could be /home/your user name/PyProject. By doing this, Jenkins will use the your Python installation to run the nosetests on your PyProject on the server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 VS code, install nose, and set file permissions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Install nose by python3 -m pip install nose</a:t>
            </a:r>
            <a:endParaRPr/>
          </a:p>
          <a:p>
            <a:pPr indent="-342900" lvl="0" marL="457200" rtl="0" algn="l">
              <a:spcBef>
                <a:spcPts val="0"/>
              </a:spcBef>
              <a:spcAft>
                <a:spcPts val="0"/>
              </a:spcAft>
              <a:buSzPts val="1800"/>
              <a:buChar char="●"/>
            </a:pPr>
            <a:r>
              <a:rPr lang="en"/>
              <a:t>In VS code, set the unittest framework to nose, and select the tests folder for nosetest to search the tests</a:t>
            </a:r>
            <a:endParaRPr/>
          </a:p>
          <a:p>
            <a:pPr indent="-342900" lvl="0" marL="457200" rtl="0" algn="l">
              <a:spcBef>
                <a:spcPts val="0"/>
              </a:spcBef>
              <a:spcAft>
                <a:spcPts val="0"/>
              </a:spcAft>
              <a:buSzPts val="1800"/>
              <a:buChar char="●"/>
            </a:pPr>
            <a:r>
              <a:rPr lang="en"/>
              <a:t>Set the folder permission by chmod  - R 755 PyProject to give Jenkins read and execute permission access to the PyProject folder</a:t>
            </a:r>
            <a:endParaRPr/>
          </a:p>
          <a:p>
            <a:pPr indent="-342900" lvl="0" marL="457200" rtl="0" algn="l">
              <a:spcBef>
                <a:spcPts val="0"/>
              </a:spcBef>
              <a:spcAft>
                <a:spcPts val="0"/>
              </a:spcAft>
              <a:buSzPts val="1800"/>
              <a:buChar char="●"/>
            </a:pPr>
            <a:r>
              <a:rPr lang="en"/>
              <a:t>Set the test_project.py file to have only read permission by chmod 644 test_proect.py (operate in tests folder)</a:t>
            </a:r>
            <a:endParaRPr/>
          </a:p>
          <a:p>
            <a:pPr indent="-342900" lvl="0" marL="457200" rtl="0" algn="l">
              <a:spcBef>
                <a:spcPts val="0"/>
              </a:spcBef>
              <a:spcAft>
                <a:spcPts val="0"/>
              </a:spcAft>
              <a:buSzPts val="1800"/>
              <a:buChar char="●"/>
            </a:pPr>
            <a:r>
              <a:rPr lang="en"/>
              <a:t>Run nosetests . (in Pyproject folder) to check all the tests pass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and configure Jenkins project for CI</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the project in Jenkins to make sure Jenkins can access and run nosetests</a:t>
            </a:r>
            <a:endParaRPr/>
          </a:p>
          <a:p>
            <a:pPr indent="-342900" lvl="0" marL="457200" rtl="0" algn="l">
              <a:spcBef>
                <a:spcPts val="0"/>
              </a:spcBef>
              <a:spcAft>
                <a:spcPts val="0"/>
              </a:spcAft>
              <a:buSzPts val="1800"/>
              <a:buChar char="●"/>
            </a:pPr>
            <a:r>
              <a:rPr lang="en"/>
              <a:t>In terminal, in PyProject folder, type in git init to make the folder a git repo</a:t>
            </a:r>
            <a:endParaRPr/>
          </a:p>
          <a:p>
            <a:pPr indent="-342900" lvl="0" marL="457200" rtl="0" algn="l">
              <a:spcBef>
                <a:spcPts val="0"/>
              </a:spcBef>
              <a:spcAft>
                <a:spcPts val="0"/>
              </a:spcAft>
              <a:buSzPts val="1800"/>
              <a:buChar char="●"/>
            </a:pPr>
            <a:r>
              <a:rPr lang="en"/>
              <a:t>Type in git add -A and git commit -m “initital </a:t>
            </a:r>
            <a:r>
              <a:rPr lang="en"/>
              <a:t>commit</a:t>
            </a:r>
            <a:r>
              <a:rPr lang="en"/>
              <a:t>” to commit everything to master branch</a:t>
            </a:r>
            <a:endParaRPr/>
          </a:p>
          <a:p>
            <a:pPr indent="-342900" lvl="0" marL="457200" rtl="0" algn="l">
              <a:spcBef>
                <a:spcPts val="0"/>
              </a:spcBef>
              <a:spcAft>
                <a:spcPts val="0"/>
              </a:spcAft>
              <a:buSzPts val="1800"/>
              <a:buChar char="●"/>
            </a:pPr>
            <a:r>
              <a:rPr lang="en"/>
              <a:t>In Jenkins project, configure the source code management section by selecting “git”, then setting you local folder absolute path as the repository url, and choosing “master” branch</a:t>
            </a:r>
            <a:endParaRPr/>
          </a:p>
          <a:p>
            <a:pPr indent="-342900" lvl="0" marL="457200" rtl="0" algn="l">
              <a:spcBef>
                <a:spcPts val="0"/>
              </a:spcBef>
              <a:spcAft>
                <a:spcPts val="0"/>
              </a:spcAft>
              <a:buSzPts val="1800"/>
              <a:buChar char="●"/>
            </a:pPr>
            <a:r>
              <a:rPr lang="en"/>
              <a:t>In “building trigger” section, select both “poll SCM” and “GitHub hook trigger for GITScm polling” and set H/5 * * * *  to check every 5 mins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the console output after Jenkins build project</a:t>
            </a:r>
            <a:endParaRPr/>
          </a:p>
        </p:txBody>
      </p:sp>
      <p:sp>
        <p:nvSpPr>
          <p:cNvPr id="86" name="Google Shape;86;p18"/>
          <p:cNvSpPr txBox="1"/>
          <p:nvPr>
            <p:ph idx="1" type="body"/>
          </p:nvPr>
        </p:nvSpPr>
        <p:spPr>
          <a:xfrm>
            <a:off x="311700" y="1152475"/>
            <a:ext cx="8520600" cy="10827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SzPct val="100000"/>
              <a:buChar char="●"/>
            </a:pPr>
            <a:r>
              <a:rPr lang="en"/>
              <a:t>Build the project by either clicking “build Now”, or change and commit your PyProject to trigger Jenkins to build the project</a:t>
            </a:r>
            <a:endParaRPr/>
          </a:p>
          <a:p>
            <a:pPr indent="-300037" lvl="0" marL="457200" rtl="0" algn="l">
              <a:spcBef>
                <a:spcPts val="0"/>
              </a:spcBef>
              <a:spcAft>
                <a:spcPts val="0"/>
              </a:spcAft>
              <a:buSzPct val="100000"/>
              <a:buChar char="●"/>
            </a:pPr>
            <a:r>
              <a:rPr lang="en"/>
              <a:t>After the build process completes, </a:t>
            </a:r>
            <a:r>
              <a:rPr lang="en"/>
              <a:t>click</a:t>
            </a:r>
            <a:r>
              <a:rPr lang="en"/>
              <a:t> the new build, and then click console output, you should see the information similar to the following: which shows “Ran 7 tests in 0.006s” and “Finished: success”</a:t>
            </a:r>
            <a:endParaRPr/>
          </a:p>
          <a:p>
            <a:pPr indent="0" lvl="0" marL="45720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154750" y="2235050"/>
            <a:ext cx="4889601" cy="268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