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2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4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FAA0-AC97-4031-8FEA-2E15B5A446A5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39C9-36C6-4C84-9F4E-2E68190C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Review for Final </a:t>
            </a:r>
            <a:r>
              <a:rPr lang="en-US" altLang="zh-CN" dirty="0" smtClean="0"/>
              <a:t>Exam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7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lect07 Digital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攻击者实验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数字签名的安全标准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实践</a:t>
            </a:r>
            <a:endParaRPr lang="en-US" altLang="zh-CN" dirty="0"/>
          </a:p>
          <a:p>
            <a:pPr lvl="1"/>
            <a:r>
              <a:rPr lang="en-US" altLang="zh-CN" dirty="0" smtClean="0"/>
              <a:t>RSA</a:t>
            </a:r>
            <a:r>
              <a:rPr lang="zh-CN" altLang="en-US" dirty="0" smtClean="0"/>
              <a:t>签名算法过程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 smtClean="0"/>
              <a:t>安全的签名</a:t>
            </a:r>
            <a:r>
              <a:rPr lang="zh-CN" altLang="en-US" dirty="0" smtClean="0"/>
              <a:t>算法为什么不安全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2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综合考察题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zh-CN" altLang="en-US" dirty="0" smtClean="0"/>
              <a:t>综合题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3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lect01 Classical 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古典</a:t>
            </a:r>
            <a:r>
              <a:rPr lang="zh-CN" altLang="en-US" dirty="0" smtClean="0"/>
              <a:t>密码学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移位、</a:t>
            </a:r>
            <a:r>
              <a:rPr lang="zh-CN" altLang="en-US" dirty="0"/>
              <a:t>维吉尼亚</a:t>
            </a:r>
            <a:endParaRPr lang="en-US" altLang="zh-CN" dirty="0" smtClean="0"/>
          </a:p>
          <a:p>
            <a:pPr lvl="1"/>
            <a:r>
              <a:rPr lang="zh-CN" altLang="en-US" dirty="0"/>
              <a:t>攻击</a:t>
            </a:r>
            <a:r>
              <a:rPr lang="zh-CN" altLang="en-US" dirty="0" smtClean="0"/>
              <a:t>方式（</a:t>
            </a:r>
            <a:r>
              <a:rPr lang="zh-CN" altLang="en-US" dirty="0"/>
              <a:t>唯</a:t>
            </a:r>
            <a:r>
              <a:rPr lang="zh-CN" altLang="en-US" dirty="0" smtClean="0"/>
              <a:t>密文和选择明文）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现代密码学与古典密码学的区别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lect02 Perfectly-secret encryption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无条件</a:t>
            </a:r>
            <a:r>
              <a:rPr lang="zh-CN" altLang="en-US" dirty="0" smtClean="0"/>
              <a:t>安全</a:t>
            </a:r>
            <a:r>
              <a:rPr lang="zh-CN" altLang="en-US" dirty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攻击实验（</a:t>
            </a:r>
            <a:r>
              <a:rPr lang="en-US" altLang="zh-CN" dirty="0" smtClean="0"/>
              <a:t>CPA,CCA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安全标准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一次一密的加密方案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为什么一次一密方案是无条件安全的？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X</a:t>
            </a:r>
            <a:r>
              <a:rPr lang="zh-CN" altLang="en-US" dirty="0" smtClean="0"/>
              <a:t>；</a:t>
            </a:r>
            <a:r>
              <a:rPr lang="en-US" altLang="zh-CN" dirty="0" smtClean="0"/>
              <a:t>R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4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lect03 Private-Key Encryption and </a:t>
            </a:r>
            <a:r>
              <a:rPr lang="en-US" altLang="zh-CN" dirty="0" err="1" smtClean="0"/>
              <a:t>Pseudorandomness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常见攻击种类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计算安全的标准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安全的加密算法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类加密算法（分组密码，流密码）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分组密码的加密模式 </a:t>
            </a:r>
            <a:r>
              <a:rPr lang="en-US" altLang="zh-CN" dirty="0" smtClean="0"/>
              <a:t>ECB/CBC/OFB/CFB/CTR</a:t>
            </a:r>
          </a:p>
          <a:p>
            <a:pPr lvl="1"/>
            <a:r>
              <a:rPr lang="zh-CN" altLang="en-US" dirty="0" smtClean="0"/>
              <a:t>加密模式公式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特点比较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8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lect04 MAC &amp;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攻击实验</a:t>
            </a:r>
            <a:r>
              <a:rPr lang="zh-CN" altLang="en-US" dirty="0"/>
              <a:t>与</a:t>
            </a:r>
            <a:r>
              <a:rPr lang="zh-CN" altLang="en-US" dirty="0" smtClean="0"/>
              <a:t>安全目标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用途与安全标准（生日攻击）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算法</a:t>
            </a:r>
            <a:endParaRPr lang="en-US" altLang="zh-CN" smtClean="0"/>
          </a:p>
          <a:p>
            <a:pPr lvl="1"/>
            <a:r>
              <a:rPr lang="zh-CN" altLang="en-US" smtClean="0"/>
              <a:t>不安全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算法为什么不安全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4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lect04 MAC &amp;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  <a:endParaRPr lang="en-US" altLang="zh-CN" dirty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/>
              <a:t>用途与安全标准（生日攻击）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 smtClean="0"/>
              <a:t>HMAC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8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lect05 RSA &amp; RABIN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整数因式分解问题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素性检测算法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RSA</a:t>
            </a:r>
            <a:r>
              <a:rPr lang="zh-CN" altLang="en-US" dirty="0" smtClean="0"/>
              <a:t>算法与</a:t>
            </a:r>
            <a:r>
              <a:rPr lang="en-US" altLang="zh-CN" dirty="0" smtClean="0"/>
              <a:t>Rabin</a:t>
            </a:r>
            <a:r>
              <a:rPr lang="zh-CN" altLang="en-US" dirty="0"/>
              <a:t>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加密解密</a:t>
            </a:r>
            <a:r>
              <a:rPr lang="zh-CN" altLang="en-US" dirty="0" smtClean="0"/>
              <a:t>算法效率、正确性、具体过程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扩展欧几里得算法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平方乘算法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中国</a:t>
            </a:r>
            <a:r>
              <a:rPr lang="zh-CN" altLang="en-US" dirty="0"/>
              <a:t>剩余定理</a:t>
            </a:r>
          </a:p>
        </p:txBody>
      </p:sp>
    </p:spTree>
    <p:extLst>
      <p:ext uri="{BB962C8B-B14F-4D97-AF65-F5344CB8AC3E}">
        <p14:creationId xmlns:p14="http://schemas.microsoft.com/office/powerpoint/2010/main" val="42896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lect06 Discrete Logarithm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 </a:t>
            </a:r>
            <a:r>
              <a:rPr lang="en-US" altLang="zh-CN" dirty="0" err="1" smtClean="0"/>
              <a:t>Gamal</a:t>
            </a: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算法的安全性</a:t>
            </a:r>
            <a:r>
              <a:rPr lang="en-US" altLang="zh-CN" dirty="0" smtClean="0"/>
              <a:t>CPA, CCA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71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lect07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数字证书在实际中的作用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与公钥进行绑定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证书链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证书吊销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7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262</Words>
  <Application>Microsoft Office PowerPoint</Application>
  <PresentationFormat>全屏显示(4:3)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主题​​</vt:lpstr>
      <vt:lpstr>Review for Final Exam</vt:lpstr>
      <vt:lpstr>lect01 Classical Cryptography</vt:lpstr>
      <vt:lpstr>lect02 Perfectly-secret encryption</vt:lpstr>
      <vt:lpstr>lect03 Private-Key Encryption and Pseudorandomness</vt:lpstr>
      <vt:lpstr>lect04 MAC &amp; HASH</vt:lpstr>
      <vt:lpstr>lect04 MAC &amp; HASH</vt:lpstr>
      <vt:lpstr>lect05 RSA &amp; RABIN</vt:lpstr>
      <vt:lpstr>lect06 Discrete Logarithm</vt:lpstr>
      <vt:lpstr>lect07 Certificate</vt:lpstr>
      <vt:lpstr>lect07 Digital Signature</vt:lpstr>
      <vt:lpstr>综合考察题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复习提纲</dc:title>
  <dc:creator>Alex</dc:creator>
  <cp:lastModifiedBy>Alex</cp:lastModifiedBy>
  <cp:revision>39</cp:revision>
  <dcterms:created xsi:type="dcterms:W3CDTF">2015-12-23T03:10:43Z</dcterms:created>
  <dcterms:modified xsi:type="dcterms:W3CDTF">2017-06-08T07:00:19Z</dcterms:modified>
</cp:coreProperties>
</file>