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53"/>
  </p:notesMasterIdLst>
  <p:sldIdLst>
    <p:sldId id="256" r:id="rId3"/>
    <p:sldId id="605" r:id="rId4"/>
    <p:sldId id="551" r:id="rId5"/>
    <p:sldId id="550" r:id="rId6"/>
    <p:sldId id="552" r:id="rId7"/>
    <p:sldId id="553" r:id="rId8"/>
    <p:sldId id="554" r:id="rId9"/>
    <p:sldId id="555" r:id="rId10"/>
    <p:sldId id="606" r:id="rId11"/>
    <p:sldId id="607" r:id="rId12"/>
    <p:sldId id="610" r:id="rId13"/>
    <p:sldId id="611" r:id="rId14"/>
    <p:sldId id="609" r:id="rId15"/>
    <p:sldId id="612" r:id="rId16"/>
    <p:sldId id="569" r:id="rId17"/>
    <p:sldId id="571" r:id="rId18"/>
    <p:sldId id="572" r:id="rId19"/>
    <p:sldId id="574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8" r:id="rId32"/>
    <p:sldId id="575" r:id="rId33"/>
    <p:sldId id="576" r:id="rId34"/>
    <p:sldId id="577" r:id="rId35"/>
    <p:sldId id="578" r:id="rId36"/>
    <p:sldId id="579" r:id="rId37"/>
    <p:sldId id="580" r:id="rId38"/>
    <p:sldId id="590" r:id="rId39"/>
    <p:sldId id="581" r:id="rId40"/>
    <p:sldId id="582" r:id="rId41"/>
    <p:sldId id="583" r:id="rId42"/>
    <p:sldId id="591" r:id="rId43"/>
    <p:sldId id="584" r:id="rId44"/>
    <p:sldId id="585" r:id="rId45"/>
    <p:sldId id="586" r:id="rId46"/>
    <p:sldId id="587" r:id="rId47"/>
    <p:sldId id="593" r:id="rId48"/>
    <p:sldId id="594" r:id="rId49"/>
    <p:sldId id="595" r:id="rId50"/>
    <p:sldId id="596" r:id="rId51"/>
    <p:sldId id="597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0" autoAdjust="0"/>
    <p:restoredTop sz="84593" autoAdjust="0"/>
  </p:normalViewPr>
  <p:slideViewPr>
    <p:cSldViewPr>
      <p:cViewPr>
        <p:scale>
          <a:sx n="66" d="100"/>
          <a:sy n="66" d="100"/>
        </p:scale>
        <p:origin x="-1776" y="-5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Relationship Id="rId14" Type="http://schemas.openxmlformats.org/officeDocument/2006/relationships/image" Target="../media/image8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image" Target="../media/image93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12" Type="http://schemas.openxmlformats.org/officeDocument/2006/relationships/image" Target="../media/image92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78.wmf"/><Relationship Id="rId7" Type="http://schemas.openxmlformats.org/officeDocument/2006/relationships/image" Target="../media/image98.wmf"/><Relationship Id="rId12" Type="http://schemas.openxmlformats.org/officeDocument/2006/relationships/image" Target="../media/image101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7.wmf"/><Relationship Id="rId11" Type="http://schemas.openxmlformats.org/officeDocument/2006/relationships/image" Target="../media/image83.wmf"/><Relationship Id="rId5" Type="http://schemas.openxmlformats.org/officeDocument/2006/relationships/image" Target="../media/image96.wmf"/><Relationship Id="rId10" Type="http://schemas.openxmlformats.org/officeDocument/2006/relationships/image" Target="../media/image91.wmf"/><Relationship Id="rId4" Type="http://schemas.openxmlformats.org/officeDocument/2006/relationships/image" Target="../media/image79.wmf"/><Relationship Id="rId9" Type="http://schemas.openxmlformats.org/officeDocument/2006/relationships/image" Target="../media/image10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4.wmf"/><Relationship Id="rId7" Type="http://schemas.openxmlformats.org/officeDocument/2006/relationships/image" Target="../media/image107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91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91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3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1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9" Type="http://schemas.openxmlformats.org/officeDocument/2006/relationships/image" Target="../media/image14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39.wmf"/><Relationship Id="rId7" Type="http://schemas.openxmlformats.org/officeDocument/2006/relationships/image" Target="../media/image151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0.wmf"/><Relationship Id="rId11" Type="http://schemas.openxmlformats.org/officeDocument/2006/relationships/image" Target="../media/image155.wmf"/><Relationship Id="rId5" Type="http://schemas.openxmlformats.org/officeDocument/2006/relationships/image" Target="../media/image149.wmf"/><Relationship Id="rId10" Type="http://schemas.openxmlformats.org/officeDocument/2006/relationships/image" Target="../media/image154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image" Target="../media/image184.wmf"/><Relationship Id="rId18" Type="http://schemas.openxmlformats.org/officeDocument/2006/relationships/image" Target="../media/image189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12" Type="http://schemas.openxmlformats.org/officeDocument/2006/relationships/image" Target="../media/image183.wmf"/><Relationship Id="rId17" Type="http://schemas.openxmlformats.org/officeDocument/2006/relationships/image" Target="../media/image188.wmf"/><Relationship Id="rId2" Type="http://schemas.openxmlformats.org/officeDocument/2006/relationships/image" Target="../media/image173.wmf"/><Relationship Id="rId16" Type="http://schemas.openxmlformats.org/officeDocument/2006/relationships/image" Target="../media/image187.wmf"/><Relationship Id="rId1" Type="http://schemas.openxmlformats.org/officeDocument/2006/relationships/image" Target="../media/image170.wmf"/><Relationship Id="rId6" Type="http://schemas.openxmlformats.org/officeDocument/2006/relationships/image" Target="../media/image177.wmf"/><Relationship Id="rId11" Type="http://schemas.openxmlformats.org/officeDocument/2006/relationships/image" Target="../media/image182.wmf"/><Relationship Id="rId5" Type="http://schemas.openxmlformats.org/officeDocument/2006/relationships/image" Target="../media/image176.wmf"/><Relationship Id="rId15" Type="http://schemas.openxmlformats.org/officeDocument/2006/relationships/image" Target="../media/image186.wmf"/><Relationship Id="rId10" Type="http://schemas.openxmlformats.org/officeDocument/2006/relationships/image" Target="../media/image181.wmf"/><Relationship Id="rId4" Type="http://schemas.openxmlformats.org/officeDocument/2006/relationships/image" Target="../media/image175.wmf"/><Relationship Id="rId9" Type="http://schemas.openxmlformats.org/officeDocument/2006/relationships/image" Target="../media/image180.wmf"/><Relationship Id="rId14" Type="http://schemas.openxmlformats.org/officeDocument/2006/relationships/image" Target="../media/image185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image" Target="../media/image191.wmf"/><Relationship Id="rId7" Type="http://schemas.openxmlformats.org/officeDocument/2006/relationships/image" Target="../media/image175.wmf"/><Relationship Id="rId12" Type="http://schemas.openxmlformats.org/officeDocument/2006/relationships/image" Target="../media/image198.wmf"/><Relationship Id="rId2" Type="http://schemas.openxmlformats.org/officeDocument/2006/relationships/image" Target="../media/image187.wmf"/><Relationship Id="rId1" Type="http://schemas.openxmlformats.org/officeDocument/2006/relationships/image" Target="../media/image190.wmf"/><Relationship Id="rId6" Type="http://schemas.openxmlformats.org/officeDocument/2006/relationships/image" Target="../media/image174.wmf"/><Relationship Id="rId11" Type="http://schemas.openxmlformats.org/officeDocument/2006/relationships/image" Target="../media/image197.wmf"/><Relationship Id="rId5" Type="http://schemas.openxmlformats.org/officeDocument/2006/relationships/image" Target="../media/image193.wmf"/><Relationship Id="rId10" Type="http://schemas.openxmlformats.org/officeDocument/2006/relationships/image" Target="../media/image196.wmf"/><Relationship Id="rId4" Type="http://schemas.openxmlformats.org/officeDocument/2006/relationships/image" Target="../media/image192.wmf"/><Relationship Id="rId9" Type="http://schemas.openxmlformats.org/officeDocument/2006/relationships/image" Target="../media/image195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image" Target="../media/image180.wmf"/><Relationship Id="rId7" Type="http://schemas.openxmlformats.org/officeDocument/2006/relationships/image" Target="../media/image203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170.wmf"/><Relationship Id="rId5" Type="http://schemas.openxmlformats.org/officeDocument/2006/relationships/image" Target="../media/image202.wmf"/><Relationship Id="rId10" Type="http://schemas.openxmlformats.org/officeDocument/2006/relationships/image" Target="../media/image206.wmf"/><Relationship Id="rId4" Type="http://schemas.openxmlformats.org/officeDocument/2006/relationships/image" Target="../media/image201.wmf"/><Relationship Id="rId9" Type="http://schemas.openxmlformats.org/officeDocument/2006/relationships/image" Target="../media/image20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5.wmf"/><Relationship Id="rId4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171.wmf"/><Relationship Id="rId4" Type="http://schemas.openxmlformats.org/officeDocument/2006/relationships/image" Target="../media/image21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image" Target="../media/image215.wmf"/><Relationship Id="rId7" Type="http://schemas.openxmlformats.org/officeDocument/2006/relationships/image" Target="../media/image216.wmf"/><Relationship Id="rId2" Type="http://schemas.openxmlformats.org/officeDocument/2006/relationships/image" Target="../media/image214.wmf"/><Relationship Id="rId1" Type="http://schemas.openxmlformats.org/officeDocument/2006/relationships/image" Target="../media/image172.wmf"/><Relationship Id="rId6" Type="http://schemas.openxmlformats.org/officeDocument/2006/relationships/image" Target="../media/image181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Relationship Id="rId9" Type="http://schemas.openxmlformats.org/officeDocument/2006/relationships/image" Target="../media/image218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wmf"/><Relationship Id="rId1" Type="http://schemas.openxmlformats.org/officeDocument/2006/relationships/image" Target="../media/image21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165.wmf"/><Relationship Id="rId1" Type="http://schemas.openxmlformats.org/officeDocument/2006/relationships/image" Target="../media/image181.wmf"/><Relationship Id="rId4" Type="http://schemas.openxmlformats.org/officeDocument/2006/relationships/image" Target="../media/image222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image" Target="../media/image225.wmf"/><Relationship Id="rId7" Type="http://schemas.openxmlformats.org/officeDocument/2006/relationships/image" Target="../media/image229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6" Type="http://schemas.openxmlformats.org/officeDocument/2006/relationships/image" Target="../media/image228.wmf"/><Relationship Id="rId5" Type="http://schemas.openxmlformats.org/officeDocument/2006/relationships/image" Target="../media/image227.wmf"/><Relationship Id="rId4" Type="http://schemas.openxmlformats.org/officeDocument/2006/relationships/image" Target="../media/image226.wmf"/><Relationship Id="rId9" Type="http://schemas.openxmlformats.org/officeDocument/2006/relationships/image" Target="../media/image231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3" Type="http://schemas.openxmlformats.org/officeDocument/2006/relationships/image" Target="../media/image233.wmf"/><Relationship Id="rId7" Type="http://schemas.openxmlformats.org/officeDocument/2006/relationships/image" Target="../media/image237.wmf"/><Relationship Id="rId2" Type="http://schemas.openxmlformats.org/officeDocument/2006/relationships/image" Target="../media/image232.wmf"/><Relationship Id="rId1" Type="http://schemas.openxmlformats.org/officeDocument/2006/relationships/image" Target="../media/image221.wmf"/><Relationship Id="rId6" Type="http://schemas.openxmlformats.org/officeDocument/2006/relationships/image" Target="../media/image236.wmf"/><Relationship Id="rId5" Type="http://schemas.openxmlformats.org/officeDocument/2006/relationships/image" Target="../media/image235.wmf"/><Relationship Id="rId4" Type="http://schemas.openxmlformats.org/officeDocument/2006/relationships/image" Target="../media/image234.wmf"/><Relationship Id="rId9" Type="http://schemas.openxmlformats.org/officeDocument/2006/relationships/image" Target="../media/image239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3" Type="http://schemas.openxmlformats.org/officeDocument/2006/relationships/image" Target="../media/image232.wmf"/><Relationship Id="rId7" Type="http://schemas.openxmlformats.org/officeDocument/2006/relationships/image" Target="../media/image242.wmf"/><Relationship Id="rId2" Type="http://schemas.openxmlformats.org/officeDocument/2006/relationships/image" Target="../media/image166.wmf"/><Relationship Id="rId1" Type="http://schemas.openxmlformats.org/officeDocument/2006/relationships/image" Target="../media/image240.wmf"/><Relationship Id="rId6" Type="http://schemas.openxmlformats.org/officeDocument/2006/relationships/image" Target="../media/image241.wmf"/><Relationship Id="rId11" Type="http://schemas.openxmlformats.org/officeDocument/2006/relationships/image" Target="../media/image246.wmf"/><Relationship Id="rId5" Type="http://schemas.openxmlformats.org/officeDocument/2006/relationships/image" Target="../media/image221.wmf"/><Relationship Id="rId10" Type="http://schemas.openxmlformats.org/officeDocument/2006/relationships/image" Target="../media/image245.wmf"/><Relationship Id="rId4" Type="http://schemas.openxmlformats.org/officeDocument/2006/relationships/image" Target="../media/image222.wmf"/><Relationship Id="rId9" Type="http://schemas.openxmlformats.org/officeDocument/2006/relationships/image" Target="../media/image24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Relationship Id="rId5" Type="http://schemas.openxmlformats.org/officeDocument/2006/relationships/image" Target="../media/image251.wmf"/><Relationship Id="rId4" Type="http://schemas.openxmlformats.org/officeDocument/2006/relationships/image" Target="../media/image250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3" Type="http://schemas.openxmlformats.org/officeDocument/2006/relationships/image" Target="../media/image254.wmf"/><Relationship Id="rId7" Type="http://schemas.openxmlformats.org/officeDocument/2006/relationships/image" Target="../media/image258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6" Type="http://schemas.openxmlformats.org/officeDocument/2006/relationships/image" Target="../media/image257.wmf"/><Relationship Id="rId5" Type="http://schemas.openxmlformats.org/officeDocument/2006/relationships/image" Target="../media/image256.wmf"/><Relationship Id="rId4" Type="http://schemas.openxmlformats.org/officeDocument/2006/relationships/image" Target="../media/image25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6" Type="http://schemas.openxmlformats.org/officeDocument/2006/relationships/image" Target="../media/image36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5" Type="http://schemas.openxmlformats.org/officeDocument/2006/relationships/image" Target="../media/image3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Relationship Id="rId14" Type="http://schemas.openxmlformats.org/officeDocument/2006/relationships/image" Target="../media/image3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Relationship Id="rId4" Type="http://schemas.openxmlformats.org/officeDocument/2006/relationships/image" Target="../media/image263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13" Type="http://schemas.openxmlformats.org/officeDocument/2006/relationships/image" Target="../media/image276.wmf"/><Relationship Id="rId3" Type="http://schemas.openxmlformats.org/officeDocument/2006/relationships/image" Target="../media/image266.wmf"/><Relationship Id="rId7" Type="http://schemas.openxmlformats.org/officeDocument/2006/relationships/image" Target="../media/image270.wmf"/><Relationship Id="rId12" Type="http://schemas.openxmlformats.org/officeDocument/2006/relationships/image" Target="../media/image275.wmf"/><Relationship Id="rId2" Type="http://schemas.openxmlformats.org/officeDocument/2006/relationships/image" Target="../media/image265.wmf"/><Relationship Id="rId1" Type="http://schemas.openxmlformats.org/officeDocument/2006/relationships/image" Target="../media/image264.wmf"/><Relationship Id="rId6" Type="http://schemas.openxmlformats.org/officeDocument/2006/relationships/image" Target="../media/image269.wmf"/><Relationship Id="rId11" Type="http://schemas.openxmlformats.org/officeDocument/2006/relationships/image" Target="../media/image274.wmf"/><Relationship Id="rId5" Type="http://schemas.openxmlformats.org/officeDocument/2006/relationships/image" Target="../media/image268.wmf"/><Relationship Id="rId10" Type="http://schemas.openxmlformats.org/officeDocument/2006/relationships/image" Target="../media/image273.wmf"/><Relationship Id="rId4" Type="http://schemas.openxmlformats.org/officeDocument/2006/relationships/image" Target="../media/image267.wmf"/><Relationship Id="rId9" Type="http://schemas.openxmlformats.org/officeDocument/2006/relationships/image" Target="../media/image272.wmf"/><Relationship Id="rId14" Type="http://schemas.openxmlformats.org/officeDocument/2006/relationships/image" Target="../media/image255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13" Type="http://schemas.openxmlformats.org/officeDocument/2006/relationships/image" Target="../media/image288.wmf"/><Relationship Id="rId3" Type="http://schemas.openxmlformats.org/officeDocument/2006/relationships/image" Target="../media/image278.wmf"/><Relationship Id="rId7" Type="http://schemas.openxmlformats.org/officeDocument/2006/relationships/image" Target="../media/image282.wmf"/><Relationship Id="rId12" Type="http://schemas.openxmlformats.org/officeDocument/2006/relationships/image" Target="../media/image287.wmf"/><Relationship Id="rId2" Type="http://schemas.openxmlformats.org/officeDocument/2006/relationships/image" Target="../media/image277.wmf"/><Relationship Id="rId1" Type="http://schemas.openxmlformats.org/officeDocument/2006/relationships/image" Target="../media/image255.wmf"/><Relationship Id="rId6" Type="http://schemas.openxmlformats.org/officeDocument/2006/relationships/image" Target="../media/image281.wmf"/><Relationship Id="rId11" Type="http://schemas.openxmlformats.org/officeDocument/2006/relationships/image" Target="../media/image286.wmf"/><Relationship Id="rId5" Type="http://schemas.openxmlformats.org/officeDocument/2006/relationships/image" Target="../media/image280.wmf"/><Relationship Id="rId10" Type="http://schemas.openxmlformats.org/officeDocument/2006/relationships/image" Target="../media/image285.wmf"/><Relationship Id="rId4" Type="http://schemas.openxmlformats.org/officeDocument/2006/relationships/image" Target="../media/image279.wmf"/><Relationship Id="rId9" Type="http://schemas.openxmlformats.org/officeDocument/2006/relationships/image" Target="../media/image284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9.wmf"/><Relationship Id="rId1" Type="http://schemas.openxmlformats.org/officeDocument/2006/relationships/image" Target="../media/image28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39118-B020-408A-87FF-243363CD19B1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4D42-90CE-4DB6-A765-3DECAE6027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6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B4E61-2C32-42B0-B0E8-2E5A3E78620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1520E-A1BD-4639-A5E9-5B1A8BA9F2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90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AB694-AB92-4C6C-B424-445DB0894B0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BAFA0-901D-4F23-9AEA-B41D8FFE4FF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91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26472-65F5-4E76-86E7-AAB0EFF5097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E19C7-E0CA-474C-829C-F85C35E7F56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44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F109D-357F-4D41-8F20-83EAAAEDA6A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6EF87-B69C-45E4-AD4C-C204F573FAB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44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7391-7AB6-46B2-B0B8-D3CE3BD3153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1B25D-8580-4291-9733-63F30FA5068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726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03B4A-EC32-4596-BF42-5631493976F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11407-35CE-48F3-97B6-E505AC89850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87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1EF91-0B8D-43CD-86E3-36E2B14684D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B3710-B8C2-40A5-8B75-8799D15C2B6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165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3D752-AD50-4BCE-B1DD-D4E6FF069A5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E76F5-92D7-44AA-992E-58F97316D34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5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EA7E8-6C64-4A48-812B-56B1AE8806E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F3C8C-2AC3-4568-AB67-DB010A8B801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678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C6E15-5B98-49F8-B75C-FB4CF1FE3B2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8144D-A3E2-48C8-A2BF-DD48C37007A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48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E67C4-BEE6-43D2-A2FC-66F8549A3B6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7F2D8-5129-44BA-A4FB-61930BD0C63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6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93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E0A475B-D25D-4E0D-A5C3-405DE35478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2CB789E-E2B8-4E87-84ED-45E54D6E3EE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2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6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64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78.bin"/><Relationship Id="rId26" Type="http://schemas.openxmlformats.org/officeDocument/2006/relationships/oleObject" Target="../embeddings/oleObject83.bin"/><Relationship Id="rId3" Type="http://schemas.openxmlformats.org/officeDocument/2006/relationships/notesSlide" Target="../notesSlides/notesSlide16.xml"/><Relationship Id="rId21" Type="http://schemas.openxmlformats.org/officeDocument/2006/relationships/oleObject" Target="../embeddings/oleObject80.bin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73.wmf"/><Relationship Id="rId25" Type="http://schemas.openxmlformats.org/officeDocument/2006/relationships/image" Target="../media/image76.wmf"/><Relationship Id="rId33" Type="http://schemas.openxmlformats.org/officeDocument/2006/relationships/image" Target="../media/image80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77.bin"/><Relationship Id="rId20" Type="http://schemas.openxmlformats.org/officeDocument/2006/relationships/image" Target="../media/image74.wmf"/><Relationship Id="rId29" Type="http://schemas.openxmlformats.org/officeDocument/2006/relationships/image" Target="../media/image78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0.wmf"/><Relationship Id="rId24" Type="http://schemas.openxmlformats.org/officeDocument/2006/relationships/oleObject" Target="../embeddings/oleObject82.bin"/><Relationship Id="rId32" Type="http://schemas.openxmlformats.org/officeDocument/2006/relationships/oleObject" Target="../embeddings/oleObject86.bin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23" Type="http://schemas.openxmlformats.org/officeDocument/2006/relationships/oleObject" Target="../embeddings/oleObject81.bin"/><Relationship Id="rId28" Type="http://schemas.openxmlformats.org/officeDocument/2006/relationships/oleObject" Target="../embeddings/oleObject84.bin"/><Relationship Id="rId10" Type="http://schemas.openxmlformats.org/officeDocument/2006/relationships/oleObject" Target="../embeddings/oleObject74.bin"/><Relationship Id="rId19" Type="http://schemas.openxmlformats.org/officeDocument/2006/relationships/oleObject" Target="../embeddings/oleObject79.bin"/><Relationship Id="rId31" Type="http://schemas.openxmlformats.org/officeDocument/2006/relationships/image" Target="../media/image79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76.bin"/><Relationship Id="rId22" Type="http://schemas.openxmlformats.org/officeDocument/2006/relationships/image" Target="../media/image75.wmf"/><Relationship Id="rId27" Type="http://schemas.openxmlformats.org/officeDocument/2006/relationships/image" Target="../media/image77.wmf"/><Relationship Id="rId30" Type="http://schemas.openxmlformats.org/officeDocument/2006/relationships/oleObject" Target="../embeddings/oleObject8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85.wmf"/><Relationship Id="rId18" Type="http://schemas.openxmlformats.org/officeDocument/2006/relationships/oleObject" Target="../embeddings/oleObject94.bin"/><Relationship Id="rId26" Type="http://schemas.openxmlformats.org/officeDocument/2006/relationships/oleObject" Target="../embeddings/oleObject98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89.w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87.wmf"/><Relationship Id="rId25" Type="http://schemas.openxmlformats.org/officeDocument/2006/relationships/image" Target="../media/image91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5.bin"/><Relationship Id="rId29" Type="http://schemas.openxmlformats.org/officeDocument/2006/relationships/oleObject" Target="../embeddings/oleObject100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4.wmf"/><Relationship Id="rId24" Type="http://schemas.openxmlformats.org/officeDocument/2006/relationships/oleObject" Target="../embeddings/oleObject97.bin"/><Relationship Id="rId5" Type="http://schemas.openxmlformats.org/officeDocument/2006/relationships/image" Target="../media/image81.wmf"/><Relationship Id="rId15" Type="http://schemas.openxmlformats.org/officeDocument/2006/relationships/image" Target="../media/image86.wmf"/><Relationship Id="rId23" Type="http://schemas.openxmlformats.org/officeDocument/2006/relationships/image" Target="../media/image90.wmf"/><Relationship Id="rId28" Type="http://schemas.openxmlformats.org/officeDocument/2006/relationships/image" Target="../media/image92.wmf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88.wmf"/><Relationship Id="rId31" Type="http://schemas.openxmlformats.org/officeDocument/2006/relationships/oleObject" Target="../embeddings/oleObject101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92.bin"/><Relationship Id="rId22" Type="http://schemas.openxmlformats.org/officeDocument/2006/relationships/oleObject" Target="../embeddings/oleObject96.bin"/><Relationship Id="rId27" Type="http://schemas.openxmlformats.org/officeDocument/2006/relationships/oleObject" Target="../embeddings/oleObject99.bin"/><Relationship Id="rId30" Type="http://schemas.openxmlformats.org/officeDocument/2006/relationships/image" Target="../media/image9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96.wmf"/><Relationship Id="rId18" Type="http://schemas.openxmlformats.org/officeDocument/2006/relationships/oleObject" Target="../embeddings/oleObject109.bin"/><Relationship Id="rId26" Type="http://schemas.openxmlformats.org/officeDocument/2006/relationships/oleObject" Target="../embeddings/oleObject114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100.wmf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98.wmf"/><Relationship Id="rId25" Type="http://schemas.openxmlformats.org/officeDocument/2006/relationships/oleObject" Target="../embeddings/oleObject113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08.bin"/><Relationship Id="rId20" Type="http://schemas.openxmlformats.org/officeDocument/2006/relationships/oleObject" Target="../embeddings/oleObject110.bin"/><Relationship Id="rId29" Type="http://schemas.openxmlformats.org/officeDocument/2006/relationships/image" Target="../media/image101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79.wmf"/><Relationship Id="rId24" Type="http://schemas.openxmlformats.org/officeDocument/2006/relationships/image" Target="../media/image91.wmf"/><Relationship Id="rId32" Type="http://schemas.openxmlformats.org/officeDocument/2006/relationships/oleObject" Target="../embeddings/oleObject118.bin"/><Relationship Id="rId5" Type="http://schemas.openxmlformats.org/officeDocument/2006/relationships/image" Target="../media/image94.wmf"/><Relationship Id="rId15" Type="http://schemas.openxmlformats.org/officeDocument/2006/relationships/image" Target="../media/image97.wmf"/><Relationship Id="rId23" Type="http://schemas.openxmlformats.org/officeDocument/2006/relationships/oleObject" Target="../embeddings/oleObject112.bin"/><Relationship Id="rId28" Type="http://schemas.openxmlformats.org/officeDocument/2006/relationships/oleObject" Target="../embeddings/oleObject115.bin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99.wmf"/><Relationship Id="rId31" Type="http://schemas.openxmlformats.org/officeDocument/2006/relationships/oleObject" Target="../embeddings/oleObject117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107.bin"/><Relationship Id="rId22" Type="http://schemas.openxmlformats.org/officeDocument/2006/relationships/oleObject" Target="../embeddings/oleObject111.bin"/><Relationship Id="rId27" Type="http://schemas.openxmlformats.org/officeDocument/2006/relationships/image" Target="../media/image83.wmf"/><Relationship Id="rId30" Type="http://schemas.openxmlformats.org/officeDocument/2006/relationships/oleObject" Target="../embeddings/oleObject11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126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23.bin"/><Relationship Id="rId17" Type="http://schemas.openxmlformats.org/officeDocument/2006/relationships/image" Target="../media/image107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25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122.bin"/><Relationship Id="rId19" Type="http://schemas.openxmlformats.org/officeDocument/2006/relationships/image" Target="../media/image108.wmf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12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12.wmf"/><Relationship Id="rId18" Type="http://schemas.openxmlformats.org/officeDocument/2006/relationships/oleObject" Target="../embeddings/oleObject134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116.wmf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14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33.bin"/><Relationship Id="rId20" Type="http://schemas.openxmlformats.org/officeDocument/2006/relationships/oleObject" Target="../embeddings/oleObject135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11.wmf"/><Relationship Id="rId5" Type="http://schemas.openxmlformats.org/officeDocument/2006/relationships/image" Target="../media/image91.wmf"/><Relationship Id="rId15" Type="http://schemas.openxmlformats.org/officeDocument/2006/relationships/image" Target="../media/image113.wmf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115.wmf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3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1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37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3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25.wmf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126.wmf"/><Relationship Id="rId7" Type="http://schemas.openxmlformats.org/officeDocument/2006/relationships/image" Target="../media/image120.wmf"/><Relationship Id="rId12" Type="http://schemas.openxmlformats.org/officeDocument/2006/relationships/oleObject" Target="../embeddings/oleObject142.bin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24.wmf"/><Relationship Id="rId20" Type="http://schemas.openxmlformats.org/officeDocument/2006/relationships/oleObject" Target="../embeddings/oleObject147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5" Type="http://schemas.openxmlformats.org/officeDocument/2006/relationships/oleObject" Target="../embeddings/oleObject144.bin"/><Relationship Id="rId10" Type="http://schemas.openxmlformats.org/officeDocument/2006/relationships/oleObject" Target="../embeddings/oleObject141.bin"/><Relationship Id="rId19" Type="http://schemas.openxmlformats.org/officeDocument/2006/relationships/oleObject" Target="../embeddings/oleObject146.bin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21.wmf"/><Relationship Id="rId14" Type="http://schemas.openxmlformats.org/officeDocument/2006/relationships/image" Target="../media/image12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129.wmf"/><Relationship Id="rId18" Type="http://schemas.openxmlformats.org/officeDocument/2006/relationships/image" Target="../media/image131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152.bin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54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28.wmf"/><Relationship Id="rId5" Type="http://schemas.openxmlformats.org/officeDocument/2006/relationships/image" Target="../media/image123.wmf"/><Relationship Id="rId15" Type="http://schemas.openxmlformats.org/officeDocument/2006/relationships/image" Target="../media/image130.wmf"/><Relationship Id="rId10" Type="http://schemas.openxmlformats.org/officeDocument/2006/relationships/oleObject" Target="../embeddings/oleObject151.bin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27.wmf"/><Relationship Id="rId14" Type="http://schemas.openxmlformats.org/officeDocument/2006/relationships/oleObject" Target="../embeddings/oleObject15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3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57.bin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15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59.bin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3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41.wmf"/><Relationship Id="rId18" Type="http://schemas.openxmlformats.org/officeDocument/2006/relationships/oleObject" Target="../embeddings/oleObject168.bin"/><Relationship Id="rId3" Type="http://schemas.openxmlformats.org/officeDocument/2006/relationships/notesSlide" Target="../notesSlides/notesSlide26.xml"/><Relationship Id="rId21" Type="http://schemas.openxmlformats.org/officeDocument/2006/relationships/image" Target="../media/image145.wmf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65.bin"/><Relationship Id="rId17" Type="http://schemas.openxmlformats.org/officeDocument/2006/relationships/image" Target="../media/image143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67.bin"/><Relationship Id="rId20" Type="http://schemas.openxmlformats.org/officeDocument/2006/relationships/oleObject" Target="../embeddings/oleObject169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40.wmf"/><Relationship Id="rId5" Type="http://schemas.openxmlformats.org/officeDocument/2006/relationships/image" Target="../media/image137.wmf"/><Relationship Id="rId15" Type="http://schemas.openxmlformats.org/officeDocument/2006/relationships/image" Target="../media/image142.wmf"/><Relationship Id="rId10" Type="http://schemas.openxmlformats.org/officeDocument/2006/relationships/oleObject" Target="../embeddings/oleObject164.bin"/><Relationship Id="rId19" Type="http://schemas.openxmlformats.org/officeDocument/2006/relationships/image" Target="../media/image144.wmf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16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image" Target="../media/image149.wmf"/><Relationship Id="rId18" Type="http://schemas.openxmlformats.org/officeDocument/2006/relationships/oleObject" Target="../embeddings/oleObject177.bin"/><Relationship Id="rId3" Type="http://schemas.openxmlformats.org/officeDocument/2006/relationships/notesSlide" Target="../notesSlides/notesSlide27.xml"/><Relationship Id="rId21" Type="http://schemas.openxmlformats.org/officeDocument/2006/relationships/image" Target="../media/image153.wmf"/><Relationship Id="rId7" Type="http://schemas.openxmlformats.org/officeDocument/2006/relationships/image" Target="../media/image147.wmf"/><Relationship Id="rId12" Type="http://schemas.openxmlformats.org/officeDocument/2006/relationships/oleObject" Target="../embeddings/oleObject174.bin"/><Relationship Id="rId17" Type="http://schemas.openxmlformats.org/officeDocument/2006/relationships/image" Target="../media/image151.wmf"/><Relationship Id="rId25" Type="http://schemas.openxmlformats.org/officeDocument/2006/relationships/image" Target="../media/image155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76.bin"/><Relationship Id="rId20" Type="http://schemas.openxmlformats.org/officeDocument/2006/relationships/oleObject" Target="../embeddings/oleObject178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148.wmf"/><Relationship Id="rId24" Type="http://schemas.openxmlformats.org/officeDocument/2006/relationships/oleObject" Target="../embeddings/oleObject180.bin"/><Relationship Id="rId5" Type="http://schemas.openxmlformats.org/officeDocument/2006/relationships/image" Target="../media/image146.wmf"/><Relationship Id="rId15" Type="http://schemas.openxmlformats.org/officeDocument/2006/relationships/image" Target="../media/image150.wmf"/><Relationship Id="rId23" Type="http://schemas.openxmlformats.org/officeDocument/2006/relationships/image" Target="../media/image154.wmf"/><Relationship Id="rId10" Type="http://schemas.openxmlformats.org/officeDocument/2006/relationships/oleObject" Target="../embeddings/oleObject173.bin"/><Relationship Id="rId19" Type="http://schemas.openxmlformats.org/officeDocument/2006/relationships/image" Target="../media/image152.wmf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175.bin"/><Relationship Id="rId22" Type="http://schemas.openxmlformats.org/officeDocument/2006/relationships/oleObject" Target="../embeddings/oleObject17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image" Target="../media/image160.wmf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57.wmf"/><Relationship Id="rId12" Type="http://schemas.openxmlformats.org/officeDocument/2006/relationships/oleObject" Target="../embeddings/oleObject185.bin"/><Relationship Id="rId17" Type="http://schemas.openxmlformats.org/officeDocument/2006/relationships/image" Target="../media/image162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87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59.wmf"/><Relationship Id="rId5" Type="http://schemas.openxmlformats.org/officeDocument/2006/relationships/image" Target="../media/image156.wmf"/><Relationship Id="rId15" Type="http://schemas.openxmlformats.org/officeDocument/2006/relationships/image" Target="../media/image161.wmf"/><Relationship Id="rId10" Type="http://schemas.openxmlformats.org/officeDocument/2006/relationships/oleObject" Target="../embeddings/oleObject184.bin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58.wmf"/><Relationship Id="rId14" Type="http://schemas.openxmlformats.org/officeDocument/2006/relationships/oleObject" Target="../embeddings/oleObject18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13" Type="http://schemas.openxmlformats.org/officeDocument/2006/relationships/oleObject" Target="../embeddings/oleObject193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59.wmf"/><Relationship Id="rId12" Type="http://schemas.openxmlformats.org/officeDocument/2006/relationships/oleObject" Target="../embeddings/oleObject19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89.bin"/><Relationship Id="rId11" Type="http://schemas.openxmlformats.org/officeDocument/2006/relationships/image" Target="../media/image164.wmf"/><Relationship Id="rId5" Type="http://schemas.openxmlformats.org/officeDocument/2006/relationships/image" Target="../media/image158.wmf"/><Relationship Id="rId10" Type="http://schemas.openxmlformats.org/officeDocument/2006/relationships/oleObject" Target="../embeddings/oleObject191.bin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63.wmf"/><Relationship Id="rId14" Type="http://schemas.openxmlformats.org/officeDocument/2006/relationships/image" Target="../media/image16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image" Target="../media/image170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67.wmf"/><Relationship Id="rId12" Type="http://schemas.openxmlformats.org/officeDocument/2006/relationships/oleObject" Target="../embeddings/oleObject198.bin"/><Relationship Id="rId17" Type="http://schemas.openxmlformats.org/officeDocument/2006/relationships/image" Target="../media/image172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00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95.bin"/><Relationship Id="rId11" Type="http://schemas.openxmlformats.org/officeDocument/2006/relationships/image" Target="../media/image169.wmf"/><Relationship Id="rId5" Type="http://schemas.openxmlformats.org/officeDocument/2006/relationships/image" Target="../media/image166.wmf"/><Relationship Id="rId15" Type="http://schemas.openxmlformats.org/officeDocument/2006/relationships/image" Target="../media/image171.wmf"/><Relationship Id="rId10" Type="http://schemas.openxmlformats.org/officeDocument/2006/relationships/oleObject" Target="../embeddings/oleObject197.bin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68.wmf"/><Relationship Id="rId14" Type="http://schemas.openxmlformats.org/officeDocument/2006/relationships/oleObject" Target="../embeddings/oleObject19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13" Type="http://schemas.openxmlformats.org/officeDocument/2006/relationships/image" Target="../media/image176.wmf"/><Relationship Id="rId18" Type="http://schemas.openxmlformats.org/officeDocument/2006/relationships/oleObject" Target="../embeddings/oleObject208.bin"/><Relationship Id="rId26" Type="http://schemas.openxmlformats.org/officeDocument/2006/relationships/image" Target="../media/image182.wmf"/><Relationship Id="rId39" Type="http://schemas.openxmlformats.org/officeDocument/2006/relationships/image" Target="../media/image188.wmf"/><Relationship Id="rId3" Type="http://schemas.openxmlformats.org/officeDocument/2006/relationships/notesSlide" Target="../notesSlides/notesSlide31.xml"/><Relationship Id="rId21" Type="http://schemas.openxmlformats.org/officeDocument/2006/relationships/oleObject" Target="../embeddings/oleObject210.bin"/><Relationship Id="rId34" Type="http://schemas.openxmlformats.org/officeDocument/2006/relationships/image" Target="../media/image186.wmf"/><Relationship Id="rId7" Type="http://schemas.openxmlformats.org/officeDocument/2006/relationships/image" Target="../media/image173.wmf"/><Relationship Id="rId12" Type="http://schemas.openxmlformats.org/officeDocument/2006/relationships/oleObject" Target="../embeddings/oleObject205.bin"/><Relationship Id="rId17" Type="http://schemas.openxmlformats.org/officeDocument/2006/relationships/image" Target="../media/image178.wmf"/><Relationship Id="rId25" Type="http://schemas.openxmlformats.org/officeDocument/2006/relationships/oleObject" Target="../embeddings/oleObject212.bin"/><Relationship Id="rId33" Type="http://schemas.openxmlformats.org/officeDocument/2006/relationships/oleObject" Target="../embeddings/oleObject216.bin"/><Relationship Id="rId38" Type="http://schemas.openxmlformats.org/officeDocument/2006/relationships/oleObject" Target="../embeddings/oleObject219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07.bin"/><Relationship Id="rId20" Type="http://schemas.openxmlformats.org/officeDocument/2006/relationships/oleObject" Target="../embeddings/oleObject209.bin"/><Relationship Id="rId29" Type="http://schemas.openxmlformats.org/officeDocument/2006/relationships/oleObject" Target="../embeddings/oleObject214.bin"/><Relationship Id="rId41" Type="http://schemas.openxmlformats.org/officeDocument/2006/relationships/image" Target="../media/image189.w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02.bin"/><Relationship Id="rId11" Type="http://schemas.openxmlformats.org/officeDocument/2006/relationships/image" Target="../media/image175.wmf"/><Relationship Id="rId24" Type="http://schemas.openxmlformats.org/officeDocument/2006/relationships/image" Target="../media/image181.wmf"/><Relationship Id="rId32" Type="http://schemas.openxmlformats.org/officeDocument/2006/relationships/image" Target="../media/image185.wmf"/><Relationship Id="rId37" Type="http://schemas.openxmlformats.org/officeDocument/2006/relationships/image" Target="../media/image187.wmf"/><Relationship Id="rId40" Type="http://schemas.openxmlformats.org/officeDocument/2006/relationships/oleObject" Target="../embeddings/oleObject220.bin"/><Relationship Id="rId5" Type="http://schemas.openxmlformats.org/officeDocument/2006/relationships/image" Target="../media/image170.wmf"/><Relationship Id="rId15" Type="http://schemas.openxmlformats.org/officeDocument/2006/relationships/image" Target="../media/image177.wmf"/><Relationship Id="rId23" Type="http://schemas.openxmlformats.org/officeDocument/2006/relationships/oleObject" Target="../embeddings/oleObject211.bin"/><Relationship Id="rId28" Type="http://schemas.openxmlformats.org/officeDocument/2006/relationships/image" Target="../media/image183.wmf"/><Relationship Id="rId36" Type="http://schemas.openxmlformats.org/officeDocument/2006/relationships/oleObject" Target="../embeddings/oleObject218.bin"/><Relationship Id="rId10" Type="http://schemas.openxmlformats.org/officeDocument/2006/relationships/oleObject" Target="../embeddings/oleObject204.bin"/><Relationship Id="rId19" Type="http://schemas.openxmlformats.org/officeDocument/2006/relationships/image" Target="../media/image179.wmf"/><Relationship Id="rId31" Type="http://schemas.openxmlformats.org/officeDocument/2006/relationships/oleObject" Target="../embeddings/oleObject215.bin"/><Relationship Id="rId4" Type="http://schemas.openxmlformats.org/officeDocument/2006/relationships/oleObject" Target="../embeddings/oleObject201.bin"/><Relationship Id="rId9" Type="http://schemas.openxmlformats.org/officeDocument/2006/relationships/image" Target="../media/image174.wmf"/><Relationship Id="rId14" Type="http://schemas.openxmlformats.org/officeDocument/2006/relationships/oleObject" Target="../embeddings/oleObject206.bin"/><Relationship Id="rId22" Type="http://schemas.openxmlformats.org/officeDocument/2006/relationships/image" Target="../media/image180.wmf"/><Relationship Id="rId27" Type="http://schemas.openxmlformats.org/officeDocument/2006/relationships/oleObject" Target="../embeddings/oleObject213.bin"/><Relationship Id="rId30" Type="http://schemas.openxmlformats.org/officeDocument/2006/relationships/image" Target="../media/image184.wmf"/><Relationship Id="rId35" Type="http://schemas.openxmlformats.org/officeDocument/2006/relationships/oleObject" Target="../embeddings/oleObject21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image" Target="../media/image193.wmf"/><Relationship Id="rId18" Type="http://schemas.openxmlformats.org/officeDocument/2006/relationships/oleObject" Target="../embeddings/oleObject228.bin"/><Relationship Id="rId26" Type="http://schemas.openxmlformats.org/officeDocument/2006/relationships/oleObject" Target="../embeddings/oleObject232.bin"/><Relationship Id="rId3" Type="http://schemas.openxmlformats.org/officeDocument/2006/relationships/notesSlide" Target="../notesSlides/notesSlide32.xml"/><Relationship Id="rId21" Type="http://schemas.openxmlformats.org/officeDocument/2006/relationships/image" Target="../media/image195.wmf"/><Relationship Id="rId7" Type="http://schemas.openxmlformats.org/officeDocument/2006/relationships/image" Target="../media/image187.wmf"/><Relationship Id="rId12" Type="http://schemas.openxmlformats.org/officeDocument/2006/relationships/oleObject" Target="../embeddings/oleObject225.bin"/><Relationship Id="rId17" Type="http://schemas.openxmlformats.org/officeDocument/2006/relationships/image" Target="../media/image175.wmf"/><Relationship Id="rId25" Type="http://schemas.openxmlformats.org/officeDocument/2006/relationships/image" Target="../media/image197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27.bin"/><Relationship Id="rId20" Type="http://schemas.openxmlformats.org/officeDocument/2006/relationships/oleObject" Target="../embeddings/oleObject229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192.wmf"/><Relationship Id="rId24" Type="http://schemas.openxmlformats.org/officeDocument/2006/relationships/oleObject" Target="../embeddings/oleObject231.bin"/><Relationship Id="rId5" Type="http://schemas.openxmlformats.org/officeDocument/2006/relationships/image" Target="../media/image190.wmf"/><Relationship Id="rId15" Type="http://schemas.openxmlformats.org/officeDocument/2006/relationships/image" Target="../media/image174.wmf"/><Relationship Id="rId23" Type="http://schemas.openxmlformats.org/officeDocument/2006/relationships/image" Target="../media/image196.wmf"/><Relationship Id="rId10" Type="http://schemas.openxmlformats.org/officeDocument/2006/relationships/oleObject" Target="../embeddings/oleObject224.bin"/><Relationship Id="rId19" Type="http://schemas.openxmlformats.org/officeDocument/2006/relationships/image" Target="../media/image194.wmf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191.wmf"/><Relationship Id="rId14" Type="http://schemas.openxmlformats.org/officeDocument/2006/relationships/oleObject" Target="../embeddings/oleObject226.bin"/><Relationship Id="rId22" Type="http://schemas.openxmlformats.org/officeDocument/2006/relationships/oleObject" Target="../embeddings/oleObject230.bin"/><Relationship Id="rId27" Type="http://schemas.openxmlformats.org/officeDocument/2006/relationships/image" Target="../media/image19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image" Target="../media/image202.wmf"/><Relationship Id="rId18" Type="http://schemas.openxmlformats.org/officeDocument/2006/relationships/oleObject" Target="../embeddings/oleObject240.bin"/><Relationship Id="rId3" Type="http://schemas.openxmlformats.org/officeDocument/2006/relationships/notesSlide" Target="../notesSlides/notesSlide33.xml"/><Relationship Id="rId21" Type="http://schemas.openxmlformats.org/officeDocument/2006/relationships/image" Target="../media/image205.wmf"/><Relationship Id="rId7" Type="http://schemas.openxmlformats.org/officeDocument/2006/relationships/image" Target="../media/image200.wmf"/><Relationship Id="rId12" Type="http://schemas.openxmlformats.org/officeDocument/2006/relationships/oleObject" Target="../embeddings/oleObject237.bin"/><Relationship Id="rId17" Type="http://schemas.openxmlformats.org/officeDocument/2006/relationships/image" Target="../media/image203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39.bin"/><Relationship Id="rId20" Type="http://schemas.openxmlformats.org/officeDocument/2006/relationships/oleObject" Target="../embeddings/oleObject241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201.wmf"/><Relationship Id="rId5" Type="http://schemas.openxmlformats.org/officeDocument/2006/relationships/image" Target="../media/image199.wmf"/><Relationship Id="rId15" Type="http://schemas.openxmlformats.org/officeDocument/2006/relationships/image" Target="../media/image170.wmf"/><Relationship Id="rId23" Type="http://schemas.openxmlformats.org/officeDocument/2006/relationships/image" Target="../media/image206.wmf"/><Relationship Id="rId10" Type="http://schemas.openxmlformats.org/officeDocument/2006/relationships/oleObject" Target="../embeddings/oleObject236.bin"/><Relationship Id="rId19" Type="http://schemas.openxmlformats.org/officeDocument/2006/relationships/image" Target="../media/image204.wmf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180.wmf"/><Relationship Id="rId14" Type="http://schemas.openxmlformats.org/officeDocument/2006/relationships/oleObject" Target="../embeddings/oleObject238.bin"/><Relationship Id="rId22" Type="http://schemas.openxmlformats.org/officeDocument/2006/relationships/oleObject" Target="../embeddings/oleObject24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24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243.bin"/><Relationship Id="rId10" Type="http://schemas.openxmlformats.org/officeDocument/2006/relationships/image" Target="../media/image209.wmf"/><Relationship Id="rId4" Type="http://schemas.openxmlformats.org/officeDocument/2006/relationships/image" Target="../media/image210.gif"/><Relationship Id="rId9" Type="http://schemas.openxmlformats.org/officeDocument/2006/relationships/oleObject" Target="../embeddings/oleObject24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21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47.bin"/><Relationship Id="rId11" Type="http://schemas.openxmlformats.org/officeDocument/2006/relationships/oleObject" Target="../embeddings/oleObject250.bin"/><Relationship Id="rId5" Type="http://schemas.openxmlformats.org/officeDocument/2006/relationships/image" Target="../media/image171.wmf"/><Relationship Id="rId10" Type="http://schemas.openxmlformats.org/officeDocument/2006/relationships/image" Target="../media/image212.wmf"/><Relationship Id="rId4" Type="http://schemas.openxmlformats.org/officeDocument/2006/relationships/oleObject" Target="../embeddings/oleObject246.bin"/><Relationship Id="rId9" Type="http://schemas.openxmlformats.org/officeDocument/2006/relationships/oleObject" Target="../embeddings/oleObject24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3.bin"/><Relationship Id="rId13" Type="http://schemas.openxmlformats.org/officeDocument/2006/relationships/image" Target="../media/image174.wmf"/><Relationship Id="rId18" Type="http://schemas.openxmlformats.org/officeDocument/2006/relationships/image" Target="../media/image216.wmf"/><Relationship Id="rId3" Type="http://schemas.openxmlformats.org/officeDocument/2006/relationships/notesSlide" Target="../notesSlides/notesSlide36.xml"/><Relationship Id="rId21" Type="http://schemas.openxmlformats.org/officeDocument/2006/relationships/oleObject" Target="../embeddings/oleObject260.bin"/><Relationship Id="rId7" Type="http://schemas.openxmlformats.org/officeDocument/2006/relationships/image" Target="../media/image214.wmf"/><Relationship Id="rId12" Type="http://schemas.openxmlformats.org/officeDocument/2006/relationships/oleObject" Target="../embeddings/oleObject255.bin"/><Relationship Id="rId17" Type="http://schemas.openxmlformats.org/officeDocument/2006/relationships/oleObject" Target="../embeddings/oleObject258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57.bin"/><Relationship Id="rId20" Type="http://schemas.openxmlformats.org/officeDocument/2006/relationships/image" Target="../media/image217.wmf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52.bin"/><Relationship Id="rId11" Type="http://schemas.openxmlformats.org/officeDocument/2006/relationships/image" Target="../media/image173.wmf"/><Relationship Id="rId5" Type="http://schemas.openxmlformats.org/officeDocument/2006/relationships/image" Target="../media/image172.wmf"/><Relationship Id="rId15" Type="http://schemas.openxmlformats.org/officeDocument/2006/relationships/image" Target="../media/image181.wmf"/><Relationship Id="rId10" Type="http://schemas.openxmlformats.org/officeDocument/2006/relationships/oleObject" Target="../embeddings/oleObject254.bin"/><Relationship Id="rId19" Type="http://schemas.openxmlformats.org/officeDocument/2006/relationships/oleObject" Target="../embeddings/oleObject259.bin"/><Relationship Id="rId4" Type="http://schemas.openxmlformats.org/officeDocument/2006/relationships/oleObject" Target="../embeddings/oleObject251.bin"/><Relationship Id="rId9" Type="http://schemas.openxmlformats.org/officeDocument/2006/relationships/image" Target="../media/image215.wmf"/><Relationship Id="rId14" Type="http://schemas.openxmlformats.org/officeDocument/2006/relationships/oleObject" Target="../embeddings/oleObject256.bin"/><Relationship Id="rId22" Type="http://schemas.openxmlformats.org/officeDocument/2006/relationships/image" Target="../media/image21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1.wmf"/><Relationship Id="rId18" Type="http://schemas.openxmlformats.org/officeDocument/2006/relationships/image" Target="../media/image13.wmf"/><Relationship Id="rId26" Type="http://schemas.openxmlformats.org/officeDocument/2006/relationships/oleObject" Target="../embeddings/oleObject20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4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2.bin"/><Relationship Id="rId17" Type="http://schemas.openxmlformats.org/officeDocument/2006/relationships/oleObject" Target="../embeddings/oleObject15.bin"/><Relationship Id="rId25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19.bin"/><Relationship Id="rId5" Type="http://schemas.openxmlformats.org/officeDocument/2006/relationships/image" Target="../media/image1.wmf"/><Relationship Id="rId15" Type="http://schemas.openxmlformats.org/officeDocument/2006/relationships/image" Target="../media/image12.wmf"/><Relationship Id="rId23" Type="http://schemas.openxmlformats.org/officeDocument/2006/relationships/image" Target="../media/image15.wmf"/><Relationship Id="rId28" Type="http://schemas.openxmlformats.org/officeDocument/2006/relationships/oleObject" Target="../embeddings/oleObject21.bin"/><Relationship Id="rId10" Type="http://schemas.openxmlformats.org/officeDocument/2006/relationships/oleObject" Target="../embeddings/oleObject11.bin"/><Relationship Id="rId19" Type="http://schemas.openxmlformats.org/officeDocument/2006/relationships/oleObject" Target="../embeddings/oleObject16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8.bin"/><Relationship Id="rId27" Type="http://schemas.openxmlformats.org/officeDocument/2006/relationships/image" Target="../media/image17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gif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1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62.bin"/><Relationship Id="rId5" Type="http://schemas.openxmlformats.org/officeDocument/2006/relationships/image" Target="../media/image219.wmf"/><Relationship Id="rId4" Type="http://schemas.openxmlformats.org/officeDocument/2006/relationships/oleObject" Target="../embeddings/oleObject26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6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22.wmf"/><Relationship Id="rId5" Type="http://schemas.openxmlformats.org/officeDocument/2006/relationships/image" Target="../media/image181.wmf"/><Relationship Id="rId10" Type="http://schemas.openxmlformats.org/officeDocument/2006/relationships/oleObject" Target="../embeddings/oleObject266.bin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21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9.bin"/><Relationship Id="rId13" Type="http://schemas.openxmlformats.org/officeDocument/2006/relationships/image" Target="../media/image227.wmf"/><Relationship Id="rId18" Type="http://schemas.openxmlformats.org/officeDocument/2006/relationships/image" Target="../media/image229.wmf"/><Relationship Id="rId3" Type="http://schemas.openxmlformats.org/officeDocument/2006/relationships/notesSlide" Target="../notesSlides/notesSlide39.xml"/><Relationship Id="rId21" Type="http://schemas.openxmlformats.org/officeDocument/2006/relationships/oleObject" Target="../embeddings/oleObject276.bin"/><Relationship Id="rId7" Type="http://schemas.openxmlformats.org/officeDocument/2006/relationships/image" Target="../media/image224.wmf"/><Relationship Id="rId12" Type="http://schemas.openxmlformats.org/officeDocument/2006/relationships/oleObject" Target="../embeddings/oleObject271.bin"/><Relationship Id="rId17" Type="http://schemas.openxmlformats.org/officeDocument/2006/relationships/oleObject" Target="../embeddings/oleObject274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28.wmf"/><Relationship Id="rId20" Type="http://schemas.openxmlformats.org/officeDocument/2006/relationships/image" Target="../media/image230.wmf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68.bin"/><Relationship Id="rId11" Type="http://schemas.openxmlformats.org/officeDocument/2006/relationships/image" Target="../media/image226.wmf"/><Relationship Id="rId5" Type="http://schemas.openxmlformats.org/officeDocument/2006/relationships/image" Target="../media/image223.wmf"/><Relationship Id="rId15" Type="http://schemas.openxmlformats.org/officeDocument/2006/relationships/oleObject" Target="../embeddings/oleObject273.bin"/><Relationship Id="rId10" Type="http://schemas.openxmlformats.org/officeDocument/2006/relationships/oleObject" Target="../embeddings/oleObject270.bin"/><Relationship Id="rId19" Type="http://schemas.openxmlformats.org/officeDocument/2006/relationships/oleObject" Target="../embeddings/oleObject275.bin"/><Relationship Id="rId4" Type="http://schemas.openxmlformats.org/officeDocument/2006/relationships/oleObject" Target="../embeddings/oleObject267.bin"/><Relationship Id="rId9" Type="http://schemas.openxmlformats.org/officeDocument/2006/relationships/image" Target="../media/image225.wmf"/><Relationship Id="rId14" Type="http://schemas.openxmlformats.org/officeDocument/2006/relationships/oleObject" Target="../embeddings/oleObject272.bin"/><Relationship Id="rId22" Type="http://schemas.openxmlformats.org/officeDocument/2006/relationships/image" Target="../media/image231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9.bin"/><Relationship Id="rId13" Type="http://schemas.openxmlformats.org/officeDocument/2006/relationships/oleObject" Target="../embeddings/oleObject282.bin"/><Relationship Id="rId18" Type="http://schemas.openxmlformats.org/officeDocument/2006/relationships/image" Target="../media/image237.wmf"/><Relationship Id="rId3" Type="http://schemas.openxmlformats.org/officeDocument/2006/relationships/notesSlide" Target="../notesSlides/notesSlide40.xml"/><Relationship Id="rId21" Type="http://schemas.openxmlformats.org/officeDocument/2006/relationships/oleObject" Target="../embeddings/oleObject286.bin"/><Relationship Id="rId7" Type="http://schemas.openxmlformats.org/officeDocument/2006/relationships/image" Target="../media/image232.wmf"/><Relationship Id="rId12" Type="http://schemas.openxmlformats.org/officeDocument/2006/relationships/oleObject" Target="../embeddings/oleObject281.bin"/><Relationship Id="rId17" Type="http://schemas.openxmlformats.org/officeDocument/2006/relationships/oleObject" Target="../embeddings/oleObject284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36.wmf"/><Relationship Id="rId20" Type="http://schemas.openxmlformats.org/officeDocument/2006/relationships/image" Target="../media/image238.wmf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78.bin"/><Relationship Id="rId11" Type="http://schemas.openxmlformats.org/officeDocument/2006/relationships/image" Target="../media/image234.wmf"/><Relationship Id="rId5" Type="http://schemas.openxmlformats.org/officeDocument/2006/relationships/image" Target="../media/image221.wmf"/><Relationship Id="rId15" Type="http://schemas.openxmlformats.org/officeDocument/2006/relationships/oleObject" Target="../embeddings/oleObject283.bin"/><Relationship Id="rId10" Type="http://schemas.openxmlformats.org/officeDocument/2006/relationships/oleObject" Target="../embeddings/oleObject280.bin"/><Relationship Id="rId19" Type="http://schemas.openxmlformats.org/officeDocument/2006/relationships/oleObject" Target="../embeddings/oleObject285.bin"/><Relationship Id="rId4" Type="http://schemas.openxmlformats.org/officeDocument/2006/relationships/oleObject" Target="../embeddings/oleObject277.bin"/><Relationship Id="rId9" Type="http://schemas.openxmlformats.org/officeDocument/2006/relationships/image" Target="../media/image233.wmf"/><Relationship Id="rId14" Type="http://schemas.openxmlformats.org/officeDocument/2006/relationships/image" Target="../media/image235.wmf"/><Relationship Id="rId22" Type="http://schemas.openxmlformats.org/officeDocument/2006/relationships/image" Target="../media/image23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13" Type="http://schemas.openxmlformats.org/officeDocument/2006/relationships/image" Target="../media/image221.wmf"/><Relationship Id="rId18" Type="http://schemas.openxmlformats.org/officeDocument/2006/relationships/oleObject" Target="../embeddings/oleObject294.bin"/><Relationship Id="rId26" Type="http://schemas.openxmlformats.org/officeDocument/2006/relationships/image" Target="../media/image246.wmf"/><Relationship Id="rId3" Type="http://schemas.openxmlformats.org/officeDocument/2006/relationships/notesSlide" Target="../notesSlides/notesSlide41.xml"/><Relationship Id="rId21" Type="http://schemas.openxmlformats.org/officeDocument/2006/relationships/oleObject" Target="../embeddings/oleObject296.bin"/><Relationship Id="rId7" Type="http://schemas.openxmlformats.org/officeDocument/2006/relationships/image" Target="../media/image166.wmf"/><Relationship Id="rId12" Type="http://schemas.openxmlformats.org/officeDocument/2006/relationships/oleObject" Target="../embeddings/oleObject291.bin"/><Relationship Id="rId17" Type="http://schemas.openxmlformats.org/officeDocument/2006/relationships/image" Target="../media/image242.wmf"/><Relationship Id="rId25" Type="http://schemas.openxmlformats.org/officeDocument/2006/relationships/oleObject" Target="../embeddings/oleObject298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93.bin"/><Relationship Id="rId20" Type="http://schemas.openxmlformats.org/officeDocument/2006/relationships/image" Target="../media/image243.wmf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88.bin"/><Relationship Id="rId11" Type="http://schemas.openxmlformats.org/officeDocument/2006/relationships/image" Target="../media/image222.wmf"/><Relationship Id="rId24" Type="http://schemas.openxmlformats.org/officeDocument/2006/relationships/image" Target="../media/image245.wmf"/><Relationship Id="rId5" Type="http://schemas.openxmlformats.org/officeDocument/2006/relationships/image" Target="../media/image240.wmf"/><Relationship Id="rId15" Type="http://schemas.openxmlformats.org/officeDocument/2006/relationships/image" Target="../media/image241.wmf"/><Relationship Id="rId23" Type="http://schemas.openxmlformats.org/officeDocument/2006/relationships/oleObject" Target="../embeddings/oleObject297.bin"/><Relationship Id="rId10" Type="http://schemas.openxmlformats.org/officeDocument/2006/relationships/oleObject" Target="../embeddings/oleObject290.bin"/><Relationship Id="rId19" Type="http://schemas.openxmlformats.org/officeDocument/2006/relationships/oleObject" Target="../embeddings/oleObject295.bin"/><Relationship Id="rId4" Type="http://schemas.openxmlformats.org/officeDocument/2006/relationships/oleObject" Target="../embeddings/oleObject287.bin"/><Relationship Id="rId9" Type="http://schemas.openxmlformats.org/officeDocument/2006/relationships/image" Target="../media/image232.wmf"/><Relationship Id="rId14" Type="http://schemas.openxmlformats.org/officeDocument/2006/relationships/oleObject" Target="../embeddings/oleObject292.bin"/><Relationship Id="rId22" Type="http://schemas.openxmlformats.org/officeDocument/2006/relationships/image" Target="../media/image24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1.bin"/><Relationship Id="rId13" Type="http://schemas.openxmlformats.org/officeDocument/2006/relationships/image" Target="../media/image251.wmf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48.wmf"/><Relationship Id="rId12" Type="http://schemas.openxmlformats.org/officeDocument/2006/relationships/oleObject" Target="../embeddings/oleObject30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00.bin"/><Relationship Id="rId11" Type="http://schemas.openxmlformats.org/officeDocument/2006/relationships/image" Target="../media/image250.wmf"/><Relationship Id="rId5" Type="http://schemas.openxmlformats.org/officeDocument/2006/relationships/image" Target="../media/image247.wmf"/><Relationship Id="rId10" Type="http://schemas.openxmlformats.org/officeDocument/2006/relationships/oleObject" Target="../embeddings/oleObject302.bin"/><Relationship Id="rId4" Type="http://schemas.openxmlformats.org/officeDocument/2006/relationships/oleObject" Target="../embeddings/oleObject299.bin"/><Relationship Id="rId9" Type="http://schemas.openxmlformats.org/officeDocument/2006/relationships/image" Target="../media/image249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6.bin"/><Relationship Id="rId13" Type="http://schemas.openxmlformats.org/officeDocument/2006/relationships/oleObject" Target="../embeddings/oleObject309.bin"/><Relationship Id="rId18" Type="http://schemas.openxmlformats.org/officeDocument/2006/relationships/image" Target="../media/image258.wmf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253.wmf"/><Relationship Id="rId12" Type="http://schemas.openxmlformats.org/officeDocument/2006/relationships/image" Target="../media/image255.wmf"/><Relationship Id="rId17" Type="http://schemas.openxmlformats.org/officeDocument/2006/relationships/oleObject" Target="../embeddings/oleObject31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57.wmf"/><Relationship Id="rId20" Type="http://schemas.openxmlformats.org/officeDocument/2006/relationships/image" Target="../media/image259.wmf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305.bin"/><Relationship Id="rId11" Type="http://schemas.openxmlformats.org/officeDocument/2006/relationships/oleObject" Target="../embeddings/oleObject308.bin"/><Relationship Id="rId5" Type="http://schemas.openxmlformats.org/officeDocument/2006/relationships/image" Target="../media/image252.wmf"/><Relationship Id="rId15" Type="http://schemas.openxmlformats.org/officeDocument/2006/relationships/oleObject" Target="../embeddings/oleObject310.bin"/><Relationship Id="rId10" Type="http://schemas.openxmlformats.org/officeDocument/2006/relationships/oleObject" Target="../embeddings/oleObject307.bin"/><Relationship Id="rId19" Type="http://schemas.openxmlformats.org/officeDocument/2006/relationships/oleObject" Target="../embeddings/oleObject312.bin"/><Relationship Id="rId4" Type="http://schemas.openxmlformats.org/officeDocument/2006/relationships/oleObject" Target="../embeddings/oleObject304.bin"/><Relationship Id="rId9" Type="http://schemas.openxmlformats.org/officeDocument/2006/relationships/image" Target="../media/image254.wmf"/><Relationship Id="rId14" Type="http://schemas.openxmlformats.org/officeDocument/2006/relationships/image" Target="../media/image25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5.bin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26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314.bin"/><Relationship Id="rId11" Type="http://schemas.openxmlformats.org/officeDocument/2006/relationships/image" Target="../media/image263.wmf"/><Relationship Id="rId5" Type="http://schemas.openxmlformats.org/officeDocument/2006/relationships/image" Target="../media/image260.wmf"/><Relationship Id="rId10" Type="http://schemas.openxmlformats.org/officeDocument/2006/relationships/oleObject" Target="../embeddings/oleObject316.bin"/><Relationship Id="rId4" Type="http://schemas.openxmlformats.org/officeDocument/2006/relationships/oleObject" Target="../embeddings/oleObject313.bin"/><Relationship Id="rId9" Type="http://schemas.openxmlformats.org/officeDocument/2006/relationships/image" Target="../media/image26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9.bin"/><Relationship Id="rId13" Type="http://schemas.openxmlformats.org/officeDocument/2006/relationships/image" Target="../media/image268.wmf"/><Relationship Id="rId18" Type="http://schemas.openxmlformats.org/officeDocument/2006/relationships/oleObject" Target="../embeddings/oleObject324.bin"/><Relationship Id="rId26" Type="http://schemas.openxmlformats.org/officeDocument/2006/relationships/image" Target="../media/image274.wmf"/><Relationship Id="rId3" Type="http://schemas.openxmlformats.org/officeDocument/2006/relationships/notesSlide" Target="../notesSlides/notesSlide45.xml"/><Relationship Id="rId21" Type="http://schemas.openxmlformats.org/officeDocument/2006/relationships/image" Target="../media/image272.wmf"/><Relationship Id="rId7" Type="http://schemas.openxmlformats.org/officeDocument/2006/relationships/image" Target="../media/image265.wmf"/><Relationship Id="rId12" Type="http://schemas.openxmlformats.org/officeDocument/2006/relationships/oleObject" Target="../embeddings/oleObject321.bin"/><Relationship Id="rId17" Type="http://schemas.openxmlformats.org/officeDocument/2006/relationships/image" Target="../media/image270.wmf"/><Relationship Id="rId25" Type="http://schemas.openxmlformats.org/officeDocument/2006/relationships/oleObject" Target="../embeddings/oleObject328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23.bin"/><Relationship Id="rId20" Type="http://schemas.openxmlformats.org/officeDocument/2006/relationships/oleObject" Target="../embeddings/oleObject325.bin"/><Relationship Id="rId29" Type="http://schemas.openxmlformats.org/officeDocument/2006/relationships/oleObject" Target="../embeddings/oleObject330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318.bin"/><Relationship Id="rId11" Type="http://schemas.openxmlformats.org/officeDocument/2006/relationships/image" Target="../media/image267.wmf"/><Relationship Id="rId24" Type="http://schemas.openxmlformats.org/officeDocument/2006/relationships/oleObject" Target="../embeddings/oleObject327.bin"/><Relationship Id="rId32" Type="http://schemas.openxmlformats.org/officeDocument/2006/relationships/image" Target="../media/image255.wmf"/><Relationship Id="rId5" Type="http://schemas.openxmlformats.org/officeDocument/2006/relationships/image" Target="../media/image264.wmf"/><Relationship Id="rId15" Type="http://schemas.openxmlformats.org/officeDocument/2006/relationships/image" Target="../media/image269.wmf"/><Relationship Id="rId23" Type="http://schemas.openxmlformats.org/officeDocument/2006/relationships/image" Target="../media/image273.wmf"/><Relationship Id="rId28" Type="http://schemas.openxmlformats.org/officeDocument/2006/relationships/image" Target="../media/image275.wmf"/><Relationship Id="rId10" Type="http://schemas.openxmlformats.org/officeDocument/2006/relationships/oleObject" Target="../embeddings/oleObject320.bin"/><Relationship Id="rId19" Type="http://schemas.openxmlformats.org/officeDocument/2006/relationships/image" Target="../media/image271.wmf"/><Relationship Id="rId31" Type="http://schemas.openxmlformats.org/officeDocument/2006/relationships/oleObject" Target="../embeddings/oleObject331.bin"/><Relationship Id="rId4" Type="http://schemas.openxmlformats.org/officeDocument/2006/relationships/oleObject" Target="../embeddings/oleObject317.bin"/><Relationship Id="rId9" Type="http://schemas.openxmlformats.org/officeDocument/2006/relationships/image" Target="../media/image266.wmf"/><Relationship Id="rId14" Type="http://schemas.openxmlformats.org/officeDocument/2006/relationships/oleObject" Target="../embeddings/oleObject322.bin"/><Relationship Id="rId22" Type="http://schemas.openxmlformats.org/officeDocument/2006/relationships/oleObject" Target="../embeddings/oleObject326.bin"/><Relationship Id="rId27" Type="http://schemas.openxmlformats.org/officeDocument/2006/relationships/oleObject" Target="../embeddings/oleObject329.bin"/><Relationship Id="rId30" Type="http://schemas.openxmlformats.org/officeDocument/2006/relationships/image" Target="../media/image27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4.bin"/><Relationship Id="rId13" Type="http://schemas.openxmlformats.org/officeDocument/2006/relationships/image" Target="../media/image280.wmf"/><Relationship Id="rId18" Type="http://schemas.openxmlformats.org/officeDocument/2006/relationships/oleObject" Target="../embeddings/oleObject339.bin"/><Relationship Id="rId26" Type="http://schemas.openxmlformats.org/officeDocument/2006/relationships/oleObject" Target="../embeddings/oleObject343.bin"/><Relationship Id="rId3" Type="http://schemas.openxmlformats.org/officeDocument/2006/relationships/notesSlide" Target="../notesSlides/notesSlide46.xml"/><Relationship Id="rId21" Type="http://schemas.openxmlformats.org/officeDocument/2006/relationships/image" Target="../media/image284.wmf"/><Relationship Id="rId7" Type="http://schemas.openxmlformats.org/officeDocument/2006/relationships/image" Target="../media/image277.wmf"/><Relationship Id="rId12" Type="http://schemas.openxmlformats.org/officeDocument/2006/relationships/oleObject" Target="../embeddings/oleObject336.bin"/><Relationship Id="rId17" Type="http://schemas.openxmlformats.org/officeDocument/2006/relationships/image" Target="../media/image282.wmf"/><Relationship Id="rId25" Type="http://schemas.openxmlformats.org/officeDocument/2006/relationships/image" Target="../media/image286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38.bin"/><Relationship Id="rId20" Type="http://schemas.openxmlformats.org/officeDocument/2006/relationships/oleObject" Target="../embeddings/oleObject340.bin"/><Relationship Id="rId29" Type="http://schemas.openxmlformats.org/officeDocument/2006/relationships/image" Target="../media/image288.wmf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333.bin"/><Relationship Id="rId11" Type="http://schemas.openxmlformats.org/officeDocument/2006/relationships/image" Target="../media/image279.wmf"/><Relationship Id="rId24" Type="http://schemas.openxmlformats.org/officeDocument/2006/relationships/oleObject" Target="../embeddings/oleObject342.bin"/><Relationship Id="rId5" Type="http://schemas.openxmlformats.org/officeDocument/2006/relationships/image" Target="../media/image255.wmf"/><Relationship Id="rId15" Type="http://schemas.openxmlformats.org/officeDocument/2006/relationships/image" Target="../media/image281.wmf"/><Relationship Id="rId23" Type="http://schemas.openxmlformats.org/officeDocument/2006/relationships/image" Target="../media/image285.wmf"/><Relationship Id="rId28" Type="http://schemas.openxmlformats.org/officeDocument/2006/relationships/oleObject" Target="../embeddings/oleObject344.bin"/><Relationship Id="rId10" Type="http://schemas.openxmlformats.org/officeDocument/2006/relationships/oleObject" Target="../embeddings/oleObject335.bin"/><Relationship Id="rId19" Type="http://schemas.openxmlformats.org/officeDocument/2006/relationships/image" Target="../media/image283.wmf"/><Relationship Id="rId4" Type="http://schemas.openxmlformats.org/officeDocument/2006/relationships/oleObject" Target="../embeddings/oleObject332.bin"/><Relationship Id="rId9" Type="http://schemas.openxmlformats.org/officeDocument/2006/relationships/image" Target="../media/image278.wmf"/><Relationship Id="rId14" Type="http://schemas.openxmlformats.org/officeDocument/2006/relationships/oleObject" Target="../embeddings/oleObject337.bin"/><Relationship Id="rId22" Type="http://schemas.openxmlformats.org/officeDocument/2006/relationships/oleObject" Target="../embeddings/oleObject341.bin"/><Relationship Id="rId27" Type="http://schemas.openxmlformats.org/officeDocument/2006/relationships/image" Target="../media/image28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0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9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8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346.bin"/><Relationship Id="rId5" Type="http://schemas.openxmlformats.org/officeDocument/2006/relationships/image" Target="../media/image288.wmf"/><Relationship Id="rId4" Type="http://schemas.openxmlformats.org/officeDocument/2006/relationships/oleObject" Target="../embeddings/oleObject34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33.bin"/><Relationship Id="rId26" Type="http://schemas.openxmlformats.org/officeDocument/2006/relationships/oleObject" Target="../embeddings/oleObject37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9.wmf"/><Relationship Id="rId34" Type="http://schemas.openxmlformats.org/officeDocument/2006/relationships/oleObject" Target="../embeddings/oleObject41.bin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33" Type="http://schemas.openxmlformats.org/officeDocument/2006/relationships/image" Target="../media/image35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29" Type="http://schemas.openxmlformats.org/officeDocument/2006/relationships/image" Target="../media/image33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36.bin"/><Relationship Id="rId32" Type="http://schemas.openxmlformats.org/officeDocument/2006/relationships/oleObject" Target="../embeddings/oleObject40.bin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28" Type="http://schemas.openxmlformats.org/officeDocument/2006/relationships/oleObject" Target="../embeddings/oleObject38.bin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28.wmf"/><Relationship Id="rId31" Type="http://schemas.openxmlformats.org/officeDocument/2006/relationships/image" Target="../media/image34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Relationship Id="rId27" Type="http://schemas.openxmlformats.org/officeDocument/2006/relationships/image" Target="../media/image32.wmf"/><Relationship Id="rId30" Type="http://schemas.openxmlformats.org/officeDocument/2006/relationships/oleObject" Target="../embeddings/oleObject39.bin"/><Relationship Id="rId35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49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45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43.wmf"/><Relationship Id="rId25" Type="http://schemas.openxmlformats.org/officeDocument/2006/relationships/image" Target="../media/image47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52.bin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23" Type="http://schemas.openxmlformats.org/officeDocument/2006/relationships/image" Target="../media/image46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2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5720" y="2780928"/>
            <a:ext cx="8358246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离散对数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Discrete Logarithm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57158" y="4066812"/>
            <a:ext cx="8358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72000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57158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err="1" smtClean="0">
                <a:solidFill>
                  <a:srgbClr val="FF0000"/>
                </a:solidFill>
              </a:rPr>
              <a:t>Diffie</a:t>
            </a:r>
            <a:r>
              <a:rPr lang="en-US" altLang="zh-CN" sz="3200" dirty="0" smtClean="0">
                <a:solidFill>
                  <a:srgbClr val="FF0000"/>
                </a:solidFill>
              </a:rPr>
              <a:t>-Hellman</a:t>
            </a:r>
            <a:r>
              <a:rPr lang="zh-CN" altLang="en-US" sz="3200" dirty="0" smtClean="0">
                <a:solidFill>
                  <a:srgbClr val="FF0000"/>
                </a:solidFill>
              </a:rPr>
              <a:t>问题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477506"/>
              </p:ext>
            </p:extLst>
          </p:nvPr>
        </p:nvGraphicFramePr>
        <p:xfrm>
          <a:off x="313918" y="1124744"/>
          <a:ext cx="8018463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67" name="Equation" r:id="rId4" imgW="3632040" imgH="723600" progId="Equation.DSMT4">
                  <p:embed/>
                </p:oleObj>
              </mc:Choice>
              <mc:Fallback>
                <p:oleObj name="Equation" r:id="rId4" imgW="363204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18" y="1124744"/>
                        <a:ext cx="8018463" cy="160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33949"/>
              </p:ext>
            </p:extLst>
          </p:nvPr>
        </p:nvGraphicFramePr>
        <p:xfrm>
          <a:off x="295275" y="3068638"/>
          <a:ext cx="86868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68" name="Equation" r:id="rId6" imgW="4127400" imgH="723600" progId="Equation.DSMT4">
                  <p:embed/>
                </p:oleObj>
              </mc:Choice>
              <mc:Fallback>
                <p:oleObj name="Equation" r:id="rId6" imgW="41274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3068638"/>
                        <a:ext cx="8686800" cy="152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039353"/>
              </p:ext>
            </p:extLst>
          </p:nvPr>
        </p:nvGraphicFramePr>
        <p:xfrm>
          <a:off x="330200" y="4868863"/>
          <a:ext cx="865822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69" name="Equation" r:id="rId8" imgW="4114800" imgH="723600" progId="Equation.DSMT4">
                  <p:embed/>
                </p:oleObj>
              </mc:Choice>
              <mc:Fallback>
                <p:oleObj name="Equation" r:id="rId8" imgW="41148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4868863"/>
                        <a:ext cx="8658225" cy="152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77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 </a:t>
            </a:r>
            <a:r>
              <a:rPr lang="en-US" altLang="zh-CN" dirty="0" err="1" smtClean="0"/>
              <a:t>Gamal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057203"/>
          </a:xfrm>
        </p:spPr>
        <p:txBody>
          <a:bodyPr/>
          <a:lstStyle/>
          <a:p>
            <a:r>
              <a:rPr lang="zh-CN" altLang="en-US" dirty="0" smtClean="0"/>
              <a:t>如何证明？ 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" y="1628800"/>
            <a:ext cx="8337302" cy="116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210897"/>
              </p:ext>
            </p:extLst>
          </p:nvPr>
        </p:nvGraphicFramePr>
        <p:xfrm>
          <a:off x="2650976" y="4149080"/>
          <a:ext cx="3505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44" name="Equation" r:id="rId4" imgW="1587240" imgH="279360" progId="Equation.DSMT4">
                  <p:embed/>
                </p:oleObj>
              </mc:Choice>
              <mc:Fallback>
                <p:oleObj name="Equation" r:id="rId4" imgW="1587240" imgH="27936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976" y="4149080"/>
                        <a:ext cx="3505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7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 </a:t>
            </a:r>
            <a:r>
              <a:rPr lang="en-US" altLang="zh-CN" dirty="0" err="1" smtClean="0"/>
              <a:t>Gamal</a:t>
            </a:r>
            <a:r>
              <a:rPr lang="zh-CN" altLang="en-US" dirty="0" smtClean="0"/>
              <a:t>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r>
              <a:rPr lang="en-US" altLang="zh-CN" dirty="0" smtClean="0"/>
              <a:t>DDH</a:t>
            </a:r>
            <a:r>
              <a:rPr lang="zh-CN" altLang="en-US" dirty="0"/>
              <a:t>问题</a:t>
            </a:r>
            <a:r>
              <a:rPr lang="zh-CN" altLang="en-US" dirty="0" smtClean="0"/>
              <a:t>的概率？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832707"/>
              </p:ext>
            </p:extLst>
          </p:nvPr>
        </p:nvGraphicFramePr>
        <p:xfrm>
          <a:off x="2589559" y="2320627"/>
          <a:ext cx="4430713" cy="427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66" name="Equation" r:id="rId3" imgW="2006280" imgH="1930320" progId="Equation.DSMT4">
                  <p:embed/>
                </p:oleObj>
              </mc:Choice>
              <mc:Fallback>
                <p:oleObj name="Equation" r:id="rId3" imgW="2006280" imgH="193032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559" y="2320627"/>
                        <a:ext cx="4430713" cy="427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2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err="1" smtClean="0">
                <a:solidFill>
                  <a:srgbClr val="FF0000"/>
                </a:solidFill>
              </a:rPr>
              <a:t>Diffie</a:t>
            </a:r>
            <a:r>
              <a:rPr lang="en-US" altLang="zh-CN" sz="3200" dirty="0" smtClean="0">
                <a:solidFill>
                  <a:srgbClr val="FF0000"/>
                </a:solidFill>
              </a:rPr>
              <a:t>-Hellman</a:t>
            </a:r>
            <a:r>
              <a:rPr lang="zh-CN" altLang="en-US" sz="3200" dirty="0" smtClean="0">
                <a:solidFill>
                  <a:srgbClr val="FF0000"/>
                </a:solidFill>
              </a:rPr>
              <a:t>问题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430834"/>
              </p:ext>
            </p:extLst>
          </p:nvPr>
        </p:nvGraphicFramePr>
        <p:xfrm>
          <a:off x="446088" y="1412776"/>
          <a:ext cx="61785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25" name="Equation" r:id="rId4" imgW="2793960" imgH="203040" progId="">
                  <p:embed/>
                </p:oleObj>
              </mc:Choice>
              <mc:Fallback>
                <p:oleObj name="Equation" r:id="rId4" imgW="279396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1412776"/>
                        <a:ext cx="61785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791393"/>
              </p:ext>
            </p:extLst>
          </p:nvPr>
        </p:nvGraphicFramePr>
        <p:xfrm>
          <a:off x="436563" y="2133600"/>
          <a:ext cx="51101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26" name="Equation" r:id="rId6" imgW="2311200" imgH="203040" progId="">
                  <p:embed/>
                </p:oleObj>
              </mc:Choice>
              <mc:Fallback>
                <p:oleObj name="Equation" r:id="rId6" imgW="231120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2133600"/>
                        <a:ext cx="511016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743433"/>
              </p:ext>
            </p:extLst>
          </p:nvPr>
        </p:nvGraphicFramePr>
        <p:xfrm>
          <a:off x="582613" y="2909888"/>
          <a:ext cx="40719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27" name="Equation" r:id="rId8" imgW="1841400" imgH="241200" progId="">
                  <p:embed/>
                </p:oleObj>
              </mc:Choice>
              <mc:Fallback>
                <p:oleObj name="Equation" r:id="rId8" imgW="1841400" imgH="24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2909888"/>
                        <a:ext cx="4071937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296587"/>
              </p:ext>
            </p:extLst>
          </p:nvPr>
        </p:nvGraphicFramePr>
        <p:xfrm>
          <a:off x="611560" y="3717032"/>
          <a:ext cx="53070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28" name="Equation" r:id="rId10" imgW="2400120" imgH="203040" progId="">
                  <p:embed/>
                </p:oleObj>
              </mc:Choice>
              <mc:Fallback>
                <p:oleObj name="Equation" r:id="rId10" imgW="240012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717032"/>
                        <a:ext cx="530701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703679"/>
              </p:ext>
            </p:extLst>
          </p:nvPr>
        </p:nvGraphicFramePr>
        <p:xfrm>
          <a:off x="683568" y="4437112"/>
          <a:ext cx="7326313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29" name="Equation" r:id="rId12" imgW="3314520" imgH="711000" progId="">
                  <p:embed/>
                </p:oleObj>
              </mc:Choice>
              <mc:Fallback>
                <p:oleObj name="Equation" r:id="rId12" imgW="3314520" imgH="711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437112"/>
                        <a:ext cx="7326313" cy="157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701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El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Gamal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El 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Gamal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密码体制可以在任何离散对数问题难处理的群中实现。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除了乘法群   ，还有两类群也是合适的候选者。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有限域   的乘法群；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定义在有限域上的椭圆曲线的群。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为此，下面介绍群、环、域的定义以及区别联系。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00403" name="Object 19"/>
          <p:cNvGraphicFramePr>
            <a:graphicFrameLocks noChangeAspect="1"/>
          </p:cNvGraphicFramePr>
          <p:nvPr/>
        </p:nvGraphicFramePr>
        <p:xfrm>
          <a:off x="1899766" y="2129734"/>
          <a:ext cx="3921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0" name="公式" r:id="rId4" imgW="203024" imgH="253780" progId="Equation.3">
                  <p:embed/>
                </p:oleObj>
              </mc:Choice>
              <mc:Fallback>
                <p:oleObj name="公式" r:id="rId4" imgW="203024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766" y="2129734"/>
                        <a:ext cx="3921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8" name="Object 6"/>
          <p:cNvGraphicFramePr>
            <a:graphicFrameLocks noChangeAspect="1"/>
          </p:cNvGraphicFramePr>
          <p:nvPr/>
        </p:nvGraphicFramePr>
        <p:xfrm>
          <a:off x="1302183" y="2867933"/>
          <a:ext cx="4413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1" name="公式" r:id="rId6" imgW="228501" imgH="266584" progId="Equation.3">
                  <p:embed/>
                </p:oleObj>
              </mc:Choice>
              <mc:Fallback>
                <p:oleObj name="公式" r:id="rId6" imgW="228501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183" y="2867933"/>
                        <a:ext cx="4413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95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群、环、域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半群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称代数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系统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&lt;S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，*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&gt;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为半群，如果*运算满足结合律。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典型的半群如：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&lt;Z+,+&gt;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&lt;N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·&gt;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，其中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Z+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代表正整数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/>
            </a:r>
            <a:b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</a:b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群、环、域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群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称代数结构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&lt;G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，*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&gt;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为群（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groups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）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,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如果</a:t>
            </a:r>
            <a:b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</a:b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　　 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）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&lt;G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，*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&gt;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为一半群</a:t>
            </a:r>
            <a:b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</a:b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）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&lt;G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，*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&gt;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中有单位元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e</a:t>
            </a:r>
            <a:b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</a:b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）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&lt;G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，*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&gt;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中每一元素都有逆元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其中，若 * 运算满足交换律，则称该群为交换群或阿贝尔群。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典型的群如：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&lt;Z,+&gt;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&lt;Q+, ·&gt;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，其中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Q+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代表正有理数</a:t>
            </a:r>
            <a:b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</a:b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群、环、域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环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称代数结构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&lt;R,+,·&gt;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为环（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ring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），如果</a:t>
            </a:r>
            <a:b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</a:b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）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&lt;R ,+&gt;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是阿贝尔群。</a:t>
            </a:r>
            <a:b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</a:b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）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&lt;R ,·&gt;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是半群。</a:t>
            </a:r>
            <a:b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</a:b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　　 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）乘运算对加运算可分配，即对任意元素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a,b,c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∈R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，有</a:t>
            </a:r>
            <a:b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</a:b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　　 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a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b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＋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c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）＝ 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ab+ac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,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b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＋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c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）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a = 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ba+ca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典型的环如： 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&lt;Z,+,·&gt;(Z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为整数集，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+,·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为数加与数乘运算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) </a:t>
            </a:r>
            <a:b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</a:b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/>
            </a:r>
            <a:b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</a:b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群、环、域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域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称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&lt; F,+,·&gt;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为域（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fields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），如果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&lt; F,+,·&gt;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为环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,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且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&lt; F-{0},·&gt;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为阿贝尔群。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典型的域如：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&lt;Q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，＋，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·&gt;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，其中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Q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为有理数。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但是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&lt;Z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，＋，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·&gt;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不是域。为什么？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因为在整数集中整数没有乘法逆元。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/>
            </a:r>
            <a:b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</a:b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/>
            </a:r>
            <a:b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</a:b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4581128"/>
            <a:ext cx="482453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有限域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当  是素数时，  是一个域。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如果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  是素数，    是整数，就存在一个具有   个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元素的域。这类域的构造方法如下：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假定   是素数。定义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是变元  的所有多项式的集合。按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照通常多项式的乘法和加法定义（并且模  约化系数），我们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构造一个环。对于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，如果存在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</a:t>
            </a: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满足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，则说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整除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，记作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12678" name="Object 6"/>
          <p:cNvGraphicFramePr>
            <a:graphicFrameLocks noChangeAspect="1"/>
          </p:cNvGraphicFramePr>
          <p:nvPr/>
        </p:nvGraphicFramePr>
        <p:xfrm>
          <a:off x="2784918" y="5086588"/>
          <a:ext cx="24511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31" name="公式" r:id="rId4" imgW="1269449" imgH="241195" progId="Equation.3">
                  <p:embed/>
                </p:oleObj>
              </mc:Choice>
              <mc:Fallback>
                <p:oleObj name="公式" r:id="rId4" imgW="1269449" imgH="241195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918" y="5086588"/>
                        <a:ext cx="24511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48" name="Object 4"/>
          <p:cNvGraphicFramePr>
            <a:graphicFrameLocks noChangeAspect="1"/>
          </p:cNvGraphicFramePr>
          <p:nvPr/>
        </p:nvGraphicFramePr>
        <p:xfrm>
          <a:off x="2435216" y="1402433"/>
          <a:ext cx="39211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32" name="公式" r:id="rId6" imgW="203112" imgH="241195" progId="Equation.3">
                  <p:embed/>
                </p:oleObj>
              </mc:Choice>
              <mc:Fallback>
                <p:oleObj name="公式" r:id="rId6" imgW="203112" imgH="241195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16" y="1402433"/>
                        <a:ext cx="39211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49" name="Object 5"/>
          <p:cNvGraphicFramePr>
            <a:graphicFrameLocks noChangeAspect="1"/>
          </p:cNvGraphicFramePr>
          <p:nvPr/>
        </p:nvGraphicFramePr>
        <p:xfrm>
          <a:off x="689179" y="1528070"/>
          <a:ext cx="2952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33" name="公式" r:id="rId8" imgW="152268" imgH="152268" progId="Equation.3">
                  <p:embed/>
                </p:oleObj>
              </mc:Choice>
              <mc:Fallback>
                <p:oleObj name="公式" r:id="rId8" imgW="152268" imgH="152268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79" y="1528070"/>
                        <a:ext cx="2952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0" name="Object 6"/>
          <p:cNvGraphicFramePr>
            <a:graphicFrameLocks noChangeAspect="1"/>
          </p:cNvGraphicFramePr>
          <p:nvPr/>
        </p:nvGraphicFramePr>
        <p:xfrm>
          <a:off x="1021197" y="2128832"/>
          <a:ext cx="10080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34" name="公式" r:id="rId10" imgW="520700" imgH="228600" progId="Equation.3">
                  <p:embed/>
                </p:oleObj>
              </mc:Choice>
              <mc:Fallback>
                <p:oleObj name="公式" r:id="rId10" imgW="520700" imgH="22860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197" y="2128832"/>
                        <a:ext cx="100806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1" name="Object 7"/>
          <p:cNvGraphicFramePr>
            <a:graphicFrameLocks noChangeAspect="1"/>
          </p:cNvGraphicFramePr>
          <p:nvPr/>
        </p:nvGraphicFramePr>
        <p:xfrm>
          <a:off x="2290975" y="2261955"/>
          <a:ext cx="2952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35" name="公式" r:id="rId12" imgW="152268" imgH="152268" progId="Equation.3">
                  <p:embed/>
                </p:oleObj>
              </mc:Choice>
              <mc:Fallback>
                <p:oleObj name="公式" r:id="rId12" imgW="152268" imgH="152268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975" y="2261955"/>
                        <a:ext cx="2952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2" name="Object 8"/>
          <p:cNvGraphicFramePr>
            <a:graphicFrameLocks noChangeAspect="1"/>
          </p:cNvGraphicFramePr>
          <p:nvPr/>
        </p:nvGraphicFramePr>
        <p:xfrm>
          <a:off x="3687762" y="2194145"/>
          <a:ext cx="8128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36" name="公式" r:id="rId14" imgW="418918" imgH="165028" progId="Equation.3">
                  <p:embed/>
                </p:oleObj>
              </mc:Choice>
              <mc:Fallback>
                <p:oleObj name="公式" r:id="rId14" imgW="418918" imgH="165028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762" y="2194145"/>
                        <a:ext cx="8128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3" name="Object 9"/>
          <p:cNvGraphicFramePr>
            <a:graphicFrameLocks noChangeAspect="1"/>
          </p:cNvGraphicFramePr>
          <p:nvPr/>
        </p:nvGraphicFramePr>
        <p:xfrm>
          <a:off x="7912351" y="2256964"/>
          <a:ext cx="2460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37" name="公式" r:id="rId16" imgW="126835" imgH="152202" progId="Equation.3">
                  <p:embed/>
                </p:oleObj>
              </mc:Choice>
              <mc:Fallback>
                <p:oleObj name="公式" r:id="rId16" imgW="126835" imgH="152202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351" y="2256964"/>
                        <a:ext cx="24606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4" name="Object 10"/>
          <p:cNvGraphicFramePr>
            <a:graphicFrameLocks noChangeAspect="1"/>
          </p:cNvGraphicFramePr>
          <p:nvPr/>
        </p:nvGraphicFramePr>
        <p:xfrm>
          <a:off x="1062015" y="3729266"/>
          <a:ext cx="2952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38" name="公式" r:id="rId18" imgW="152268" imgH="152268" progId="Equation.3">
                  <p:embed/>
                </p:oleObj>
              </mc:Choice>
              <mc:Fallback>
                <p:oleObj name="公式" r:id="rId18" imgW="152268" imgH="152268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15" y="3729266"/>
                        <a:ext cx="2952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5" name="Object 11"/>
          <p:cNvGraphicFramePr>
            <a:graphicFrameLocks noChangeAspect="1"/>
          </p:cNvGraphicFramePr>
          <p:nvPr/>
        </p:nvGraphicFramePr>
        <p:xfrm>
          <a:off x="3273195" y="3626303"/>
          <a:ext cx="7842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39" name="公式" r:id="rId19" imgW="406224" imgH="241195" progId="Equation.3">
                  <p:embed/>
                </p:oleObj>
              </mc:Choice>
              <mc:Fallback>
                <p:oleObj name="公式" r:id="rId19" imgW="406224" imgH="241195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195" y="3626303"/>
                        <a:ext cx="7842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6" name="Object 12"/>
          <p:cNvGraphicFramePr>
            <a:graphicFrameLocks noChangeAspect="1"/>
          </p:cNvGraphicFramePr>
          <p:nvPr/>
        </p:nvGraphicFramePr>
        <p:xfrm>
          <a:off x="5014917" y="3725413"/>
          <a:ext cx="271463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40" name="公式" r:id="rId21" imgW="139518" imgH="126835" progId="Equation.3">
                  <p:embed/>
                </p:oleObj>
              </mc:Choice>
              <mc:Fallback>
                <p:oleObj name="公式" r:id="rId21" imgW="139518" imgH="126835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7" y="3725413"/>
                        <a:ext cx="271463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7" name="Object 13"/>
          <p:cNvGraphicFramePr>
            <a:graphicFrameLocks noChangeAspect="1"/>
          </p:cNvGraphicFramePr>
          <p:nvPr/>
        </p:nvGraphicFramePr>
        <p:xfrm>
          <a:off x="5857884" y="4434123"/>
          <a:ext cx="2952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41" name="公式" r:id="rId23" imgW="152268" imgH="152268" progId="Equation.3">
                  <p:embed/>
                </p:oleObj>
              </mc:Choice>
              <mc:Fallback>
                <p:oleObj name="公式" r:id="rId23" imgW="152268" imgH="152268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4434123"/>
                        <a:ext cx="2952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8" name="Object 14"/>
          <p:cNvGraphicFramePr>
            <a:graphicFrameLocks noChangeAspect="1"/>
          </p:cNvGraphicFramePr>
          <p:nvPr/>
        </p:nvGraphicFramePr>
        <p:xfrm>
          <a:off x="6844634" y="5072074"/>
          <a:ext cx="17160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42" name="公式" r:id="rId24" imgW="888614" imgH="241195" progId="Equation.3">
                  <p:embed/>
                </p:oleObj>
              </mc:Choice>
              <mc:Fallback>
                <p:oleObj name="公式" r:id="rId24" imgW="888614" imgH="241195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4634" y="5072074"/>
                        <a:ext cx="171608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9" name="Object 15"/>
          <p:cNvGraphicFramePr>
            <a:graphicFrameLocks noChangeAspect="1"/>
          </p:cNvGraphicFramePr>
          <p:nvPr/>
        </p:nvGraphicFramePr>
        <p:xfrm>
          <a:off x="1013482" y="5786454"/>
          <a:ext cx="210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43" name="公式" r:id="rId26" imgW="1091726" imgH="228501" progId="Equation.3">
                  <p:embed/>
                </p:oleObj>
              </mc:Choice>
              <mc:Fallback>
                <p:oleObj name="公式" r:id="rId26" imgW="1091726" imgH="228501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82" y="5786454"/>
                        <a:ext cx="210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0" name="Object 16"/>
          <p:cNvGraphicFramePr>
            <a:graphicFrameLocks noChangeAspect="1"/>
          </p:cNvGraphicFramePr>
          <p:nvPr/>
        </p:nvGraphicFramePr>
        <p:xfrm>
          <a:off x="4073073" y="5829996"/>
          <a:ext cx="612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44" name="公式" r:id="rId28" imgW="317362" imgH="228501" progId="Equation.3">
                  <p:embed/>
                </p:oleObj>
              </mc:Choice>
              <mc:Fallback>
                <p:oleObj name="公式" r:id="rId28" imgW="317362" imgH="228501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073" y="5829996"/>
                        <a:ext cx="6127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1" name="Object 17"/>
          <p:cNvGraphicFramePr>
            <a:graphicFrameLocks noChangeAspect="1"/>
          </p:cNvGraphicFramePr>
          <p:nvPr/>
        </p:nvGraphicFramePr>
        <p:xfrm>
          <a:off x="5387985" y="5800968"/>
          <a:ext cx="612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45" name="公式" r:id="rId30" imgW="317362" imgH="228501" progId="Equation.3">
                  <p:embed/>
                </p:oleObj>
              </mc:Choice>
              <mc:Fallback>
                <p:oleObj name="公式" r:id="rId30" imgW="317362" imgH="228501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85" y="5800968"/>
                        <a:ext cx="6127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2" name="Object 18"/>
          <p:cNvGraphicFramePr>
            <a:graphicFrameLocks noChangeAspect="1"/>
          </p:cNvGraphicFramePr>
          <p:nvPr/>
        </p:nvGraphicFramePr>
        <p:xfrm>
          <a:off x="6970732" y="5813218"/>
          <a:ext cx="1471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46" name="公式" r:id="rId32" imgW="761669" imgH="228501" progId="Equation.3">
                  <p:embed/>
                </p:oleObj>
              </mc:Choice>
              <mc:Fallback>
                <p:oleObj name="公式" r:id="rId32" imgW="761669" imgH="228501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732" y="5813218"/>
                        <a:ext cx="14716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非对称加密算法基于困难假设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大整数因式分解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RSA, Rabin</a:t>
            </a:r>
          </a:p>
          <a:p>
            <a:endParaRPr lang="en-US" altLang="zh-CN" dirty="0"/>
          </a:p>
          <a:p>
            <a:r>
              <a:rPr lang="zh-CN" altLang="en-US" dirty="0" smtClean="0"/>
              <a:t>离散对数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El </a:t>
            </a:r>
            <a:r>
              <a:rPr lang="en-US" altLang="zh-CN" dirty="0" err="1" smtClean="0"/>
              <a:t>Gamal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椭圆曲线上的离散对数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椭圆曲线上的</a:t>
            </a:r>
            <a:r>
              <a:rPr lang="en-US" altLang="zh-CN" dirty="0" smtClean="0"/>
              <a:t>El </a:t>
            </a:r>
            <a:r>
              <a:rPr lang="en-US" altLang="zh-CN" dirty="0" err="1" smtClean="0"/>
              <a:t>Gamal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217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有限域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对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 的次数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定义为  的项中最高次数。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假定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，且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。如果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则定义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我们注意到，多项式同余与整数的同余有着非常相似之处。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我们要定义一个“模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”的多项式环，记作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为此，基于模    同余的观点，从     构造            ，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类似于由  构造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15749" name="Object 5"/>
          <p:cNvGraphicFramePr>
            <a:graphicFrameLocks noChangeAspect="1"/>
          </p:cNvGraphicFramePr>
          <p:nvPr/>
        </p:nvGraphicFramePr>
        <p:xfrm>
          <a:off x="2674929" y="1452324"/>
          <a:ext cx="29527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26" name="公式" r:id="rId4" imgW="152268" imgH="164957" progId="Equation.3">
                  <p:embed/>
                </p:oleObj>
              </mc:Choice>
              <mc:Fallback>
                <p:oleObj name="公式" r:id="rId4" imgW="152268" imgH="164957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29" y="1452324"/>
                        <a:ext cx="29527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0" name="Object 6"/>
          <p:cNvGraphicFramePr>
            <a:graphicFrameLocks noChangeAspect="1"/>
          </p:cNvGraphicFramePr>
          <p:nvPr/>
        </p:nvGraphicFramePr>
        <p:xfrm>
          <a:off x="3900489" y="1443250"/>
          <a:ext cx="8858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27" name="公式" r:id="rId6" imgW="457200" imgH="228600" progId="Equation.3">
                  <p:embed/>
                </p:oleObj>
              </mc:Choice>
              <mc:Fallback>
                <p:oleObj name="公式" r:id="rId6" imgW="457200" imgH="22860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9" y="1443250"/>
                        <a:ext cx="8858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8" name="Object 14"/>
          <p:cNvGraphicFramePr>
            <a:graphicFrameLocks noChangeAspect="1"/>
          </p:cNvGraphicFramePr>
          <p:nvPr/>
        </p:nvGraphicFramePr>
        <p:xfrm>
          <a:off x="4886780" y="5072074"/>
          <a:ext cx="7842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28" name="公式" r:id="rId8" imgW="406224" imgH="241195" progId="Equation.3">
                  <p:embed/>
                </p:oleObj>
              </mc:Choice>
              <mc:Fallback>
                <p:oleObj name="公式" r:id="rId8" imgW="406224" imgH="241195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780" y="5072074"/>
                        <a:ext cx="7842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9" name="Object 15"/>
          <p:cNvGraphicFramePr>
            <a:graphicFrameLocks noChangeAspect="1"/>
          </p:cNvGraphicFramePr>
          <p:nvPr/>
        </p:nvGraphicFramePr>
        <p:xfrm>
          <a:off x="3923636" y="2886524"/>
          <a:ext cx="281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29" name="公式" r:id="rId10" imgW="1460500" imgH="228600" progId="Equation.3">
                  <p:embed/>
                </p:oleObj>
              </mc:Choice>
              <mc:Fallback>
                <p:oleObj name="公式" r:id="rId10" imgW="1460500" imgH="228600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636" y="2886524"/>
                        <a:ext cx="281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0" name="Object 16"/>
          <p:cNvGraphicFramePr>
            <a:graphicFrameLocks noChangeAspect="1"/>
          </p:cNvGraphicFramePr>
          <p:nvPr/>
        </p:nvGraphicFramePr>
        <p:xfrm>
          <a:off x="357158" y="2899906"/>
          <a:ext cx="25257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30" name="公式" r:id="rId12" imgW="1308100" imgH="228600" progId="Equation.3">
                  <p:embed/>
                </p:oleObj>
              </mc:Choice>
              <mc:Fallback>
                <p:oleObj name="公式" r:id="rId12" imgW="1308100" imgH="228600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899906"/>
                        <a:ext cx="25257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1" name="Object 17"/>
          <p:cNvGraphicFramePr>
            <a:graphicFrameLocks noChangeAspect="1"/>
          </p:cNvGraphicFramePr>
          <p:nvPr/>
        </p:nvGraphicFramePr>
        <p:xfrm>
          <a:off x="2172136" y="5101102"/>
          <a:ext cx="612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31" name="公式" r:id="rId14" imgW="317362" imgH="228501" progId="Equation.3">
                  <p:embed/>
                </p:oleObj>
              </mc:Choice>
              <mc:Fallback>
                <p:oleObj name="公式" r:id="rId14" imgW="317362" imgH="228501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136" y="5101102"/>
                        <a:ext cx="6127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2" name="Object 18"/>
          <p:cNvGraphicFramePr>
            <a:graphicFrameLocks noChangeAspect="1"/>
          </p:cNvGraphicFramePr>
          <p:nvPr/>
        </p:nvGraphicFramePr>
        <p:xfrm>
          <a:off x="1000100" y="2143116"/>
          <a:ext cx="30908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32" name="公式" r:id="rId16" imgW="1600200" imgH="241300" progId="Equation.3">
                  <p:embed/>
                </p:oleObj>
              </mc:Choice>
              <mc:Fallback>
                <p:oleObj name="公式" r:id="rId16" imgW="1600200" imgH="241300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143116"/>
                        <a:ext cx="30908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8" name="Object 30"/>
          <p:cNvGraphicFramePr>
            <a:graphicFrameLocks noChangeAspect="1"/>
          </p:cNvGraphicFramePr>
          <p:nvPr/>
        </p:nvGraphicFramePr>
        <p:xfrm>
          <a:off x="734998" y="1416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33" name="公式" r:id="rId18" imgW="914400" imgH="241300" progId="Equation.3">
                  <p:embed/>
                </p:oleObj>
              </mc:Choice>
              <mc:Fallback>
                <p:oleObj name="公式" r:id="rId18" imgW="914400" imgH="241300" progId="Equation.3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998" y="1416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9" name="Object 31"/>
          <p:cNvGraphicFramePr>
            <a:graphicFrameLocks noChangeAspect="1"/>
          </p:cNvGraphicFramePr>
          <p:nvPr/>
        </p:nvGraphicFramePr>
        <p:xfrm>
          <a:off x="5905285" y="1481353"/>
          <a:ext cx="29527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34" name="公式" r:id="rId20" imgW="152268" imgH="164957" progId="Equation.3">
                  <p:embed/>
                </p:oleObj>
              </mc:Choice>
              <mc:Fallback>
                <p:oleObj name="公式" r:id="rId20" imgW="152268" imgH="164957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285" y="1481353"/>
                        <a:ext cx="29527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800" name="Object 32"/>
          <p:cNvGraphicFramePr>
            <a:graphicFrameLocks noChangeAspect="1"/>
          </p:cNvGraphicFramePr>
          <p:nvPr/>
        </p:nvGraphicFramePr>
        <p:xfrm>
          <a:off x="4719653" y="2143125"/>
          <a:ext cx="20669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35" name="公式" r:id="rId22" imgW="1066800" imgH="228600" progId="Equation.3">
                  <p:embed/>
                </p:oleObj>
              </mc:Choice>
              <mc:Fallback>
                <p:oleObj name="公式" r:id="rId22" imgW="1066800" imgH="228600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53" y="2143125"/>
                        <a:ext cx="20669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801" name="Object 33"/>
          <p:cNvGraphicFramePr>
            <a:graphicFrameLocks noChangeAspect="1"/>
          </p:cNvGraphicFramePr>
          <p:nvPr/>
        </p:nvGraphicFramePr>
        <p:xfrm>
          <a:off x="6357950" y="5086588"/>
          <a:ext cx="17160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36" name="公式" r:id="rId24" imgW="888614" imgH="241195" progId="Equation.3">
                  <p:embed/>
                </p:oleObj>
              </mc:Choice>
              <mc:Fallback>
                <p:oleObj name="公式" r:id="rId24" imgW="888614" imgH="241195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50" y="5086588"/>
                        <a:ext cx="17160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802" name="Object 34"/>
          <p:cNvGraphicFramePr>
            <a:graphicFrameLocks noChangeAspect="1"/>
          </p:cNvGraphicFramePr>
          <p:nvPr/>
        </p:nvGraphicFramePr>
        <p:xfrm>
          <a:off x="3100830" y="4371076"/>
          <a:ext cx="612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37" name="公式" r:id="rId26" imgW="317362" imgH="228501" progId="Equation.3">
                  <p:embed/>
                </p:oleObj>
              </mc:Choice>
              <mc:Fallback>
                <p:oleObj name="公式" r:id="rId26" imgW="317362" imgH="228501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830" y="4371076"/>
                        <a:ext cx="6127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803" name="Object 35"/>
          <p:cNvGraphicFramePr>
            <a:graphicFrameLocks noChangeAspect="1"/>
          </p:cNvGraphicFramePr>
          <p:nvPr/>
        </p:nvGraphicFramePr>
        <p:xfrm>
          <a:off x="1571604" y="5856760"/>
          <a:ext cx="29527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38" name="公式" r:id="rId27" imgW="152268" imgH="164957" progId="Equation.3">
                  <p:embed/>
                </p:oleObj>
              </mc:Choice>
              <mc:Fallback>
                <p:oleObj name="公式" r:id="rId27" imgW="152268" imgH="164957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5856760"/>
                        <a:ext cx="29527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804" name="Object 36"/>
          <p:cNvGraphicFramePr>
            <a:graphicFrameLocks noChangeAspect="1"/>
          </p:cNvGraphicFramePr>
          <p:nvPr/>
        </p:nvGraphicFramePr>
        <p:xfrm>
          <a:off x="2577636" y="5799836"/>
          <a:ext cx="3937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39" name="公式" r:id="rId29" imgW="203112" imgH="228501" progId="Equation.3">
                  <p:embed/>
                </p:oleObj>
              </mc:Choice>
              <mc:Fallback>
                <p:oleObj name="公式" r:id="rId29" imgW="203112" imgH="228501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636" y="5799836"/>
                        <a:ext cx="3937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805" name="Object 37"/>
          <p:cNvGraphicFramePr>
            <a:graphicFrameLocks noChangeAspect="1"/>
          </p:cNvGraphicFramePr>
          <p:nvPr/>
        </p:nvGraphicFramePr>
        <p:xfrm>
          <a:off x="6471798" y="4357694"/>
          <a:ext cx="17160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40" name="公式" r:id="rId31" imgW="888614" imgH="241195" progId="Equation.3">
                  <p:embed/>
                </p:oleObj>
              </mc:Choice>
              <mc:Fallback>
                <p:oleObj name="公式" r:id="rId31" imgW="888614" imgH="241195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1798" y="4357694"/>
                        <a:ext cx="17160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有限域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假定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，用    去除    ，得到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唯一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商    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/>
            </a:r>
            <a:b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</a:b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其中，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，并且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这可以由多项式的长除法实现。因此     中任何多项式模   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同余于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唯一的次数至多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的多项式。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定义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的元素是     中所有  个次数不超过    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的多项式。加法和乘法与     中相同，并且模    约化。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有了这两个运算，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是一个环。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15756" name="Object 12"/>
          <p:cNvGraphicFramePr>
            <a:graphicFrameLocks noChangeAspect="1"/>
          </p:cNvGraphicFramePr>
          <p:nvPr/>
        </p:nvGraphicFramePr>
        <p:xfrm>
          <a:off x="3428992" y="3685724"/>
          <a:ext cx="74136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50" name="公式" r:id="rId4" imgW="380835" imgH="165028" progId="Equation.3">
                  <p:embed/>
                </p:oleObj>
              </mc:Choice>
              <mc:Fallback>
                <p:oleObj name="公式" r:id="rId4" imgW="380835" imgH="165028" progId="Equation.3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3685724"/>
                        <a:ext cx="741362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9" name="Object 15"/>
          <p:cNvGraphicFramePr>
            <a:graphicFrameLocks noChangeAspect="1"/>
          </p:cNvGraphicFramePr>
          <p:nvPr/>
        </p:nvGraphicFramePr>
        <p:xfrm>
          <a:off x="1198560" y="2127244"/>
          <a:ext cx="3016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51" name="公式" r:id="rId6" imgW="1562100" imgH="228600" progId="Equation.3">
                  <p:embed/>
                </p:oleObj>
              </mc:Choice>
              <mc:Fallback>
                <p:oleObj name="公式" r:id="rId6" imgW="1562100" imgH="228600" progId="Equation.3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0" y="2127244"/>
                        <a:ext cx="30162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0" name="Object 16"/>
          <p:cNvGraphicFramePr>
            <a:graphicFrameLocks noChangeAspect="1"/>
          </p:cNvGraphicFramePr>
          <p:nvPr/>
        </p:nvGraphicFramePr>
        <p:xfrm>
          <a:off x="3057288" y="1457764"/>
          <a:ext cx="612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52" name="公式" r:id="rId8" imgW="317362" imgH="228501" progId="Equation.3">
                  <p:embed/>
                </p:oleObj>
              </mc:Choice>
              <mc:Fallback>
                <p:oleObj name="公式" r:id="rId8" imgW="317362" imgH="228501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288" y="1457764"/>
                        <a:ext cx="6127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1" name="Object 17"/>
          <p:cNvGraphicFramePr>
            <a:graphicFrameLocks noChangeAspect="1"/>
          </p:cNvGraphicFramePr>
          <p:nvPr/>
        </p:nvGraphicFramePr>
        <p:xfrm>
          <a:off x="4300762" y="1443250"/>
          <a:ext cx="612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53" name="公式" r:id="rId10" imgW="317362" imgH="228501" progId="Equation.3">
                  <p:embed/>
                </p:oleObj>
              </mc:Choice>
              <mc:Fallback>
                <p:oleObj name="公式" r:id="rId10" imgW="317362" imgH="228501" progId="Equation.3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762" y="1443250"/>
                        <a:ext cx="6127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7" name="Object 19"/>
          <p:cNvGraphicFramePr>
            <a:graphicFrameLocks noChangeAspect="1"/>
          </p:cNvGraphicFramePr>
          <p:nvPr/>
        </p:nvGraphicFramePr>
        <p:xfrm>
          <a:off x="5271866" y="2928934"/>
          <a:ext cx="7842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54" name="公式" r:id="rId12" imgW="406224" imgH="241195" progId="Equation.3">
                  <p:embed/>
                </p:oleObj>
              </mc:Choice>
              <mc:Fallback>
                <p:oleObj name="公式" r:id="rId12" imgW="406224" imgH="241195" progId="Equation.3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1866" y="2928934"/>
                        <a:ext cx="7842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22" name="Object 30"/>
          <p:cNvGraphicFramePr>
            <a:graphicFrameLocks noChangeAspect="1"/>
          </p:cNvGraphicFramePr>
          <p:nvPr/>
        </p:nvGraphicFramePr>
        <p:xfrm>
          <a:off x="1001232" y="1457552"/>
          <a:ext cx="14938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55" name="公式" r:id="rId14" imgW="774364" imgH="228501" progId="Equation.3">
                  <p:embed/>
                </p:oleObj>
              </mc:Choice>
              <mc:Fallback>
                <p:oleObj name="公式" r:id="rId14" imgW="774364" imgH="228501" progId="Equation.3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232" y="1457552"/>
                        <a:ext cx="14938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23" name="Object 31"/>
          <p:cNvGraphicFramePr>
            <a:graphicFrameLocks noChangeAspect="1"/>
          </p:cNvGraphicFramePr>
          <p:nvPr/>
        </p:nvGraphicFramePr>
        <p:xfrm>
          <a:off x="7058948" y="1426472"/>
          <a:ext cx="5889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56" name="公式" r:id="rId16" imgW="304668" imgH="228501" progId="Equation.3">
                  <p:embed/>
                </p:oleObj>
              </mc:Choice>
              <mc:Fallback>
                <p:oleObj name="公式" r:id="rId16" imgW="304668" imgH="228501" progId="Equation.3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948" y="1426472"/>
                        <a:ext cx="58896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24" name="Object 32"/>
          <p:cNvGraphicFramePr>
            <a:graphicFrameLocks noChangeAspect="1"/>
          </p:cNvGraphicFramePr>
          <p:nvPr/>
        </p:nvGraphicFramePr>
        <p:xfrm>
          <a:off x="7959753" y="1415354"/>
          <a:ext cx="6127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57" name="公式" r:id="rId18" imgW="317362" imgH="228501" progId="Equation.3">
                  <p:embed/>
                </p:oleObj>
              </mc:Choice>
              <mc:Fallback>
                <p:oleObj name="公式" r:id="rId18" imgW="317362" imgH="228501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9753" y="1415354"/>
                        <a:ext cx="6127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25" name="Object 33"/>
          <p:cNvGraphicFramePr>
            <a:graphicFrameLocks noChangeAspect="1"/>
          </p:cNvGraphicFramePr>
          <p:nvPr/>
        </p:nvGraphicFramePr>
        <p:xfrm>
          <a:off x="5278227" y="2141758"/>
          <a:ext cx="14938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58" name="公式" r:id="rId20" imgW="774364" imgH="228501" progId="Equation.3">
                  <p:embed/>
                </p:oleObj>
              </mc:Choice>
              <mc:Fallback>
                <p:oleObj name="公式" r:id="rId20" imgW="774364" imgH="228501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227" y="2141758"/>
                        <a:ext cx="14938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26" name="Object 34"/>
          <p:cNvGraphicFramePr>
            <a:graphicFrameLocks noChangeAspect="1"/>
          </p:cNvGraphicFramePr>
          <p:nvPr/>
        </p:nvGraphicFramePr>
        <p:xfrm>
          <a:off x="8102629" y="2913062"/>
          <a:ext cx="612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59" name="公式" r:id="rId22" imgW="317362" imgH="228501" progId="Equation.3">
                  <p:embed/>
                </p:oleObj>
              </mc:Choice>
              <mc:Fallback>
                <p:oleObj name="公式" r:id="rId22" imgW="317362" imgH="228501" progId="Equation.3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629" y="2913062"/>
                        <a:ext cx="6127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27" name="Object 35"/>
          <p:cNvGraphicFramePr>
            <a:graphicFrameLocks noChangeAspect="1"/>
          </p:cNvGraphicFramePr>
          <p:nvPr/>
        </p:nvGraphicFramePr>
        <p:xfrm>
          <a:off x="1000100" y="4357694"/>
          <a:ext cx="17160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60" name="公式" r:id="rId23" imgW="888614" imgH="241195" progId="Equation.3">
                  <p:embed/>
                </p:oleObj>
              </mc:Choice>
              <mc:Fallback>
                <p:oleObj name="公式" r:id="rId23" imgW="888614" imgH="241195" progId="Equation.3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357694"/>
                        <a:ext cx="17160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28" name="Object 36"/>
          <p:cNvGraphicFramePr>
            <a:graphicFrameLocks noChangeAspect="1"/>
          </p:cNvGraphicFramePr>
          <p:nvPr/>
        </p:nvGraphicFramePr>
        <p:xfrm>
          <a:off x="7858148" y="4400104"/>
          <a:ext cx="74136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61" name="公式" r:id="rId25" imgW="380835" imgH="165028" progId="Equation.3">
                  <p:embed/>
                </p:oleObj>
              </mc:Choice>
              <mc:Fallback>
                <p:oleObj name="公式" r:id="rId25" imgW="380835" imgH="165028" progId="Equation.3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48" y="4400104"/>
                        <a:ext cx="741363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29" name="Object 37"/>
          <p:cNvGraphicFramePr>
            <a:graphicFrameLocks noChangeAspect="1"/>
          </p:cNvGraphicFramePr>
          <p:nvPr/>
        </p:nvGraphicFramePr>
        <p:xfrm>
          <a:off x="4000496" y="4344312"/>
          <a:ext cx="7842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62" name="公式" r:id="rId26" imgW="406224" imgH="241195" progId="Equation.3">
                  <p:embed/>
                </p:oleObj>
              </mc:Choice>
              <mc:Fallback>
                <p:oleObj name="公式" r:id="rId26" imgW="406224" imgH="241195" progId="Equation.3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4344312"/>
                        <a:ext cx="7842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30" name="Object 38"/>
          <p:cNvGraphicFramePr>
            <a:graphicFrameLocks noChangeAspect="1"/>
          </p:cNvGraphicFramePr>
          <p:nvPr/>
        </p:nvGraphicFramePr>
        <p:xfrm>
          <a:off x="5642438" y="4315284"/>
          <a:ext cx="3952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63" name="公式" r:id="rId28" imgW="203112" imgH="228501" progId="Equation.3">
                  <p:embed/>
                </p:oleObj>
              </mc:Choice>
              <mc:Fallback>
                <p:oleObj name="公式" r:id="rId28" imgW="203112" imgH="228501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2438" y="4315284"/>
                        <a:ext cx="3952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31" name="Object 39"/>
          <p:cNvGraphicFramePr>
            <a:graphicFrameLocks noChangeAspect="1"/>
          </p:cNvGraphicFramePr>
          <p:nvPr/>
        </p:nvGraphicFramePr>
        <p:xfrm>
          <a:off x="3672334" y="5104960"/>
          <a:ext cx="7842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64" name="公式" r:id="rId30" imgW="406224" imgH="241195" progId="Equation.3">
                  <p:embed/>
                </p:oleObj>
              </mc:Choice>
              <mc:Fallback>
                <p:oleObj name="公式" r:id="rId30" imgW="406224" imgH="241195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334" y="5104960"/>
                        <a:ext cx="7842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32" name="Object 40"/>
          <p:cNvGraphicFramePr>
            <a:graphicFrameLocks noChangeAspect="1"/>
          </p:cNvGraphicFramePr>
          <p:nvPr/>
        </p:nvGraphicFramePr>
        <p:xfrm>
          <a:off x="6560021" y="5115616"/>
          <a:ext cx="612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65" name="公式" r:id="rId31" imgW="317362" imgH="228501" progId="Equation.3">
                  <p:embed/>
                </p:oleObj>
              </mc:Choice>
              <mc:Fallback>
                <p:oleObj name="公式" r:id="rId31" imgW="317362" imgH="228501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0021" y="5115616"/>
                        <a:ext cx="6127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33" name="Object 41"/>
          <p:cNvGraphicFramePr>
            <a:graphicFrameLocks noChangeAspect="1"/>
          </p:cNvGraphicFramePr>
          <p:nvPr/>
        </p:nvGraphicFramePr>
        <p:xfrm>
          <a:off x="2641598" y="5818208"/>
          <a:ext cx="17160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66" name="公式" r:id="rId32" imgW="888614" imgH="241195" progId="Equation.3">
                  <p:embed/>
                </p:oleObj>
              </mc:Choice>
              <mc:Fallback>
                <p:oleObj name="公式" r:id="rId32" imgW="888614" imgH="241195" progId="Equation.3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598" y="5818208"/>
                        <a:ext cx="171608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有限域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是一个域当且仅当  是素数，乘法逆元可以通过欧几里得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算法求得。对于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有类似的情形。多项式中类似于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素性的概念是不可约性，定义如下所述。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定义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6.2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一个多项式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称为不可约，如果不存在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多项式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，满足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，其中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且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12678" name="Object 6"/>
          <p:cNvGraphicFramePr>
            <a:graphicFrameLocks noChangeAspect="1"/>
          </p:cNvGraphicFramePr>
          <p:nvPr/>
        </p:nvGraphicFramePr>
        <p:xfrm>
          <a:off x="3308140" y="3987351"/>
          <a:ext cx="176371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33" name="公式" r:id="rId4" imgW="914400" imgH="241300" progId="Equation.3">
                  <p:embed/>
                </p:oleObj>
              </mc:Choice>
              <mc:Fallback>
                <p:oleObj name="公式" r:id="rId4" imgW="914400" imgH="2413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140" y="3987351"/>
                        <a:ext cx="176371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48" name="Object 4"/>
          <p:cNvGraphicFramePr>
            <a:graphicFrameLocks noChangeAspect="1"/>
          </p:cNvGraphicFramePr>
          <p:nvPr/>
        </p:nvGraphicFramePr>
        <p:xfrm>
          <a:off x="471006" y="1428736"/>
          <a:ext cx="3921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34" name="公式" r:id="rId6" imgW="203112" imgH="228501" progId="Equation.3">
                  <p:embed/>
                </p:oleObj>
              </mc:Choice>
              <mc:Fallback>
                <p:oleObj name="公式" r:id="rId6" imgW="203112" imgH="228501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06" y="1428736"/>
                        <a:ext cx="39211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3" name="Object 9"/>
          <p:cNvGraphicFramePr>
            <a:graphicFrameLocks noChangeAspect="1"/>
          </p:cNvGraphicFramePr>
          <p:nvPr/>
        </p:nvGraphicFramePr>
        <p:xfrm>
          <a:off x="356944" y="5486417"/>
          <a:ext cx="15255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35" name="公式" r:id="rId8" imgW="787400" imgH="228600" progId="Equation.3">
                  <p:embed/>
                </p:oleObj>
              </mc:Choice>
              <mc:Fallback>
                <p:oleObj name="公式" r:id="rId8" imgW="787400" imgH="2286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44" y="5486417"/>
                        <a:ext cx="15255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6" name="Object 12"/>
          <p:cNvGraphicFramePr>
            <a:graphicFrameLocks noChangeAspect="1"/>
          </p:cNvGraphicFramePr>
          <p:nvPr/>
        </p:nvGraphicFramePr>
        <p:xfrm>
          <a:off x="3327394" y="1557098"/>
          <a:ext cx="271463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36" name="公式" r:id="rId10" imgW="139518" imgH="126835" progId="Equation.3">
                  <p:embed/>
                </p:oleObj>
              </mc:Choice>
              <mc:Fallback>
                <p:oleObj name="公式" r:id="rId10" imgW="139518" imgH="126835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394" y="1557098"/>
                        <a:ext cx="271463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8" name="Object 14"/>
          <p:cNvGraphicFramePr>
            <a:graphicFrameLocks noChangeAspect="1"/>
          </p:cNvGraphicFramePr>
          <p:nvPr/>
        </p:nvGraphicFramePr>
        <p:xfrm>
          <a:off x="4799482" y="4728495"/>
          <a:ext cx="22304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37" name="公式" r:id="rId12" imgW="1155700" imgH="228600" progId="Equation.3">
                  <p:embed/>
                </p:oleObj>
              </mc:Choice>
              <mc:Fallback>
                <p:oleObj name="公式" r:id="rId12" imgW="1155700" imgH="2286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482" y="4728495"/>
                        <a:ext cx="223043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46" name="Object 30"/>
          <p:cNvGraphicFramePr>
            <a:graphicFrameLocks noChangeAspect="1"/>
          </p:cNvGraphicFramePr>
          <p:nvPr/>
        </p:nvGraphicFramePr>
        <p:xfrm>
          <a:off x="2500298" y="2172144"/>
          <a:ext cx="17160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38" name="公式" r:id="rId14" imgW="888614" imgH="241195" progId="Equation.3">
                  <p:embed/>
                </p:oleObj>
              </mc:Choice>
              <mc:Fallback>
                <p:oleObj name="公式" r:id="rId14" imgW="888614" imgH="241195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2172144"/>
                        <a:ext cx="171608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47" name="Object 31"/>
          <p:cNvGraphicFramePr>
            <a:graphicFrameLocks noChangeAspect="1"/>
          </p:cNvGraphicFramePr>
          <p:nvPr/>
        </p:nvGraphicFramePr>
        <p:xfrm>
          <a:off x="1282486" y="4733022"/>
          <a:ext cx="2524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39" name="公式" r:id="rId16" imgW="1308100" imgH="241300" progId="Equation.3">
                  <p:embed/>
                </p:oleObj>
              </mc:Choice>
              <mc:Fallback>
                <p:oleObj name="公式" r:id="rId16" imgW="1308100" imgH="2413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486" y="4733022"/>
                        <a:ext cx="25241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48" name="Object 32"/>
          <p:cNvGraphicFramePr>
            <a:graphicFrameLocks noChangeAspect="1"/>
          </p:cNvGraphicFramePr>
          <p:nvPr/>
        </p:nvGraphicFramePr>
        <p:xfrm>
          <a:off x="2268992" y="5486417"/>
          <a:ext cx="15255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40" name="公式" r:id="rId18" imgW="787400" imgH="228600" progId="Equation.3">
                  <p:embed/>
                </p:oleObj>
              </mc:Choice>
              <mc:Fallback>
                <p:oleObj name="公式" r:id="rId18" imgW="787400" imgH="2286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992" y="5486417"/>
                        <a:ext cx="15255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有限域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一个重要的事实是，     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是域当且仅当    是不可约的。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中元素的乘法逆元可以直接通过改进的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扩展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欧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几里得算法计算。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例：我们构造一个具有八个元素的域。这可以通过在   中找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一个次数为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的不可约多项式做到。因为任何和常数项为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的多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项式都可以被  整除，因而是可约的，我们只需要考虑具有常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数项为  的多项式。有  个这样的多项式。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19870" name="Object 30"/>
          <p:cNvGraphicFramePr>
            <a:graphicFrameLocks noChangeAspect="1"/>
          </p:cNvGraphicFramePr>
          <p:nvPr/>
        </p:nvGraphicFramePr>
        <p:xfrm>
          <a:off x="371672" y="2174870"/>
          <a:ext cx="17160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1" name="公式" r:id="rId4" imgW="888614" imgH="241195" progId="Equation.3">
                  <p:embed/>
                </p:oleObj>
              </mc:Choice>
              <mc:Fallback>
                <p:oleObj name="公式" r:id="rId4" imgW="888614" imgH="241195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72" y="2174870"/>
                        <a:ext cx="171608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1" name="Object 31"/>
          <p:cNvGraphicFramePr>
            <a:graphicFrameLocks noChangeAspect="1"/>
          </p:cNvGraphicFramePr>
          <p:nvPr/>
        </p:nvGraphicFramePr>
        <p:xfrm>
          <a:off x="6503524" y="1415354"/>
          <a:ext cx="6127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2" name="公式" r:id="rId6" imgW="317362" imgH="228501" progId="Equation.3">
                  <p:embed/>
                </p:oleObj>
              </mc:Choice>
              <mc:Fallback>
                <p:oleObj name="公式" r:id="rId6" imgW="317362" imgH="228501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524" y="1415354"/>
                        <a:ext cx="6127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2" name="Object 32"/>
          <p:cNvGraphicFramePr>
            <a:graphicFrameLocks noChangeAspect="1"/>
          </p:cNvGraphicFramePr>
          <p:nvPr/>
        </p:nvGraphicFramePr>
        <p:xfrm>
          <a:off x="2971336" y="1415354"/>
          <a:ext cx="17160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3" name="公式" r:id="rId8" imgW="888614" imgH="241195" progId="Equation.3">
                  <p:embed/>
                </p:oleObj>
              </mc:Choice>
              <mc:Fallback>
                <p:oleObj name="公式" r:id="rId8" imgW="888614" imgH="241195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336" y="1415354"/>
                        <a:ext cx="17160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3" name="Object 33"/>
          <p:cNvGraphicFramePr>
            <a:graphicFrameLocks noChangeAspect="1"/>
          </p:cNvGraphicFramePr>
          <p:nvPr/>
        </p:nvGraphicFramePr>
        <p:xfrm>
          <a:off x="7418410" y="3629029"/>
          <a:ext cx="368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4" name="公式" r:id="rId10" imgW="190500" imgH="228600" progId="Equation.3">
                  <p:embed/>
                </p:oleObj>
              </mc:Choice>
              <mc:Fallback>
                <p:oleObj name="公式" r:id="rId10" imgW="190500" imgH="228600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8410" y="3629029"/>
                        <a:ext cx="3683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4" name="Object 34"/>
          <p:cNvGraphicFramePr>
            <a:graphicFrameLocks noChangeAspect="1"/>
          </p:cNvGraphicFramePr>
          <p:nvPr/>
        </p:nvGraphicFramePr>
        <p:xfrm>
          <a:off x="2214546" y="5200436"/>
          <a:ext cx="27146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5" name="公式" r:id="rId12" imgW="139518" imgH="126835" progId="Equation.3">
                  <p:embed/>
                </p:oleObj>
              </mc:Choice>
              <mc:Fallback>
                <p:oleObj name="公式" r:id="rId12" imgW="139518" imgH="126835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5200436"/>
                        <a:ext cx="271462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5" name="Object 35"/>
          <p:cNvGraphicFramePr>
            <a:graphicFrameLocks noChangeAspect="1"/>
          </p:cNvGraphicFramePr>
          <p:nvPr/>
        </p:nvGraphicFramePr>
        <p:xfrm>
          <a:off x="1871870" y="4414618"/>
          <a:ext cx="2222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6" name="公式" r:id="rId14" imgW="114151" imgH="164885" progId="Equation.3">
                  <p:embed/>
                </p:oleObj>
              </mc:Choice>
              <mc:Fallback>
                <p:oleObj name="公式" r:id="rId14" imgW="114151" imgH="164885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870" y="4414618"/>
                        <a:ext cx="2222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6" name="Object 36"/>
          <p:cNvGraphicFramePr>
            <a:graphicFrameLocks noChangeAspect="1"/>
          </p:cNvGraphicFramePr>
          <p:nvPr/>
        </p:nvGraphicFramePr>
        <p:xfrm>
          <a:off x="7793288" y="4408723"/>
          <a:ext cx="2222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7" name="公式" r:id="rId16" imgW="114151" imgH="164885" progId="Equation.3">
                  <p:embed/>
                </p:oleObj>
              </mc:Choice>
              <mc:Fallback>
                <p:oleObj name="公式" r:id="rId16" imgW="114151" imgH="164885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288" y="4408723"/>
                        <a:ext cx="2222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7" name="Object 37"/>
          <p:cNvGraphicFramePr>
            <a:graphicFrameLocks noChangeAspect="1"/>
          </p:cNvGraphicFramePr>
          <p:nvPr/>
        </p:nvGraphicFramePr>
        <p:xfrm>
          <a:off x="1360240" y="5857875"/>
          <a:ext cx="1968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8" name="公式" r:id="rId18" imgW="101468" imgH="164885" progId="Equation.3">
                  <p:embed/>
                </p:oleObj>
              </mc:Choice>
              <mc:Fallback>
                <p:oleObj name="公式" r:id="rId18" imgW="101468" imgH="164885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240" y="5857875"/>
                        <a:ext cx="1968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8" name="Object 38"/>
          <p:cNvGraphicFramePr>
            <a:graphicFrameLocks noChangeAspect="1"/>
          </p:cNvGraphicFramePr>
          <p:nvPr/>
        </p:nvGraphicFramePr>
        <p:xfrm>
          <a:off x="3411757" y="5872406"/>
          <a:ext cx="24606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9" name="公式" r:id="rId20" imgW="126780" imgH="164814" progId="Equation.3">
                  <p:embed/>
                </p:oleObj>
              </mc:Choice>
              <mc:Fallback>
                <p:oleObj name="公式" r:id="rId20" imgW="126780" imgH="164814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757" y="5872406"/>
                        <a:ext cx="246063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有限域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15758" name="Object 14"/>
          <p:cNvGraphicFramePr>
            <a:graphicFrameLocks noChangeAspect="1"/>
          </p:cNvGraphicFramePr>
          <p:nvPr/>
        </p:nvGraphicFramePr>
        <p:xfrm>
          <a:off x="2884498" y="1643050"/>
          <a:ext cx="318770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11" name="公式" r:id="rId4" imgW="1651000" imgH="1016000" progId="Equation.3">
                  <p:embed/>
                </p:oleObj>
              </mc:Choice>
              <mc:Fallback>
                <p:oleObj name="公式" r:id="rId4" imgW="1651000" imgH="10160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98" y="1643050"/>
                        <a:ext cx="318770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14" name="Object 30"/>
          <p:cNvGraphicFramePr>
            <a:graphicFrameLocks noChangeAspect="1"/>
          </p:cNvGraphicFramePr>
          <p:nvPr/>
        </p:nvGraphicFramePr>
        <p:xfrm>
          <a:off x="1785918" y="4143380"/>
          <a:ext cx="5418137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12" name="公式" r:id="rId6" imgW="2806700" imgH="508000" progId="Equation.3">
                  <p:embed/>
                </p:oleObj>
              </mc:Choice>
              <mc:Fallback>
                <p:oleObj name="公式" r:id="rId6" imgW="2806700" imgH="5080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4143380"/>
                        <a:ext cx="5418137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/>
          <p:cNvSpPr/>
          <p:nvPr/>
        </p:nvSpPr>
        <p:spPr>
          <a:xfrm>
            <a:off x="928662" y="3857628"/>
            <a:ext cx="6929486" cy="1714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有限域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由于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都是不可约的，所以我们可以其构造域。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这里使用     构造域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个域元素如下：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由于任意两个域元素的乘积模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约化后，余式的次数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至多是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，因此是域中的元素。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例如，计算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中的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19871" name="Object 31"/>
          <p:cNvGraphicFramePr>
            <a:graphicFrameLocks noChangeAspect="1"/>
          </p:cNvGraphicFramePr>
          <p:nvPr/>
        </p:nvGraphicFramePr>
        <p:xfrm>
          <a:off x="428596" y="3571876"/>
          <a:ext cx="54657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09" name="公式" r:id="rId4" imgW="2832100" imgH="228600" progId="Equation.3">
                  <p:embed/>
                </p:oleObj>
              </mc:Choice>
              <mc:Fallback>
                <p:oleObj name="公式" r:id="rId4" imgW="2832100" imgH="2286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3571876"/>
                        <a:ext cx="546576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8" name="Object 38"/>
          <p:cNvGraphicFramePr>
            <a:graphicFrameLocks noChangeAspect="1"/>
          </p:cNvGraphicFramePr>
          <p:nvPr/>
        </p:nvGraphicFramePr>
        <p:xfrm>
          <a:off x="386186" y="2950935"/>
          <a:ext cx="2222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10" name="公式" r:id="rId6" imgW="114151" imgH="164885" progId="Equation.3">
                  <p:embed/>
                </p:oleObj>
              </mc:Choice>
              <mc:Fallback>
                <p:oleObj name="公式" r:id="rId6" imgW="114151" imgH="164885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186" y="2950935"/>
                        <a:ext cx="2222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1" name="Object 13"/>
          <p:cNvGraphicFramePr>
            <a:graphicFrameLocks noChangeAspect="1"/>
          </p:cNvGraphicFramePr>
          <p:nvPr/>
        </p:nvGraphicFramePr>
        <p:xfrm>
          <a:off x="957245" y="1457311"/>
          <a:ext cx="685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11" name="公式" r:id="rId8" imgW="355446" imgH="228501" progId="Equation.3">
                  <p:embed/>
                </p:oleObj>
              </mc:Choice>
              <mc:Fallback>
                <p:oleObj name="公式" r:id="rId8" imgW="355446" imgH="228501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45" y="1457311"/>
                        <a:ext cx="685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2" name="Object 14"/>
          <p:cNvGraphicFramePr>
            <a:graphicFrameLocks noChangeAspect="1"/>
          </p:cNvGraphicFramePr>
          <p:nvPr/>
        </p:nvGraphicFramePr>
        <p:xfrm>
          <a:off x="2000232" y="1428736"/>
          <a:ext cx="7334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12" name="公式" r:id="rId10" imgW="355446" imgH="228501" progId="Equation.3">
                  <p:embed/>
                </p:oleObj>
              </mc:Choice>
              <mc:Fallback>
                <p:oleObj name="公式" r:id="rId10" imgW="355446" imgH="228501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1428736"/>
                        <a:ext cx="7334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3" name="Object 15"/>
          <p:cNvGraphicFramePr>
            <a:graphicFrameLocks noChangeAspect="1"/>
          </p:cNvGraphicFramePr>
          <p:nvPr/>
        </p:nvGraphicFramePr>
        <p:xfrm>
          <a:off x="1572288" y="2143345"/>
          <a:ext cx="685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13" name="公式" r:id="rId12" imgW="355446" imgH="228501" progId="Equation.3">
                  <p:embed/>
                </p:oleObj>
              </mc:Choice>
              <mc:Fallback>
                <p:oleObj name="公式" r:id="rId12" imgW="355446" imgH="228501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2288" y="2143345"/>
                        <a:ext cx="685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4" name="Object 16"/>
          <p:cNvGraphicFramePr>
            <a:graphicFrameLocks noChangeAspect="1"/>
          </p:cNvGraphicFramePr>
          <p:nvPr/>
        </p:nvGraphicFramePr>
        <p:xfrm>
          <a:off x="3229210" y="2128611"/>
          <a:ext cx="250031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14" name="公式" r:id="rId13" imgW="1295400" imgH="241300" progId="Equation.3">
                  <p:embed/>
                </p:oleObj>
              </mc:Choice>
              <mc:Fallback>
                <p:oleObj name="公式" r:id="rId13" imgW="1295400" imgH="24130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210" y="2128611"/>
                        <a:ext cx="250031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5" name="Object 17"/>
          <p:cNvGraphicFramePr>
            <a:graphicFrameLocks noChangeAspect="1"/>
          </p:cNvGraphicFramePr>
          <p:nvPr/>
        </p:nvGraphicFramePr>
        <p:xfrm>
          <a:off x="4397158" y="4321184"/>
          <a:ext cx="14462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15" name="公式" r:id="rId15" imgW="748975" imgH="203112" progId="Equation.3">
                  <p:embed/>
                </p:oleObj>
              </mc:Choice>
              <mc:Fallback>
                <p:oleObj name="公式" r:id="rId15" imgW="748975" imgH="203112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158" y="4321184"/>
                        <a:ext cx="14462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6" name="Object 18"/>
          <p:cNvGraphicFramePr>
            <a:graphicFrameLocks noChangeAspect="1"/>
          </p:cNvGraphicFramePr>
          <p:nvPr/>
        </p:nvGraphicFramePr>
        <p:xfrm>
          <a:off x="1314880" y="5143512"/>
          <a:ext cx="2222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16" name="公式" r:id="rId17" imgW="114151" imgH="164885" progId="Equation.3">
                  <p:embed/>
                </p:oleObj>
              </mc:Choice>
              <mc:Fallback>
                <p:oleObj name="公式" r:id="rId17" imgW="114151" imgH="164885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880" y="5143512"/>
                        <a:ext cx="2222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7" name="Object 19"/>
          <p:cNvGraphicFramePr>
            <a:graphicFrameLocks noChangeAspect="1"/>
          </p:cNvGraphicFramePr>
          <p:nvPr/>
        </p:nvGraphicFramePr>
        <p:xfrm>
          <a:off x="1914280" y="5799836"/>
          <a:ext cx="25003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17" name="公式" r:id="rId19" imgW="1295400" imgH="241300" progId="Equation.3">
                  <p:embed/>
                </p:oleObj>
              </mc:Choice>
              <mc:Fallback>
                <p:oleObj name="公式" r:id="rId19" imgW="1295400" imgH="241300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280" y="5799836"/>
                        <a:ext cx="25003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8" name="Object 20"/>
          <p:cNvGraphicFramePr>
            <a:graphicFrameLocks noChangeAspect="1"/>
          </p:cNvGraphicFramePr>
          <p:nvPr/>
        </p:nvGraphicFramePr>
        <p:xfrm>
          <a:off x="5090225" y="5807528"/>
          <a:ext cx="25257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18" name="公式" r:id="rId20" imgW="1308100" imgH="241300" progId="Equation.3">
                  <p:embed/>
                </p:oleObj>
              </mc:Choice>
              <mc:Fallback>
                <p:oleObj name="公式" r:id="rId20" imgW="1308100" imgH="24130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225" y="5807528"/>
                        <a:ext cx="25257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428596" y="3571876"/>
            <a:ext cx="6929486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有限域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例如，计算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中的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首先在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中计算乘积，得到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随后用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去除，得到表达式：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因此，在域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中有：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27027" name="Object 19"/>
          <p:cNvGraphicFramePr>
            <a:graphicFrameLocks noChangeAspect="1"/>
          </p:cNvGraphicFramePr>
          <p:nvPr/>
        </p:nvGraphicFramePr>
        <p:xfrm>
          <a:off x="1953045" y="1435558"/>
          <a:ext cx="25003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34" name="公式" r:id="rId4" imgW="1295400" imgH="241300" progId="Equation.3">
                  <p:embed/>
                </p:oleObj>
              </mc:Choice>
              <mc:Fallback>
                <p:oleObj name="公式" r:id="rId4" imgW="1295400" imgH="2413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045" y="1435558"/>
                        <a:ext cx="25003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8" name="Object 20"/>
          <p:cNvGraphicFramePr>
            <a:graphicFrameLocks noChangeAspect="1"/>
          </p:cNvGraphicFramePr>
          <p:nvPr/>
        </p:nvGraphicFramePr>
        <p:xfrm>
          <a:off x="5128990" y="1443250"/>
          <a:ext cx="25257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35" name="公式" r:id="rId6" imgW="1308100" imgH="241300" progId="Equation.3">
                  <p:embed/>
                </p:oleObj>
              </mc:Choice>
              <mc:Fallback>
                <p:oleObj name="公式" r:id="rId6" imgW="1308100" imgH="2413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8990" y="1443250"/>
                        <a:ext cx="25257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4" name="Object 12"/>
          <p:cNvGraphicFramePr>
            <a:graphicFrameLocks noChangeAspect="1"/>
          </p:cNvGraphicFramePr>
          <p:nvPr/>
        </p:nvGraphicFramePr>
        <p:xfrm>
          <a:off x="1342776" y="2184168"/>
          <a:ext cx="7604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36" name="公式" r:id="rId8" imgW="393529" imgH="228501" progId="Equation.3">
                  <p:embed/>
                </p:oleObj>
              </mc:Choice>
              <mc:Fallback>
                <p:oleObj name="公式" r:id="rId8" imgW="393529" imgH="228501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776" y="2184168"/>
                        <a:ext cx="7604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5" name="Object 13"/>
          <p:cNvGraphicFramePr>
            <a:graphicFrameLocks noChangeAspect="1"/>
          </p:cNvGraphicFramePr>
          <p:nvPr/>
        </p:nvGraphicFramePr>
        <p:xfrm>
          <a:off x="4630753" y="2143116"/>
          <a:ext cx="21558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37" name="公式" r:id="rId10" imgW="1117115" imgH="203112" progId="Equation.3">
                  <p:embed/>
                </p:oleObj>
              </mc:Choice>
              <mc:Fallback>
                <p:oleObj name="公式" r:id="rId10" imgW="1117115" imgH="203112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53" y="2143116"/>
                        <a:ext cx="21558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6" name="Object 14"/>
          <p:cNvGraphicFramePr>
            <a:graphicFrameLocks noChangeAspect="1"/>
          </p:cNvGraphicFramePr>
          <p:nvPr/>
        </p:nvGraphicFramePr>
        <p:xfrm>
          <a:off x="1300366" y="2892424"/>
          <a:ext cx="1444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38" name="公式" r:id="rId12" imgW="748975" imgH="203112" progId="Equation.3">
                  <p:embed/>
                </p:oleObj>
              </mc:Choice>
              <mc:Fallback>
                <p:oleObj name="公式" r:id="rId12" imgW="748975" imgH="203112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366" y="2892424"/>
                        <a:ext cx="14446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7" name="Object 15"/>
          <p:cNvGraphicFramePr>
            <a:graphicFrameLocks noChangeAspect="1"/>
          </p:cNvGraphicFramePr>
          <p:nvPr/>
        </p:nvGraphicFramePr>
        <p:xfrm>
          <a:off x="444514" y="3535363"/>
          <a:ext cx="61991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39" name="公式" r:id="rId14" imgW="3213100" imgH="241300" progId="Equation.3">
                  <p:embed/>
                </p:oleObj>
              </mc:Choice>
              <mc:Fallback>
                <p:oleObj name="公式" r:id="rId14" imgW="3213100" imgH="2413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14" y="3535363"/>
                        <a:ext cx="61991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8" name="Object 16"/>
          <p:cNvGraphicFramePr>
            <a:graphicFrameLocks noChangeAspect="1"/>
          </p:cNvGraphicFramePr>
          <p:nvPr/>
        </p:nvGraphicFramePr>
        <p:xfrm>
          <a:off x="1928794" y="4357694"/>
          <a:ext cx="25003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40" name="公式" r:id="rId16" imgW="1295400" imgH="241300" progId="Equation.3">
                  <p:embed/>
                </p:oleObj>
              </mc:Choice>
              <mc:Fallback>
                <p:oleObj name="公式" r:id="rId16" imgW="1295400" imgH="24130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4357694"/>
                        <a:ext cx="25003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9" name="Object 17"/>
          <p:cNvGraphicFramePr>
            <a:graphicFrameLocks noChangeAspect="1"/>
          </p:cNvGraphicFramePr>
          <p:nvPr/>
        </p:nvGraphicFramePr>
        <p:xfrm>
          <a:off x="341309" y="5176853"/>
          <a:ext cx="3873501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41" name="公式" r:id="rId17" imgW="2006600" imgH="241300" progId="Equation.3">
                  <p:embed/>
                </p:oleObj>
              </mc:Choice>
              <mc:Fallback>
                <p:oleObj name="公式" r:id="rId17" imgW="2006600" imgH="2413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09" y="5176853"/>
                        <a:ext cx="3873501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有限域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下面给出一个域中非零元素的乘法表，将多项式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简写为有序三元组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29068" name="Object 12"/>
          <p:cNvGraphicFramePr>
            <a:graphicFrameLocks noChangeAspect="1"/>
          </p:cNvGraphicFramePr>
          <p:nvPr/>
        </p:nvGraphicFramePr>
        <p:xfrm>
          <a:off x="6786578" y="1428736"/>
          <a:ext cx="2035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66" name="公式" r:id="rId4" imgW="1054100" imgH="241300" progId="Equation.3">
                  <p:embed/>
                </p:oleObj>
              </mc:Choice>
              <mc:Fallback>
                <p:oleObj name="公式" r:id="rId4" imgW="1054100" imgH="2413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1428736"/>
                        <a:ext cx="2035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9" name="Object 13"/>
          <p:cNvGraphicFramePr>
            <a:graphicFrameLocks noChangeAspect="1"/>
          </p:cNvGraphicFramePr>
          <p:nvPr/>
        </p:nvGraphicFramePr>
        <p:xfrm>
          <a:off x="2857488" y="2143116"/>
          <a:ext cx="7604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67" name="公式" r:id="rId6" imgW="393529" imgH="228501" progId="Equation.3">
                  <p:embed/>
                </p:oleObj>
              </mc:Choice>
              <mc:Fallback>
                <p:oleObj name="公式" r:id="rId6" imgW="393529" imgH="228501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143116"/>
                        <a:ext cx="7604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28596" y="2714620"/>
          <a:ext cx="8286808" cy="37147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35851"/>
                <a:gridCol w="1035851"/>
                <a:gridCol w="1035851"/>
                <a:gridCol w="1035851"/>
                <a:gridCol w="1035851"/>
                <a:gridCol w="1035851"/>
                <a:gridCol w="1035851"/>
                <a:gridCol w="1035851"/>
              </a:tblGrid>
              <a:tr h="46434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001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010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011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100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101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110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111</a:t>
                      </a:r>
                      <a:endParaRPr lang="zh-CN" altLang="en-US" b="0" dirty="0"/>
                    </a:p>
                  </a:txBody>
                  <a:tcPr anchor="ctr"/>
                </a:tc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001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010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011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100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101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110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111</a:t>
                      </a:r>
                      <a:endParaRPr lang="zh-CN" altLang="en-US" b="0" dirty="0"/>
                    </a:p>
                  </a:txBody>
                  <a:tcPr anchor="ctr"/>
                </a:tc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有限域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通过直接应用扩展的欧几里得算法，可以计算域元素的逆元。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最后域中非零多项式是一个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阶乘法群，由于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是素数，所以域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中除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0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外，任何元素都是本原元。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例如，计算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的幂可以囊括域中的所有非零元素：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30090" name="Object 10"/>
          <p:cNvGraphicFramePr>
            <a:graphicFrameLocks noChangeAspect="1"/>
          </p:cNvGraphicFramePr>
          <p:nvPr/>
        </p:nvGraphicFramePr>
        <p:xfrm>
          <a:off x="1873233" y="3714752"/>
          <a:ext cx="26987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7" name="公式" r:id="rId4" imgW="139518" imgH="126835" progId="Equation.3">
                  <p:embed/>
                </p:oleObj>
              </mc:Choice>
              <mc:Fallback>
                <p:oleObj name="公式" r:id="rId4" imgW="139518" imgH="126835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33" y="3714752"/>
                        <a:ext cx="269875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1" name="Object 11"/>
          <p:cNvGraphicFramePr>
            <a:graphicFrameLocks noChangeAspect="1"/>
          </p:cNvGraphicFramePr>
          <p:nvPr/>
        </p:nvGraphicFramePr>
        <p:xfrm>
          <a:off x="1908167" y="4503755"/>
          <a:ext cx="1520825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8" name="公式" r:id="rId6" imgW="787400" imgH="698500" progId="Equation.3">
                  <p:embed/>
                </p:oleObj>
              </mc:Choice>
              <mc:Fallback>
                <p:oleObj name="公式" r:id="rId6" imgW="787400" imgH="6985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67" y="4503755"/>
                        <a:ext cx="1520825" cy="135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2" name="Object 12"/>
          <p:cNvGraphicFramePr>
            <a:graphicFrameLocks noChangeAspect="1"/>
          </p:cNvGraphicFramePr>
          <p:nvPr/>
        </p:nvGraphicFramePr>
        <p:xfrm>
          <a:off x="4627790" y="4275142"/>
          <a:ext cx="2208212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9" name="公式" r:id="rId8" imgW="1143000" imgH="939800" progId="Equation.3">
                  <p:embed/>
                </p:oleObj>
              </mc:Choice>
              <mc:Fallback>
                <p:oleObj name="公式" r:id="rId8" imgW="1143000" imgH="9398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790" y="4275142"/>
                        <a:ext cx="2208212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有限域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域的存在性和唯一性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可以证明，在     中，对任意给定的次数     ，至少存在一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个不可约多项式。因此，对所有的整数     以及所有的素数  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存在具有  个元素的有限域。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通常，    中有许多次数为  的不可约多项式，但是可以证明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有任何两个不可约多项式构造的域是同构的。因此，存在唯一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的  个元素的有限域，记为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32134" name="Object 6"/>
          <p:cNvGraphicFramePr>
            <a:graphicFrameLocks noChangeAspect="1"/>
          </p:cNvGraphicFramePr>
          <p:nvPr/>
        </p:nvGraphicFramePr>
        <p:xfrm>
          <a:off x="2157622" y="2157630"/>
          <a:ext cx="7858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75" name="公式" r:id="rId4" imgW="406224" imgH="241195" progId="Equation.3">
                  <p:embed/>
                </p:oleObj>
              </mc:Choice>
              <mc:Fallback>
                <p:oleObj name="公式" r:id="rId4" imgW="406224" imgH="241195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622" y="2157630"/>
                        <a:ext cx="7858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5" name="Object 7"/>
          <p:cNvGraphicFramePr>
            <a:graphicFrameLocks noChangeAspect="1"/>
          </p:cNvGraphicFramePr>
          <p:nvPr/>
        </p:nvGraphicFramePr>
        <p:xfrm>
          <a:off x="5786446" y="2200040"/>
          <a:ext cx="8096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76" name="公式" r:id="rId6" imgW="418918" imgH="165028" progId="Equation.3">
                  <p:embed/>
                </p:oleObj>
              </mc:Choice>
              <mc:Fallback>
                <p:oleObj name="公式" r:id="rId6" imgW="418918" imgH="165028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2200040"/>
                        <a:ext cx="80962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6" name="Object 8"/>
          <p:cNvGraphicFramePr>
            <a:graphicFrameLocks noChangeAspect="1"/>
          </p:cNvGraphicFramePr>
          <p:nvPr/>
        </p:nvGraphicFramePr>
        <p:xfrm>
          <a:off x="5572132" y="2928934"/>
          <a:ext cx="809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77" name="公式" r:id="rId8" imgW="418918" imgH="165028" progId="Equation.3">
                  <p:embed/>
                </p:oleObj>
              </mc:Choice>
              <mc:Fallback>
                <p:oleObj name="公式" r:id="rId8" imgW="418918" imgH="165028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2928934"/>
                        <a:ext cx="80962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7" name="Object 9"/>
          <p:cNvGraphicFramePr>
            <a:graphicFrameLocks noChangeAspect="1"/>
          </p:cNvGraphicFramePr>
          <p:nvPr/>
        </p:nvGraphicFramePr>
        <p:xfrm>
          <a:off x="8429652" y="3000372"/>
          <a:ext cx="2936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78" name="公式" r:id="rId10" imgW="152268" imgH="152268" progId="Equation.3">
                  <p:embed/>
                </p:oleObj>
              </mc:Choice>
              <mc:Fallback>
                <p:oleObj name="公式" r:id="rId10" imgW="152268" imgH="152268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52" y="3000372"/>
                        <a:ext cx="293688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8" name="Object 10"/>
          <p:cNvGraphicFramePr>
            <a:graphicFrameLocks noChangeAspect="1"/>
          </p:cNvGraphicFramePr>
          <p:nvPr/>
        </p:nvGraphicFramePr>
        <p:xfrm>
          <a:off x="1571604" y="3571876"/>
          <a:ext cx="3921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79" name="公式" r:id="rId12" imgW="203112" imgH="228501" progId="Equation.3">
                  <p:embed/>
                </p:oleObj>
              </mc:Choice>
              <mc:Fallback>
                <p:oleObj name="公式" r:id="rId12" imgW="203112" imgH="228501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3571876"/>
                        <a:ext cx="39211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9" name="Object 11"/>
          <p:cNvGraphicFramePr>
            <a:graphicFrameLocks noChangeAspect="1"/>
          </p:cNvGraphicFramePr>
          <p:nvPr/>
        </p:nvGraphicFramePr>
        <p:xfrm>
          <a:off x="1142976" y="4357694"/>
          <a:ext cx="7858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80" name="公式" r:id="rId14" imgW="406224" imgH="241195" progId="Equation.3">
                  <p:embed/>
                </p:oleObj>
              </mc:Choice>
              <mc:Fallback>
                <p:oleObj name="公式" r:id="rId14" imgW="406224" imgH="241195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357694"/>
                        <a:ext cx="78581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40" name="Object 12"/>
          <p:cNvGraphicFramePr>
            <a:graphicFrameLocks noChangeAspect="1"/>
          </p:cNvGraphicFramePr>
          <p:nvPr/>
        </p:nvGraphicFramePr>
        <p:xfrm>
          <a:off x="4026803" y="4454308"/>
          <a:ext cx="246063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81" name="公式" r:id="rId16" imgW="126725" imgH="126725" progId="Equation.3">
                  <p:embed/>
                </p:oleObj>
              </mc:Choice>
              <mc:Fallback>
                <p:oleObj name="公式" r:id="rId16" imgW="126725" imgH="126725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803" y="4454308"/>
                        <a:ext cx="246063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41" name="Object 13"/>
          <p:cNvGraphicFramePr>
            <a:graphicFrameLocks noChangeAspect="1"/>
          </p:cNvGraphicFramePr>
          <p:nvPr/>
        </p:nvGraphicFramePr>
        <p:xfrm>
          <a:off x="642910" y="5785322"/>
          <a:ext cx="3921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82" name="公式" r:id="rId18" imgW="203112" imgH="228501" progId="Equation.3">
                  <p:embed/>
                </p:oleObj>
              </mc:Choice>
              <mc:Fallback>
                <p:oleObj name="公式" r:id="rId18" imgW="203112" imgH="228501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5785322"/>
                        <a:ext cx="3921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42" name="Object 14"/>
          <p:cNvGraphicFramePr>
            <a:graphicFrameLocks noChangeAspect="1"/>
          </p:cNvGraphicFramePr>
          <p:nvPr/>
        </p:nvGraphicFramePr>
        <p:xfrm>
          <a:off x="4057650" y="5825919"/>
          <a:ext cx="4429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83" name="公式" r:id="rId20" imgW="228501" imgH="266584" progId="Equation.3">
                  <p:embed/>
                </p:oleObj>
              </mc:Choice>
              <mc:Fallback>
                <p:oleObj name="公式" r:id="rId20" imgW="228501" imgH="266584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5825919"/>
                        <a:ext cx="4429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El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Gamal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离散对数：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实例：乘法群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，一个   阶元素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和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问题：找到一个唯一的整数  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，满足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3993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659174"/>
              </p:ext>
            </p:extLst>
          </p:nvPr>
        </p:nvGraphicFramePr>
        <p:xfrm>
          <a:off x="2157721" y="2573426"/>
          <a:ext cx="9286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35" name="公式" r:id="rId4" imgW="279400" imgH="228600" progId="Equation.3">
                  <p:embed/>
                </p:oleObj>
              </mc:Choice>
              <mc:Fallback>
                <p:oleObj name="公式" r:id="rId4" imgW="279400" imgH="228600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721" y="2573426"/>
                        <a:ext cx="9286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726005"/>
              </p:ext>
            </p:extLst>
          </p:nvPr>
        </p:nvGraphicFramePr>
        <p:xfrm>
          <a:off x="4110362" y="2657094"/>
          <a:ext cx="244475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36" name="公式" r:id="rId6" imgW="126725" imgH="126725" progId="Equation.3">
                  <p:embed/>
                </p:oleObj>
              </mc:Choice>
              <mc:Fallback>
                <p:oleObj name="公式" r:id="rId6" imgW="126725" imgH="126725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362" y="2657094"/>
                        <a:ext cx="244475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00094"/>
              </p:ext>
            </p:extLst>
          </p:nvPr>
        </p:nvGraphicFramePr>
        <p:xfrm>
          <a:off x="5353377" y="2594049"/>
          <a:ext cx="906463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37" name="公式" r:id="rId8" imgW="469696" imgH="177723" progId="Equation.3">
                  <p:embed/>
                </p:oleObj>
              </mc:Choice>
              <mc:Fallback>
                <p:oleObj name="公式" r:id="rId8" imgW="469696" imgH="177723" progId="Equation.3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377" y="2594049"/>
                        <a:ext cx="906463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075557"/>
              </p:ext>
            </p:extLst>
          </p:nvPr>
        </p:nvGraphicFramePr>
        <p:xfrm>
          <a:off x="6607969" y="2504014"/>
          <a:ext cx="11509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38" name="公式" r:id="rId10" imgW="596900" imgH="279400" progId="Equation.3">
                  <p:embed/>
                </p:oleObj>
              </mc:Choice>
              <mc:Fallback>
                <p:oleObj name="公式" r:id="rId10" imgW="596900" imgH="279400" progId="Equation.3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7969" y="2504014"/>
                        <a:ext cx="1150937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904105"/>
              </p:ext>
            </p:extLst>
          </p:nvPr>
        </p:nvGraphicFramePr>
        <p:xfrm>
          <a:off x="4072026" y="3386681"/>
          <a:ext cx="244475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39" name="公式" r:id="rId12" imgW="126725" imgH="126725" progId="Equation.3">
                  <p:embed/>
                </p:oleObj>
              </mc:Choice>
              <mc:Fallback>
                <p:oleObj name="公式" r:id="rId12" imgW="126725" imgH="126725" progId="Equation.3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026" y="3386681"/>
                        <a:ext cx="244475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16340"/>
              </p:ext>
            </p:extLst>
          </p:nvPr>
        </p:nvGraphicFramePr>
        <p:xfrm>
          <a:off x="4529682" y="3324318"/>
          <a:ext cx="193198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40" name="公式" r:id="rId14" imgW="1002865" imgH="165028" progId="Equation.3">
                  <p:embed/>
                </p:oleObj>
              </mc:Choice>
              <mc:Fallback>
                <p:oleObj name="公式" r:id="rId14" imgW="1002865" imgH="165028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682" y="3324318"/>
                        <a:ext cx="193198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716851"/>
              </p:ext>
            </p:extLst>
          </p:nvPr>
        </p:nvGraphicFramePr>
        <p:xfrm>
          <a:off x="7401716" y="3259907"/>
          <a:ext cx="10747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41" name="公式" r:id="rId16" imgW="558558" imgH="241195" progId="Equation.3">
                  <p:embed/>
                </p:oleObj>
              </mc:Choice>
              <mc:Fallback>
                <p:oleObj name="公式" r:id="rId16" imgW="558558" imgH="241195" progId="Equation.3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1716" y="3259907"/>
                        <a:ext cx="107473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有限域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当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时，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与   相同。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最后可以证明，如果存在  个元素的有限域，那么一定存在某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个素数  ，以及某个整数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，使得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注意到乘法群    是一个阶为     的循环群。事实上，任何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有限域的乘法群都是循环群：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是一个阶为      的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循环群。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32134" name="Object 6"/>
          <p:cNvGraphicFramePr>
            <a:graphicFrameLocks noChangeAspect="1"/>
          </p:cNvGraphicFramePr>
          <p:nvPr/>
        </p:nvGraphicFramePr>
        <p:xfrm>
          <a:off x="2842974" y="1443250"/>
          <a:ext cx="3921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98" name="公式" r:id="rId4" imgW="203112" imgH="241195" progId="Equation.3">
                  <p:embed/>
                </p:oleObj>
              </mc:Choice>
              <mc:Fallback>
                <p:oleObj name="公式" r:id="rId4" imgW="203112" imgH="241195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974" y="1443250"/>
                        <a:ext cx="39211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5" name="Object 7"/>
          <p:cNvGraphicFramePr>
            <a:graphicFrameLocks noChangeAspect="1"/>
          </p:cNvGraphicFramePr>
          <p:nvPr/>
        </p:nvGraphicFramePr>
        <p:xfrm>
          <a:off x="3757154" y="2271478"/>
          <a:ext cx="269875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99" name="公式" r:id="rId6" imgW="139518" imgH="126835" progId="Equation.3">
                  <p:embed/>
                </p:oleObj>
              </mc:Choice>
              <mc:Fallback>
                <p:oleObj name="公式" r:id="rId6" imgW="139518" imgH="126835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154" y="2271478"/>
                        <a:ext cx="269875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6" name="Object 8"/>
          <p:cNvGraphicFramePr>
            <a:graphicFrameLocks noChangeAspect="1"/>
          </p:cNvGraphicFramePr>
          <p:nvPr/>
        </p:nvGraphicFramePr>
        <p:xfrm>
          <a:off x="3687980" y="2942316"/>
          <a:ext cx="809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00" name="公式" r:id="rId8" imgW="418918" imgH="165028" progId="Equation.3">
                  <p:embed/>
                </p:oleObj>
              </mc:Choice>
              <mc:Fallback>
                <p:oleObj name="公式" r:id="rId8" imgW="418918" imgH="165028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980" y="2942316"/>
                        <a:ext cx="80962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7" name="Object 9"/>
          <p:cNvGraphicFramePr>
            <a:graphicFrameLocks noChangeAspect="1"/>
          </p:cNvGraphicFramePr>
          <p:nvPr/>
        </p:nvGraphicFramePr>
        <p:xfrm>
          <a:off x="1284720" y="2985858"/>
          <a:ext cx="2936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01" name="公式" r:id="rId10" imgW="152268" imgH="152268" progId="Equation.3">
                  <p:embed/>
                </p:oleObj>
              </mc:Choice>
              <mc:Fallback>
                <p:oleObj name="公式" r:id="rId10" imgW="152268" imgH="152268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720" y="2985858"/>
                        <a:ext cx="293688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3" name="Object 11"/>
          <p:cNvGraphicFramePr>
            <a:graphicFrameLocks noChangeAspect="1"/>
          </p:cNvGraphicFramePr>
          <p:nvPr/>
        </p:nvGraphicFramePr>
        <p:xfrm>
          <a:off x="714348" y="1471146"/>
          <a:ext cx="809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02" name="公式" r:id="rId12" imgW="418918" imgH="165028" progId="Equation.3">
                  <p:embed/>
                </p:oleObj>
              </mc:Choice>
              <mc:Fallback>
                <p:oleObj name="公式" r:id="rId12" imgW="418918" imgH="165028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471146"/>
                        <a:ext cx="80962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4" name="Object 12"/>
          <p:cNvGraphicFramePr>
            <a:graphicFrameLocks noChangeAspect="1"/>
          </p:cNvGraphicFramePr>
          <p:nvPr/>
        </p:nvGraphicFramePr>
        <p:xfrm>
          <a:off x="2143108" y="1428736"/>
          <a:ext cx="3444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03" name="公式" r:id="rId14" imgW="177646" imgH="241091" progId="Equation.3">
                  <p:embed/>
                </p:oleObj>
              </mc:Choice>
              <mc:Fallback>
                <p:oleObj name="公式" r:id="rId14" imgW="177646" imgH="241091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1428736"/>
                        <a:ext cx="3444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5" name="Object 13"/>
          <p:cNvGraphicFramePr>
            <a:graphicFrameLocks noChangeAspect="1"/>
          </p:cNvGraphicFramePr>
          <p:nvPr/>
        </p:nvGraphicFramePr>
        <p:xfrm>
          <a:off x="5413614" y="2872010"/>
          <a:ext cx="10302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04" name="公式" r:id="rId16" imgW="533169" imgH="228501" progId="Equation.3">
                  <p:embed/>
                </p:oleObj>
              </mc:Choice>
              <mc:Fallback>
                <p:oleObj name="公式" r:id="rId16" imgW="533169" imgH="228501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614" y="2872010"/>
                        <a:ext cx="10302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6" name="Object 14"/>
          <p:cNvGraphicFramePr>
            <a:graphicFrameLocks noChangeAspect="1"/>
          </p:cNvGraphicFramePr>
          <p:nvPr/>
        </p:nvGraphicFramePr>
        <p:xfrm>
          <a:off x="2251062" y="3603172"/>
          <a:ext cx="3921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05" name="公式" r:id="rId18" imgW="203024" imgH="253780" progId="Equation.3">
                  <p:embed/>
                </p:oleObj>
              </mc:Choice>
              <mc:Fallback>
                <p:oleObj name="公式" r:id="rId18" imgW="203024" imgH="253780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62" y="3603172"/>
                        <a:ext cx="3921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7" name="Object 15"/>
          <p:cNvGraphicFramePr>
            <a:graphicFrameLocks noChangeAspect="1"/>
          </p:cNvGraphicFramePr>
          <p:nvPr/>
        </p:nvGraphicFramePr>
        <p:xfrm>
          <a:off x="4311654" y="3672342"/>
          <a:ext cx="760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06" name="公式" r:id="rId20" imgW="393529" imgH="190417" progId="Equation.3">
                  <p:embed/>
                </p:oleObj>
              </mc:Choice>
              <mc:Fallback>
                <p:oleObj name="公式" r:id="rId20" imgW="393529" imgH="190417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4" y="3672342"/>
                        <a:ext cx="7604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8" name="Object 16"/>
          <p:cNvGraphicFramePr>
            <a:graphicFrameLocks noChangeAspect="1"/>
          </p:cNvGraphicFramePr>
          <p:nvPr/>
        </p:nvGraphicFramePr>
        <p:xfrm>
          <a:off x="4286248" y="4340235"/>
          <a:ext cx="11287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07" name="公式" r:id="rId22" imgW="583693" imgH="266469" progId="Equation.3">
                  <p:embed/>
                </p:oleObj>
              </mc:Choice>
              <mc:Fallback>
                <p:oleObj name="公式" r:id="rId22" imgW="583693" imgH="266469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4340235"/>
                        <a:ext cx="11287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9" name="Object 17"/>
          <p:cNvGraphicFramePr>
            <a:graphicFrameLocks noChangeAspect="1"/>
          </p:cNvGraphicFramePr>
          <p:nvPr/>
        </p:nvGraphicFramePr>
        <p:xfrm>
          <a:off x="7056211" y="4321175"/>
          <a:ext cx="9080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08" name="公式" r:id="rId24" imgW="469900" imgH="228600" progId="Equation.3">
                  <p:embed/>
                </p:oleObj>
              </mc:Choice>
              <mc:Fallback>
                <p:oleObj name="公式" r:id="rId24" imgW="469900" imgH="22860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211" y="4321175"/>
                        <a:ext cx="9080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椭圆曲线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实数上的椭圆曲线</a:t>
            </a:r>
          </a:p>
          <a:p>
            <a:pPr>
              <a:defRPr/>
            </a:pPr>
            <a:endParaRPr lang="zh-CN" altLang="en-US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椭圆曲线被描述为一个二元方程解的集合</a:t>
            </a:r>
          </a:p>
          <a:p>
            <a:pPr>
              <a:defRPr/>
            </a:pPr>
            <a:endParaRPr lang="zh-CN" altLang="en-US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模  定义的椭圆曲线在公钥密码学中非常重要</a:t>
            </a:r>
          </a:p>
          <a:p>
            <a:pPr>
              <a:defRPr/>
            </a:pPr>
            <a:endParaRPr lang="zh-CN" altLang="en-US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定义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6.3  </a:t>
            </a: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设	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是满足		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的常实数</a:t>
            </a:r>
          </a:p>
          <a:p>
            <a:pPr>
              <a:defRPr/>
            </a:pPr>
            <a:endParaRPr lang="zh-CN" altLang="en-US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方程	          的所有解	     连同一个无穷远点    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组成的集合   ，称为一个非奇异椭圆曲线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</a:p>
        </p:txBody>
      </p:sp>
      <p:graphicFrame>
        <p:nvGraphicFramePr>
          <p:cNvPr id="463885" name="Object 13"/>
          <p:cNvGraphicFramePr>
            <a:graphicFrameLocks noChangeAspect="1"/>
          </p:cNvGraphicFramePr>
          <p:nvPr/>
        </p:nvGraphicFramePr>
        <p:xfrm>
          <a:off x="632462" y="2924944"/>
          <a:ext cx="360560" cy="39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28" name="公式" r:id="rId4" imgW="152268" imgH="164957" progId="Equation.3">
                  <p:embed/>
                </p:oleObj>
              </mc:Choice>
              <mc:Fallback>
                <p:oleObj name="公式" r:id="rId4" imgW="152268" imgH="164957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2" y="2924944"/>
                        <a:ext cx="360560" cy="3911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6" name="Object 14"/>
          <p:cNvGraphicFramePr>
            <a:graphicFrameLocks noChangeAspect="1"/>
          </p:cNvGraphicFramePr>
          <p:nvPr/>
        </p:nvGraphicFramePr>
        <p:xfrm>
          <a:off x="741062" y="4422598"/>
          <a:ext cx="936104" cy="374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29" name="公式" r:id="rId6" imgW="507780" imgH="203112" progId="Equation.3">
                  <p:embed/>
                </p:oleObj>
              </mc:Choice>
              <mc:Fallback>
                <p:oleObj name="公式" r:id="rId6" imgW="507780" imgH="203112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62" y="4422598"/>
                        <a:ext cx="936104" cy="3744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7" name="Object 15"/>
          <p:cNvGraphicFramePr>
            <a:graphicFrameLocks noChangeAspect="1"/>
          </p:cNvGraphicFramePr>
          <p:nvPr/>
        </p:nvGraphicFramePr>
        <p:xfrm>
          <a:off x="2668417" y="4373949"/>
          <a:ext cx="2064748" cy="39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30" name="公式" r:id="rId8" imgW="926698" imgH="203112" progId="Equation.3">
                  <p:embed/>
                </p:oleObj>
              </mc:Choice>
              <mc:Fallback>
                <p:oleObj name="公式" r:id="rId8" imgW="926698" imgH="203112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417" y="4373949"/>
                        <a:ext cx="2064748" cy="39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8" name="Object 16"/>
          <p:cNvGraphicFramePr>
            <a:graphicFrameLocks noChangeAspect="1"/>
          </p:cNvGraphicFramePr>
          <p:nvPr/>
        </p:nvGraphicFramePr>
        <p:xfrm>
          <a:off x="986114" y="5085184"/>
          <a:ext cx="1854647" cy="423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31" name="公式" r:id="rId10" imgW="990600" imgH="228600" progId="Equation.3">
                  <p:embed/>
                </p:oleObj>
              </mc:Choice>
              <mc:Fallback>
                <p:oleObj name="公式" r:id="rId10" imgW="990600" imgH="2286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114" y="5085184"/>
                        <a:ext cx="1854647" cy="423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9" name="Object 17"/>
          <p:cNvGraphicFramePr>
            <a:graphicFrameLocks noChangeAspect="1"/>
          </p:cNvGraphicFramePr>
          <p:nvPr/>
        </p:nvGraphicFramePr>
        <p:xfrm>
          <a:off x="4025121" y="5111412"/>
          <a:ext cx="1626999" cy="412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32" name="公式" r:id="rId12" imgW="850531" imgH="215806" progId="Equation.3">
                  <p:embed/>
                </p:oleObj>
              </mc:Choice>
              <mc:Fallback>
                <p:oleObj name="公式" r:id="rId12" imgW="850531" imgH="215806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121" y="5111412"/>
                        <a:ext cx="1626999" cy="4128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90" name="Object 18"/>
          <p:cNvGraphicFramePr>
            <a:graphicFrameLocks noChangeAspect="1"/>
          </p:cNvGraphicFramePr>
          <p:nvPr/>
        </p:nvGraphicFramePr>
        <p:xfrm>
          <a:off x="8172400" y="5157192"/>
          <a:ext cx="288032" cy="33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33" name="公式" r:id="rId14" imgW="152202" imgH="177569" progId="Equation.3">
                  <p:embed/>
                </p:oleObj>
              </mc:Choice>
              <mc:Fallback>
                <p:oleObj name="公式" r:id="rId14" imgW="152202" imgH="177569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00" y="5157192"/>
                        <a:ext cx="288032" cy="3363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91" name="Object 19"/>
          <p:cNvGraphicFramePr>
            <a:graphicFrameLocks noChangeAspect="1"/>
          </p:cNvGraphicFramePr>
          <p:nvPr/>
        </p:nvGraphicFramePr>
        <p:xfrm>
          <a:off x="1922218" y="5819526"/>
          <a:ext cx="345526" cy="375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34" name="公式" r:id="rId16" imgW="152268" imgH="164957" progId="Equation.3">
                  <p:embed/>
                </p:oleObj>
              </mc:Choice>
              <mc:Fallback>
                <p:oleObj name="公式" r:id="rId16" imgW="152268" imgH="164957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218" y="5819526"/>
                        <a:ext cx="345526" cy="3757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椭圆曲线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实数上的椭圆曲线</a:t>
            </a:r>
          </a:p>
          <a:p>
            <a:pPr>
              <a:defRPr/>
            </a:pPr>
            <a:endParaRPr lang="zh-CN" altLang="en-US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如果	          是保证方程		  有三个不同解（实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数或复数）的充要条件。如果	       ，则对应椭圆曲线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为奇异椭圆曲线。</a:t>
            </a:r>
          </a:p>
          <a:p>
            <a:pPr>
              <a:defRPr/>
            </a:pPr>
            <a:endParaRPr lang="zh-CN" altLang="en-US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假定  是一个非奇异椭圆曲线，在  上定义一个二元运算，使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其成为一个阿贝尔群，这个二元运算常用加法表示。无穷远点    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将是单位元。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</a:p>
        </p:txBody>
      </p:sp>
      <p:graphicFrame>
        <p:nvGraphicFramePr>
          <p:cNvPr id="464898" name="Object 2"/>
          <p:cNvGraphicFramePr>
            <a:graphicFrameLocks noChangeAspect="1"/>
          </p:cNvGraphicFramePr>
          <p:nvPr/>
        </p:nvGraphicFramePr>
        <p:xfrm>
          <a:off x="986114" y="2175836"/>
          <a:ext cx="1762347" cy="386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186" name="公式" r:id="rId4" imgW="926698" imgH="203112" progId="Equation.3">
                  <p:embed/>
                </p:oleObj>
              </mc:Choice>
              <mc:Fallback>
                <p:oleObj name="公式" r:id="rId4" imgW="926698" imgH="203112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114" y="2175836"/>
                        <a:ext cx="1762347" cy="386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899" name="Object 3"/>
          <p:cNvGraphicFramePr>
            <a:graphicFrameLocks noChangeAspect="1"/>
          </p:cNvGraphicFramePr>
          <p:nvPr/>
        </p:nvGraphicFramePr>
        <p:xfrm>
          <a:off x="4392404" y="2189339"/>
          <a:ext cx="1706278" cy="390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187" name="公式" r:id="rId6" imgW="990600" imgH="228600" progId="Equation.3">
                  <p:embed/>
                </p:oleObj>
              </mc:Choice>
              <mc:Fallback>
                <p:oleObj name="公式" r:id="rId6" imgW="990600" imgH="2286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404" y="2189339"/>
                        <a:ext cx="1706278" cy="3900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0" name="Object 4"/>
          <p:cNvGraphicFramePr>
            <a:graphicFrameLocks noChangeAspect="1"/>
          </p:cNvGraphicFramePr>
          <p:nvPr/>
        </p:nvGraphicFramePr>
        <p:xfrm>
          <a:off x="4355976" y="2924944"/>
          <a:ext cx="1623080" cy="355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188" name="公式" r:id="rId8" imgW="926698" imgH="203112" progId="Equation.3">
                  <p:embed/>
                </p:oleObj>
              </mc:Choice>
              <mc:Fallback>
                <p:oleObj name="公式" r:id="rId8" imgW="926698" imgH="203112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924944"/>
                        <a:ext cx="1623080" cy="355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1" name="Object 5"/>
          <p:cNvGraphicFramePr>
            <a:graphicFrameLocks noChangeAspect="1"/>
          </p:cNvGraphicFramePr>
          <p:nvPr/>
        </p:nvGraphicFramePr>
        <p:xfrm>
          <a:off x="4945992" y="4382705"/>
          <a:ext cx="327397" cy="35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189" name="公式" r:id="rId10" imgW="152268" imgH="164957" progId="Equation.3">
                  <p:embed/>
                </p:oleObj>
              </mc:Choice>
              <mc:Fallback>
                <p:oleObj name="公式" r:id="rId10" imgW="152268" imgH="164957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992" y="4382705"/>
                        <a:ext cx="327397" cy="35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2" name="Object 6"/>
          <p:cNvGraphicFramePr>
            <a:graphicFrameLocks noChangeAspect="1"/>
          </p:cNvGraphicFramePr>
          <p:nvPr/>
        </p:nvGraphicFramePr>
        <p:xfrm>
          <a:off x="914106" y="4374322"/>
          <a:ext cx="373992" cy="407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190" name="公式" r:id="rId12" imgW="152268" imgH="164957" progId="Equation.3">
                  <p:embed/>
                </p:oleObj>
              </mc:Choice>
              <mc:Fallback>
                <p:oleObj name="公式" r:id="rId12" imgW="152268" imgH="164957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106" y="4374322"/>
                        <a:ext cx="373992" cy="4077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3" name="Object 7"/>
          <p:cNvGraphicFramePr>
            <a:graphicFrameLocks noChangeAspect="1"/>
          </p:cNvGraphicFramePr>
          <p:nvPr/>
        </p:nvGraphicFramePr>
        <p:xfrm>
          <a:off x="8575982" y="5099698"/>
          <a:ext cx="365720" cy="429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191" name="公式" r:id="rId13" imgW="152202" imgH="177569" progId="Equation.3">
                  <p:embed/>
                </p:oleObj>
              </mc:Choice>
              <mc:Fallback>
                <p:oleObj name="公式" r:id="rId13" imgW="152202" imgH="177569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5982" y="5099698"/>
                        <a:ext cx="365720" cy="429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椭圆曲线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实数上的椭圆曲线</a:t>
            </a: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因此，对于所有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 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有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假设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，其中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我们分三种情况考虑：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1.</a:t>
            </a: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2.</a:t>
            </a: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3.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65922" name="Object 2"/>
          <p:cNvGraphicFramePr>
            <a:graphicFrameLocks noChangeAspect="1"/>
          </p:cNvGraphicFramePr>
          <p:nvPr/>
        </p:nvGraphicFramePr>
        <p:xfrm>
          <a:off x="4100398" y="2210507"/>
          <a:ext cx="2199794" cy="34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60" name="公式" r:id="rId4" imgW="1155199" imgH="177723" progId="Equation.3">
                  <p:embed/>
                </p:oleObj>
              </mc:Choice>
              <mc:Fallback>
                <p:oleObj name="公式" r:id="rId4" imgW="1155199" imgH="177723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398" y="2210507"/>
                        <a:ext cx="2199794" cy="3404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3" name="Object 3"/>
          <p:cNvGraphicFramePr>
            <a:graphicFrameLocks noChangeAspect="1"/>
          </p:cNvGraphicFramePr>
          <p:nvPr/>
        </p:nvGraphicFramePr>
        <p:xfrm>
          <a:off x="2512235" y="2171139"/>
          <a:ext cx="1123662" cy="3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61" name="公式" r:id="rId6" imgW="482391" imgH="165028" progId="Equation.3">
                  <p:embed/>
                </p:oleObj>
              </mc:Choice>
              <mc:Fallback>
                <p:oleObj name="公式" r:id="rId6" imgW="482391" imgH="165028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235" y="2171139"/>
                        <a:ext cx="1123662" cy="38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4" name="Object 4"/>
          <p:cNvGraphicFramePr>
            <a:graphicFrameLocks noChangeAspect="1"/>
          </p:cNvGraphicFramePr>
          <p:nvPr/>
        </p:nvGraphicFramePr>
        <p:xfrm>
          <a:off x="1000628" y="2910905"/>
          <a:ext cx="15065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62" name="公式" r:id="rId8" imgW="647700" imgH="190500" progId="Equation.3">
                  <p:embed/>
                </p:oleObj>
              </mc:Choice>
              <mc:Fallback>
                <p:oleObj name="公式" r:id="rId8" imgW="647700" imgH="1905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628" y="2910905"/>
                        <a:ext cx="1506538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5" name="Object 5"/>
          <p:cNvGraphicFramePr>
            <a:graphicFrameLocks noChangeAspect="1"/>
          </p:cNvGraphicFramePr>
          <p:nvPr/>
        </p:nvGraphicFramePr>
        <p:xfrm>
          <a:off x="3495079" y="2867025"/>
          <a:ext cx="28051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63" name="公式" r:id="rId10" imgW="1206500" imgH="228600" progId="Equation.3">
                  <p:embed/>
                </p:oleObj>
              </mc:Choice>
              <mc:Fallback>
                <p:oleObj name="公式" r:id="rId10" imgW="1206500" imgH="2286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079" y="2867025"/>
                        <a:ext cx="2805113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6" name="Object 6"/>
          <p:cNvGraphicFramePr>
            <a:graphicFrameLocks noChangeAspect="1"/>
          </p:cNvGraphicFramePr>
          <p:nvPr/>
        </p:nvGraphicFramePr>
        <p:xfrm>
          <a:off x="741062" y="4250116"/>
          <a:ext cx="130016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64" name="公式" r:id="rId12" imgW="558800" imgH="228600" progId="Equation.3">
                  <p:embed/>
                </p:oleObj>
              </mc:Choice>
              <mc:Fallback>
                <p:oleObj name="公式" r:id="rId12" imgW="558800" imgH="22860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62" y="4250116"/>
                        <a:ext cx="1300162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7" name="Object 7"/>
          <p:cNvGraphicFramePr>
            <a:graphicFrameLocks noChangeAspect="1"/>
          </p:cNvGraphicFramePr>
          <p:nvPr/>
        </p:nvGraphicFramePr>
        <p:xfrm>
          <a:off x="755576" y="5013325"/>
          <a:ext cx="2895601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65" name="公式" r:id="rId14" imgW="1244600" imgH="228600" progId="Equation.3">
                  <p:embed/>
                </p:oleObj>
              </mc:Choice>
              <mc:Fallback>
                <p:oleObj name="公式" r:id="rId14" imgW="1244600" imgH="2286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013325"/>
                        <a:ext cx="2895601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8" name="Object 8"/>
          <p:cNvGraphicFramePr>
            <a:graphicFrameLocks noChangeAspect="1"/>
          </p:cNvGraphicFramePr>
          <p:nvPr/>
        </p:nvGraphicFramePr>
        <p:xfrm>
          <a:off x="769528" y="5730790"/>
          <a:ext cx="26892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66" name="公式" r:id="rId16" imgW="1155700" imgH="228600" progId="Equation.3">
                  <p:embed/>
                </p:oleObj>
              </mc:Choice>
              <mc:Fallback>
                <p:oleObj name="公式" r:id="rId16" imgW="1155700" imgH="2286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528" y="5730790"/>
                        <a:ext cx="268922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椭圆曲线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1.</a:t>
            </a: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定义  是通过  和  的直线。  交  于  和  ，容易看出， 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还交  于第三点，记为   。对于  轴反射  ，得到一点  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定义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这里首先给出计算  的代数公式。首先，直线  的方程为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，其斜率是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并且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</a:p>
        </p:txBody>
      </p:sp>
      <p:graphicFrame>
        <p:nvGraphicFramePr>
          <p:cNvPr id="466946" name="Object 2"/>
          <p:cNvGraphicFramePr>
            <a:graphicFrameLocks noChangeAspect="1"/>
          </p:cNvGraphicFramePr>
          <p:nvPr/>
        </p:nvGraphicFramePr>
        <p:xfrm>
          <a:off x="726548" y="1369234"/>
          <a:ext cx="130016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06" name="公式" r:id="rId4" imgW="558800" imgH="228600" progId="Equation.3">
                  <p:embed/>
                </p:oleObj>
              </mc:Choice>
              <mc:Fallback>
                <p:oleObj name="公式" r:id="rId4" imgW="558800" imgH="228600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548" y="1369234"/>
                        <a:ext cx="1300162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47" name="Object 3"/>
          <p:cNvGraphicFramePr>
            <a:graphicFrameLocks noChangeAspect="1"/>
          </p:cNvGraphicFramePr>
          <p:nvPr/>
        </p:nvGraphicFramePr>
        <p:xfrm>
          <a:off x="986114" y="2179141"/>
          <a:ext cx="2952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07" name="公式" r:id="rId6" imgW="126780" imgH="164814" progId="Equation.3">
                  <p:embed/>
                </p:oleObj>
              </mc:Choice>
              <mc:Fallback>
                <p:oleObj name="公式" r:id="rId6" imgW="126780" imgH="164814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114" y="2179141"/>
                        <a:ext cx="2952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48" name="Object 4"/>
          <p:cNvGraphicFramePr>
            <a:graphicFrameLocks noChangeAspect="1"/>
          </p:cNvGraphicFramePr>
          <p:nvPr/>
        </p:nvGraphicFramePr>
        <p:xfrm>
          <a:off x="2181222" y="2190350"/>
          <a:ext cx="3556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08" name="公式" r:id="rId8" imgW="152268" imgH="164957" progId="Equation.3">
                  <p:embed/>
                </p:oleObj>
              </mc:Choice>
              <mc:Fallback>
                <p:oleObj name="公式" r:id="rId8" imgW="152268" imgH="164957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2" y="2190350"/>
                        <a:ext cx="355600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49" name="Object 5"/>
          <p:cNvGraphicFramePr>
            <a:graphicFrameLocks noChangeAspect="1"/>
          </p:cNvGraphicFramePr>
          <p:nvPr/>
        </p:nvGraphicFramePr>
        <p:xfrm>
          <a:off x="2829294" y="2177898"/>
          <a:ext cx="327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09" name="公式" r:id="rId10" imgW="139639" imgH="190417" progId="Equation.3">
                  <p:embed/>
                </p:oleObj>
              </mc:Choice>
              <mc:Fallback>
                <p:oleObj name="公式" r:id="rId10" imgW="139639" imgH="190417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9294" y="2177898"/>
                        <a:ext cx="3270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0" name="Object 6"/>
          <p:cNvGraphicFramePr>
            <a:graphicFrameLocks noChangeAspect="1"/>
          </p:cNvGraphicFramePr>
          <p:nvPr/>
        </p:nvGraphicFramePr>
        <p:xfrm>
          <a:off x="4348733" y="2179142"/>
          <a:ext cx="2952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10" name="公式" r:id="rId12" imgW="126780" imgH="164814" progId="Equation.3">
                  <p:embed/>
                </p:oleObj>
              </mc:Choice>
              <mc:Fallback>
                <p:oleObj name="公式" r:id="rId12" imgW="126780" imgH="164814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733" y="2179142"/>
                        <a:ext cx="2952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1" name="Object 7"/>
          <p:cNvGraphicFramePr>
            <a:graphicFrameLocks noChangeAspect="1"/>
          </p:cNvGraphicFramePr>
          <p:nvPr/>
        </p:nvGraphicFramePr>
        <p:xfrm>
          <a:off x="5527539" y="2189098"/>
          <a:ext cx="3556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11" name="公式" r:id="rId14" imgW="152268" imgH="164957" progId="Equation.3">
                  <p:embed/>
                </p:oleObj>
              </mc:Choice>
              <mc:Fallback>
                <p:oleObj name="公式" r:id="rId14" imgW="152268" imgH="164957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539" y="2189098"/>
                        <a:ext cx="35560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2" name="Object 8"/>
          <p:cNvGraphicFramePr>
            <a:graphicFrameLocks noChangeAspect="1"/>
          </p:cNvGraphicFramePr>
          <p:nvPr/>
        </p:nvGraphicFramePr>
        <p:xfrm>
          <a:off x="6189191" y="2161884"/>
          <a:ext cx="327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12" name="公式" r:id="rId16" imgW="139639" imgH="190417" progId="Equation.3">
                  <p:embed/>
                </p:oleObj>
              </mc:Choice>
              <mc:Fallback>
                <p:oleObj name="公式" r:id="rId16" imgW="139639" imgH="190417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191" y="2161884"/>
                        <a:ext cx="3270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3" name="Object 9"/>
          <p:cNvGraphicFramePr>
            <a:graphicFrameLocks noChangeAspect="1"/>
          </p:cNvGraphicFramePr>
          <p:nvPr/>
        </p:nvGraphicFramePr>
        <p:xfrm>
          <a:off x="4936480" y="2189788"/>
          <a:ext cx="3556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13" name="公式" r:id="rId18" imgW="152268" imgH="164957" progId="Equation.3">
                  <p:embed/>
                </p:oleObj>
              </mc:Choice>
              <mc:Fallback>
                <p:oleObj name="公式" r:id="rId18" imgW="152268" imgH="164957" progId="Equation.3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6480" y="2189788"/>
                        <a:ext cx="355600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4" name="Object 10"/>
          <p:cNvGraphicFramePr>
            <a:graphicFrameLocks noChangeAspect="1"/>
          </p:cNvGraphicFramePr>
          <p:nvPr/>
        </p:nvGraphicFramePr>
        <p:xfrm>
          <a:off x="8165157" y="2190350"/>
          <a:ext cx="2952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14" name="公式" r:id="rId20" imgW="126780" imgH="164814" progId="Equation.3">
                  <p:embed/>
                </p:oleObj>
              </mc:Choice>
              <mc:Fallback>
                <p:oleObj name="公式" r:id="rId20" imgW="126780" imgH="164814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5157" y="2190350"/>
                        <a:ext cx="2952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5" name="Object 11"/>
          <p:cNvGraphicFramePr>
            <a:graphicFrameLocks noChangeAspect="1"/>
          </p:cNvGraphicFramePr>
          <p:nvPr/>
        </p:nvGraphicFramePr>
        <p:xfrm>
          <a:off x="3397876" y="2896478"/>
          <a:ext cx="4127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15" name="公式" r:id="rId21" imgW="177492" imgH="177492" progId="Equation.3">
                  <p:embed/>
                </p:oleObj>
              </mc:Choice>
              <mc:Fallback>
                <p:oleObj name="公式" r:id="rId21" imgW="177492" imgH="177492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876" y="2896478"/>
                        <a:ext cx="41275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6" name="Object 12"/>
          <p:cNvGraphicFramePr>
            <a:graphicFrameLocks noChangeAspect="1"/>
          </p:cNvGraphicFramePr>
          <p:nvPr/>
        </p:nvGraphicFramePr>
        <p:xfrm>
          <a:off x="986114" y="2910430"/>
          <a:ext cx="35401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16" name="公式" r:id="rId23" imgW="152268" imgH="164957" progId="Equation.3">
                  <p:embed/>
                </p:oleObj>
              </mc:Choice>
              <mc:Fallback>
                <p:oleObj name="公式" r:id="rId23" imgW="152268" imgH="164957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114" y="2910430"/>
                        <a:ext cx="354012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7" name="Object 13"/>
          <p:cNvGraphicFramePr>
            <a:graphicFrameLocks noChangeAspect="1"/>
          </p:cNvGraphicFramePr>
          <p:nvPr/>
        </p:nvGraphicFramePr>
        <p:xfrm>
          <a:off x="4737692" y="2982438"/>
          <a:ext cx="3238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17" name="公式" r:id="rId25" imgW="139518" imgH="126835" progId="Equation.3">
                  <p:embed/>
                </p:oleObj>
              </mc:Choice>
              <mc:Fallback>
                <p:oleObj name="公式" r:id="rId25" imgW="139518" imgH="126835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692" y="2982438"/>
                        <a:ext cx="323850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8" name="Object 14"/>
          <p:cNvGraphicFramePr>
            <a:graphicFrameLocks noChangeAspect="1"/>
          </p:cNvGraphicFramePr>
          <p:nvPr/>
        </p:nvGraphicFramePr>
        <p:xfrm>
          <a:off x="5945498" y="2896478"/>
          <a:ext cx="4127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18" name="公式" r:id="rId27" imgW="177492" imgH="177492" progId="Equation.3">
                  <p:embed/>
                </p:oleObj>
              </mc:Choice>
              <mc:Fallback>
                <p:oleObj name="公式" r:id="rId27" imgW="177492" imgH="177492" progId="Equation.3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498" y="2896478"/>
                        <a:ext cx="41275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9" name="Object 15"/>
          <p:cNvGraphicFramePr>
            <a:graphicFrameLocks noChangeAspect="1"/>
          </p:cNvGraphicFramePr>
          <p:nvPr/>
        </p:nvGraphicFramePr>
        <p:xfrm>
          <a:off x="7812922" y="2924944"/>
          <a:ext cx="3524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19" name="公式" r:id="rId29" imgW="152268" imgH="164957" progId="Equation.3">
                  <p:embed/>
                </p:oleObj>
              </mc:Choice>
              <mc:Fallback>
                <p:oleObj name="公式" r:id="rId29" imgW="152268" imgH="164957" progId="Equation.3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922" y="2924944"/>
                        <a:ext cx="35242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60" name="Object 16"/>
          <p:cNvGraphicFramePr>
            <a:graphicFrameLocks noChangeAspect="1"/>
          </p:cNvGraphicFramePr>
          <p:nvPr/>
        </p:nvGraphicFramePr>
        <p:xfrm>
          <a:off x="1016705" y="3645024"/>
          <a:ext cx="17986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20" name="公式" r:id="rId31" imgW="774364" imgH="190417" progId="Equation.3">
                  <p:embed/>
                </p:oleObj>
              </mc:Choice>
              <mc:Fallback>
                <p:oleObj name="公式" r:id="rId31" imgW="774364" imgH="190417" progId="Equation.3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705" y="3645024"/>
                        <a:ext cx="179863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61" name="Object 17"/>
          <p:cNvGraphicFramePr>
            <a:graphicFrameLocks noChangeAspect="1"/>
          </p:cNvGraphicFramePr>
          <p:nvPr/>
        </p:nvGraphicFramePr>
        <p:xfrm>
          <a:off x="2763314" y="4369435"/>
          <a:ext cx="3540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21" name="公式" r:id="rId33" imgW="152268" imgH="164957" progId="Equation.3">
                  <p:embed/>
                </p:oleObj>
              </mc:Choice>
              <mc:Fallback>
                <p:oleObj name="公式" r:id="rId33" imgW="152268" imgH="164957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314" y="4369435"/>
                        <a:ext cx="354012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62" name="Object 18"/>
          <p:cNvGraphicFramePr>
            <a:graphicFrameLocks noChangeAspect="1"/>
          </p:cNvGraphicFramePr>
          <p:nvPr/>
        </p:nvGraphicFramePr>
        <p:xfrm>
          <a:off x="6444208" y="4367847"/>
          <a:ext cx="2952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22" name="公式" r:id="rId35" imgW="126780" imgH="164814" progId="Equation.3">
                  <p:embed/>
                </p:oleObj>
              </mc:Choice>
              <mc:Fallback>
                <p:oleObj name="公式" r:id="rId35" imgW="126780" imgH="164814" progId="Equation.3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367847"/>
                        <a:ext cx="2952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63" name="Object 19"/>
          <p:cNvGraphicFramePr>
            <a:graphicFrameLocks noChangeAspect="1"/>
          </p:cNvGraphicFramePr>
          <p:nvPr/>
        </p:nvGraphicFramePr>
        <p:xfrm>
          <a:off x="361727" y="5073294"/>
          <a:ext cx="1978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23" name="公式" r:id="rId36" imgW="850531" imgH="190417" progId="Equation.3">
                  <p:embed/>
                </p:oleObj>
              </mc:Choice>
              <mc:Fallback>
                <p:oleObj name="公式" r:id="rId36" imgW="850531" imgH="190417" progId="Equation.3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27" y="5073294"/>
                        <a:ext cx="19780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64" name="Object 20"/>
          <p:cNvGraphicFramePr>
            <a:graphicFrameLocks noChangeAspect="1"/>
          </p:cNvGraphicFramePr>
          <p:nvPr/>
        </p:nvGraphicFramePr>
        <p:xfrm>
          <a:off x="3880386" y="4869160"/>
          <a:ext cx="206692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24" name="公式" r:id="rId38" imgW="888614" imgH="444307" progId="Equation.3">
                  <p:embed/>
                </p:oleObj>
              </mc:Choice>
              <mc:Fallback>
                <p:oleObj name="公式" r:id="rId38" imgW="888614" imgH="444307" progId="Equation.3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0386" y="4869160"/>
                        <a:ext cx="2066925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65" name="Object 21"/>
          <p:cNvGraphicFramePr>
            <a:graphicFrameLocks noChangeAspect="1"/>
          </p:cNvGraphicFramePr>
          <p:nvPr/>
        </p:nvGraphicFramePr>
        <p:xfrm>
          <a:off x="1031106" y="5761038"/>
          <a:ext cx="4044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25" name="公式" r:id="rId40" imgW="1739900" imgH="228600" progId="Equation.3">
                  <p:embed/>
                </p:oleObj>
              </mc:Choice>
              <mc:Fallback>
                <p:oleObj name="公式" r:id="rId40" imgW="1739900" imgH="228600" progId="Equation.3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106" y="5761038"/>
                        <a:ext cx="40449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椭圆曲线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为了算出       中的点，将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代入到  的方程中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得到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等价于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上式的三个根中， 和  是其中的两个点，所以  和   是方程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的两个根。由于该方程是实数域上的三次方程，所以第三个根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应该也是实数根，记为   。三根之和是二次项系数   的相反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数，所以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72066" name="Object 2"/>
          <p:cNvGraphicFramePr>
            <a:graphicFrameLocks noChangeAspect="1"/>
          </p:cNvGraphicFramePr>
          <p:nvPr/>
        </p:nvGraphicFramePr>
        <p:xfrm>
          <a:off x="1547664" y="1455756"/>
          <a:ext cx="10334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42" name="公式" r:id="rId4" imgW="444307" imgH="190417" progId="Equation.3">
                  <p:embed/>
                </p:oleObj>
              </mc:Choice>
              <mc:Fallback>
                <p:oleObj name="公式" r:id="rId4" imgW="444307" imgH="190417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455756"/>
                        <a:ext cx="103346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7" name="Object 3"/>
          <p:cNvGraphicFramePr>
            <a:graphicFrameLocks noChangeAspect="1"/>
          </p:cNvGraphicFramePr>
          <p:nvPr/>
        </p:nvGraphicFramePr>
        <p:xfrm>
          <a:off x="4182932" y="1441242"/>
          <a:ext cx="1978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43" name="公式" r:id="rId6" imgW="850531" imgH="190417" progId="Equation.3">
                  <p:embed/>
                </p:oleObj>
              </mc:Choice>
              <mc:Fallback>
                <p:oleObj name="公式" r:id="rId6" imgW="850531" imgH="190417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2932" y="1441242"/>
                        <a:ext cx="19780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8" name="Object 4"/>
          <p:cNvGraphicFramePr>
            <a:graphicFrameLocks noChangeAspect="1"/>
          </p:cNvGraphicFramePr>
          <p:nvPr/>
        </p:nvGraphicFramePr>
        <p:xfrm>
          <a:off x="7034224" y="1455756"/>
          <a:ext cx="3540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44" name="公式" r:id="rId8" imgW="152268" imgH="164957" progId="Equation.3">
                  <p:embed/>
                </p:oleObj>
              </mc:Choice>
              <mc:Fallback>
                <p:oleObj name="公式" r:id="rId8" imgW="152268" imgH="164957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224" y="1455756"/>
                        <a:ext cx="354012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9" name="Object 5"/>
          <p:cNvGraphicFramePr>
            <a:graphicFrameLocks noChangeAspect="1"/>
          </p:cNvGraphicFramePr>
          <p:nvPr/>
        </p:nvGraphicFramePr>
        <p:xfrm>
          <a:off x="1014018" y="2031820"/>
          <a:ext cx="39560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45" name="公式" r:id="rId10" imgW="1701800" imgH="266700" progId="Equation.3">
                  <p:embed/>
                </p:oleObj>
              </mc:Choice>
              <mc:Fallback>
                <p:oleObj name="公式" r:id="rId10" imgW="1701800" imgH="2667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018" y="2031820"/>
                        <a:ext cx="395605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0" name="Object 6"/>
          <p:cNvGraphicFramePr>
            <a:graphicFrameLocks noChangeAspect="1"/>
          </p:cNvGraphicFramePr>
          <p:nvPr/>
        </p:nvGraphicFramePr>
        <p:xfrm>
          <a:off x="396279" y="2751900"/>
          <a:ext cx="59039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46" name="公式" r:id="rId12" imgW="2540000" imgH="241300" progId="Equation.3">
                  <p:embed/>
                </p:oleObj>
              </mc:Choice>
              <mc:Fallback>
                <p:oleObj name="公式" r:id="rId12" imgW="2540000" imgH="24130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79" y="2751900"/>
                        <a:ext cx="590391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1" name="Object 7"/>
          <p:cNvGraphicFramePr>
            <a:graphicFrameLocks noChangeAspect="1"/>
          </p:cNvGraphicFramePr>
          <p:nvPr/>
        </p:nvGraphicFramePr>
        <p:xfrm>
          <a:off x="2632143" y="3645272"/>
          <a:ext cx="3556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47" name="公式" r:id="rId14" imgW="152268" imgH="164957" progId="Equation.3">
                  <p:embed/>
                </p:oleObj>
              </mc:Choice>
              <mc:Fallback>
                <p:oleObj name="公式" r:id="rId14" imgW="152268" imgH="164957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143" y="3645272"/>
                        <a:ext cx="35560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2" name="Object 8"/>
          <p:cNvGraphicFramePr>
            <a:graphicFrameLocks noChangeAspect="1"/>
          </p:cNvGraphicFramePr>
          <p:nvPr/>
        </p:nvGraphicFramePr>
        <p:xfrm>
          <a:off x="3279843" y="3632572"/>
          <a:ext cx="327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48" name="公式" r:id="rId16" imgW="139639" imgH="190417" progId="Equation.3">
                  <p:embed/>
                </p:oleObj>
              </mc:Choice>
              <mc:Fallback>
                <p:oleObj name="公式" r:id="rId16" imgW="139639" imgH="190417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843" y="3632572"/>
                        <a:ext cx="3270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3" name="Object 9"/>
          <p:cNvGraphicFramePr>
            <a:graphicFrameLocks noChangeAspect="1"/>
          </p:cNvGraphicFramePr>
          <p:nvPr/>
        </p:nvGraphicFramePr>
        <p:xfrm>
          <a:off x="6578041" y="3529474"/>
          <a:ext cx="3841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49" name="公式" r:id="rId18" imgW="165028" imgH="228501" progId="Equation.3">
                  <p:embed/>
                </p:oleObj>
              </mc:Choice>
              <mc:Fallback>
                <p:oleObj name="公式" r:id="rId18" imgW="165028" imgH="228501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041" y="3529474"/>
                        <a:ext cx="384175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4" name="Object 10"/>
          <p:cNvGraphicFramePr>
            <a:graphicFrameLocks noChangeAspect="1"/>
          </p:cNvGraphicFramePr>
          <p:nvPr/>
        </p:nvGraphicFramePr>
        <p:xfrm>
          <a:off x="7254569" y="3530036"/>
          <a:ext cx="41433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50" name="公式" r:id="rId20" imgW="177646" imgH="228402" progId="Equation.3">
                  <p:embed/>
                </p:oleObj>
              </mc:Choice>
              <mc:Fallback>
                <p:oleObj name="公式" r:id="rId20" imgW="177646" imgH="228402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569" y="3530036"/>
                        <a:ext cx="414337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5" name="Object 11"/>
          <p:cNvGraphicFramePr>
            <a:graphicFrameLocks noChangeAspect="1"/>
          </p:cNvGraphicFramePr>
          <p:nvPr/>
        </p:nvGraphicFramePr>
        <p:xfrm>
          <a:off x="3405358" y="5013176"/>
          <a:ext cx="41433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51" name="公式" r:id="rId22" imgW="177646" imgH="228402" progId="Equation.3">
                  <p:embed/>
                </p:oleObj>
              </mc:Choice>
              <mc:Fallback>
                <p:oleObj name="公式" r:id="rId22" imgW="177646" imgH="228402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358" y="5013176"/>
                        <a:ext cx="414337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6" name="Object 12"/>
          <p:cNvGraphicFramePr>
            <a:graphicFrameLocks noChangeAspect="1"/>
          </p:cNvGraphicFramePr>
          <p:nvPr/>
        </p:nvGraphicFramePr>
        <p:xfrm>
          <a:off x="7199797" y="5027690"/>
          <a:ext cx="3825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52" name="公式" r:id="rId24" imgW="164885" imgH="215619" progId="Equation.3">
                  <p:embed/>
                </p:oleObj>
              </mc:Choice>
              <mc:Fallback>
                <p:oleObj name="公式" r:id="rId24" imgW="164885" imgH="215619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797" y="5027690"/>
                        <a:ext cx="38258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7" name="Object 13"/>
          <p:cNvGraphicFramePr>
            <a:graphicFrameLocks noChangeAspect="1"/>
          </p:cNvGraphicFramePr>
          <p:nvPr/>
        </p:nvGraphicFramePr>
        <p:xfrm>
          <a:off x="1619672" y="5733256"/>
          <a:ext cx="28543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53" name="公式" r:id="rId26" imgW="1231366" imgH="241195" progId="Equation.3">
                  <p:embed/>
                </p:oleObj>
              </mc:Choice>
              <mc:Fallback>
                <p:oleObj name="公式" r:id="rId26" imgW="1231366" imgH="241195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733256"/>
                        <a:ext cx="2854325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椭圆曲线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设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，则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/>
            </a:r>
            <a:b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</a:b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又由于   在直线上，所以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即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所以对于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，可以导出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的一个计算公式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其中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73090" name="Object 2"/>
          <p:cNvGraphicFramePr>
            <a:graphicFrameLocks noChangeAspect="1"/>
          </p:cNvGraphicFramePr>
          <p:nvPr/>
        </p:nvGraphicFramePr>
        <p:xfrm>
          <a:off x="648488" y="1387702"/>
          <a:ext cx="14462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60" name="公式" r:id="rId4" imgW="622030" imgH="228501" progId="Equation.3">
                  <p:embed/>
                </p:oleObj>
              </mc:Choice>
              <mc:Fallback>
                <p:oleObj name="公式" r:id="rId4" imgW="622030" imgH="228501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88" y="1387702"/>
                        <a:ext cx="14462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1" name="Object 3"/>
          <p:cNvGraphicFramePr>
            <a:graphicFrameLocks noChangeAspect="1"/>
          </p:cNvGraphicFramePr>
          <p:nvPr/>
        </p:nvGraphicFramePr>
        <p:xfrm>
          <a:off x="2788667" y="1398361"/>
          <a:ext cx="17113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61" name="公式" r:id="rId6" imgW="736600" imgH="228600" progId="Equation.3">
                  <p:embed/>
                </p:oleObj>
              </mc:Choice>
              <mc:Fallback>
                <p:oleObj name="公式" r:id="rId6" imgW="736600" imgH="2286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667" y="1398361"/>
                        <a:ext cx="171132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2" name="Object 4"/>
          <p:cNvGraphicFramePr>
            <a:graphicFrameLocks noChangeAspect="1"/>
          </p:cNvGraphicFramePr>
          <p:nvPr/>
        </p:nvGraphicFramePr>
        <p:xfrm>
          <a:off x="1230604" y="2147370"/>
          <a:ext cx="4127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62" name="公式" r:id="rId8" imgW="177492" imgH="177492" progId="Equation.3">
                  <p:embed/>
                </p:oleObj>
              </mc:Choice>
              <mc:Fallback>
                <p:oleObj name="公式" r:id="rId8" imgW="177492" imgH="177492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604" y="2147370"/>
                        <a:ext cx="41275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3" name="Object 5"/>
          <p:cNvGraphicFramePr>
            <a:graphicFrameLocks noChangeAspect="1"/>
          </p:cNvGraphicFramePr>
          <p:nvPr/>
        </p:nvGraphicFramePr>
        <p:xfrm>
          <a:off x="3879255" y="1916113"/>
          <a:ext cx="2420937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63" name="公式" r:id="rId10" imgW="1040948" imgH="444307" progId="Equation.3">
                  <p:embed/>
                </p:oleObj>
              </mc:Choice>
              <mc:Fallback>
                <p:oleObj name="公式" r:id="rId10" imgW="1040948" imgH="444307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255" y="1916113"/>
                        <a:ext cx="2420937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4" name="Object 6"/>
          <p:cNvGraphicFramePr>
            <a:graphicFrameLocks noChangeAspect="1"/>
          </p:cNvGraphicFramePr>
          <p:nvPr/>
        </p:nvGraphicFramePr>
        <p:xfrm>
          <a:off x="746667" y="2837860"/>
          <a:ext cx="33067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64" name="公式" r:id="rId12" imgW="1422400" imgH="228600" progId="Equation.3">
                  <p:embed/>
                </p:oleObj>
              </mc:Choice>
              <mc:Fallback>
                <p:oleObj name="公式" r:id="rId12" imgW="1422400" imgH="2286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67" y="2837860"/>
                        <a:ext cx="33067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5" name="Object 7"/>
          <p:cNvGraphicFramePr>
            <a:graphicFrameLocks noChangeAspect="1"/>
          </p:cNvGraphicFramePr>
          <p:nvPr/>
        </p:nvGraphicFramePr>
        <p:xfrm>
          <a:off x="1605720" y="3558502"/>
          <a:ext cx="130016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65" name="公式" r:id="rId14" imgW="558800" imgH="228600" progId="Equation.3">
                  <p:embed/>
                </p:oleObj>
              </mc:Choice>
              <mc:Fallback>
                <p:oleObj name="公式" r:id="rId14" imgW="558800" imgH="2286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720" y="3558502"/>
                        <a:ext cx="1300163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6" name="Object 8"/>
          <p:cNvGraphicFramePr>
            <a:graphicFrameLocks noChangeAspect="1"/>
          </p:cNvGraphicFramePr>
          <p:nvPr/>
        </p:nvGraphicFramePr>
        <p:xfrm>
          <a:off x="4433249" y="3645024"/>
          <a:ext cx="10318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66" name="公式" r:id="rId16" imgW="444307" imgH="190417" progId="Equation.3">
                  <p:embed/>
                </p:oleObj>
              </mc:Choice>
              <mc:Fallback>
                <p:oleObj name="公式" r:id="rId16" imgW="444307" imgH="190417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249" y="3645024"/>
                        <a:ext cx="10318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7" name="Object 9"/>
          <p:cNvGraphicFramePr>
            <a:graphicFrameLocks noChangeAspect="1"/>
          </p:cNvGraphicFramePr>
          <p:nvPr/>
        </p:nvGraphicFramePr>
        <p:xfrm>
          <a:off x="309014" y="4278582"/>
          <a:ext cx="4251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67" name="公式" r:id="rId18" imgW="1828800" imgH="228600" progId="Equation.3">
                  <p:embed/>
                </p:oleObj>
              </mc:Choice>
              <mc:Fallback>
                <p:oleObj name="公式" r:id="rId18" imgW="1828800" imgH="2286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14" y="4278582"/>
                        <a:ext cx="4251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8" name="Object 10"/>
          <p:cNvGraphicFramePr>
            <a:graphicFrameLocks noChangeAspect="1"/>
          </p:cNvGraphicFramePr>
          <p:nvPr/>
        </p:nvGraphicFramePr>
        <p:xfrm>
          <a:off x="1101102" y="5028252"/>
          <a:ext cx="33067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68" name="公式" r:id="rId20" imgW="1422400" imgH="482600" progId="Equation.3">
                  <p:embed/>
                </p:oleObj>
              </mc:Choice>
              <mc:Fallback>
                <p:oleObj name="公式" r:id="rId20" imgW="1422400" imgH="4826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102" y="5028252"/>
                        <a:ext cx="3306762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9" name="Object 11"/>
          <p:cNvGraphicFramePr>
            <a:graphicFrameLocks noChangeAspect="1"/>
          </p:cNvGraphicFramePr>
          <p:nvPr/>
        </p:nvGraphicFramePr>
        <p:xfrm>
          <a:off x="4716016" y="5027128"/>
          <a:ext cx="2304256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69" name="公式" r:id="rId22" imgW="888614" imgH="444307" progId="Equation.3">
                  <p:embed/>
                </p:oleObj>
              </mc:Choice>
              <mc:Fallback>
                <p:oleObj name="公式" r:id="rId22" imgW="888614" imgH="444307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027128"/>
                        <a:ext cx="2304256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椭圆曲线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9" name="图片 26" descr="http://tech.csai.cn/web/images/2006423336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427089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02532"/>
              </p:ext>
            </p:extLst>
          </p:nvPr>
        </p:nvGraphicFramePr>
        <p:xfrm>
          <a:off x="5148064" y="1916832"/>
          <a:ext cx="1629041" cy="83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47" name="Equation" r:id="rId5" imgW="545863" imgH="279279" progId="">
                  <p:embed/>
                </p:oleObj>
              </mc:Choice>
              <mc:Fallback>
                <p:oleObj name="Equation" r:id="rId5" imgW="545863" imgH="279279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916832"/>
                        <a:ext cx="1629041" cy="838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417012"/>
              </p:ext>
            </p:extLst>
          </p:nvPr>
        </p:nvGraphicFramePr>
        <p:xfrm>
          <a:off x="5130601" y="2599457"/>
          <a:ext cx="2954776" cy="72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48" name="Equation" r:id="rId7" imgW="990170" imgH="241195" progId="">
                  <p:embed/>
                </p:oleObj>
              </mc:Choice>
              <mc:Fallback>
                <p:oleObj name="Equation" r:id="rId7" imgW="990170" imgH="241195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601" y="2599457"/>
                        <a:ext cx="2954776" cy="724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325784"/>
              </p:ext>
            </p:extLst>
          </p:nvPr>
        </p:nvGraphicFramePr>
        <p:xfrm>
          <a:off x="5130600" y="3320182"/>
          <a:ext cx="3485561" cy="684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49" name="Equation" r:id="rId9" imgW="1168400" imgH="228600" progId="">
                  <p:embed/>
                </p:oleObj>
              </mc:Choice>
              <mc:Fallback>
                <p:oleObj name="Equation" r:id="rId9" imgW="1168400" imgH="22860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600" y="3320182"/>
                        <a:ext cx="3485561" cy="684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374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椭圆曲线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2.</a:t>
            </a: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当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时，定义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因此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与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是关于椭圆曲线加法运算互逆的。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</a:p>
        </p:txBody>
      </p:sp>
      <p:graphicFrame>
        <p:nvGraphicFramePr>
          <p:cNvPr id="474114" name="Object 2"/>
          <p:cNvGraphicFramePr>
            <a:graphicFrameLocks noChangeAspect="1"/>
          </p:cNvGraphicFramePr>
          <p:nvPr/>
        </p:nvGraphicFramePr>
        <p:xfrm>
          <a:off x="698082" y="1354720"/>
          <a:ext cx="28956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49" name="公式" r:id="rId4" imgW="1244600" imgH="228600" progId="Equation.3">
                  <p:embed/>
                </p:oleObj>
              </mc:Choice>
              <mc:Fallback>
                <p:oleObj name="公式" r:id="rId4" imgW="1244600" imgH="2286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82" y="1354720"/>
                        <a:ext cx="28956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5" name="Object 3"/>
          <p:cNvGraphicFramePr>
            <a:graphicFrameLocks noChangeAspect="1"/>
          </p:cNvGraphicFramePr>
          <p:nvPr/>
        </p:nvGraphicFramePr>
        <p:xfrm>
          <a:off x="669054" y="2072897"/>
          <a:ext cx="28956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50" name="公式" r:id="rId6" imgW="1244600" imgH="228600" progId="Equation.3">
                  <p:embed/>
                </p:oleObj>
              </mc:Choice>
              <mc:Fallback>
                <p:oleObj name="公式" r:id="rId6" imgW="1244600" imgH="2286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054" y="2072897"/>
                        <a:ext cx="2895600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6" name="Object 4"/>
          <p:cNvGraphicFramePr>
            <a:graphicFrameLocks noChangeAspect="1"/>
          </p:cNvGraphicFramePr>
          <p:nvPr/>
        </p:nvGraphicFramePr>
        <p:xfrm>
          <a:off x="381022" y="2780928"/>
          <a:ext cx="48117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51" name="公式" r:id="rId7" imgW="2070100" imgH="228600" progId="Equation.3">
                  <p:embed/>
                </p:oleObj>
              </mc:Choice>
              <mc:Fallback>
                <p:oleObj name="公式" r:id="rId7" imgW="2070100" imgH="2286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22" y="2780928"/>
                        <a:ext cx="48117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7" name="Object 5"/>
          <p:cNvGraphicFramePr>
            <a:graphicFrameLocks noChangeAspect="1"/>
          </p:cNvGraphicFramePr>
          <p:nvPr/>
        </p:nvGraphicFramePr>
        <p:xfrm>
          <a:off x="1029094" y="3572700"/>
          <a:ext cx="91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52" name="公式" r:id="rId9" imgW="393529" imgH="228501" progId="Equation.3">
                  <p:embed/>
                </p:oleObj>
              </mc:Choice>
              <mc:Fallback>
                <p:oleObj name="公式" r:id="rId9" imgW="393529" imgH="228501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094" y="3572700"/>
                        <a:ext cx="914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8" name="Object 6"/>
          <p:cNvGraphicFramePr>
            <a:graphicFrameLocks noChangeAspect="1"/>
          </p:cNvGraphicFramePr>
          <p:nvPr/>
        </p:nvGraphicFramePr>
        <p:xfrm>
          <a:off x="2368218" y="3573016"/>
          <a:ext cx="10318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53" name="公式" r:id="rId11" imgW="444307" imgH="228501" progId="Equation.3">
                  <p:embed/>
                </p:oleObj>
              </mc:Choice>
              <mc:Fallback>
                <p:oleObj name="公式" r:id="rId11" imgW="444307" imgH="228501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218" y="3573016"/>
                        <a:ext cx="10318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椭圆曲线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3.</a:t>
            </a: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这就相当于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与自己相加。可以假定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，否则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就是情形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。这里定义  是  在  点的切线。此时利用微积分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知识计算  的斜率：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替换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，得到切线斜率为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</a:p>
        </p:txBody>
      </p:sp>
      <p:graphicFrame>
        <p:nvGraphicFramePr>
          <p:cNvPr id="475138" name="Object 2"/>
          <p:cNvGraphicFramePr>
            <a:graphicFrameLocks noChangeAspect="1"/>
          </p:cNvGraphicFramePr>
          <p:nvPr/>
        </p:nvGraphicFramePr>
        <p:xfrm>
          <a:off x="683568" y="1355282"/>
          <a:ext cx="26892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08" name="公式" r:id="rId4" imgW="1155700" imgH="228600" progId="Equation.3">
                  <p:embed/>
                </p:oleObj>
              </mc:Choice>
              <mc:Fallback>
                <p:oleObj name="公式" r:id="rId4" imgW="1155700" imgH="2286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355282"/>
                        <a:ext cx="268922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39" name="Object 3"/>
          <p:cNvGraphicFramePr>
            <a:graphicFrameLocks noChangeAspect="1"/>
          </p:cNvGraphicFramePr>
          <p:nvPr/>
        </p:nvGraphicFramePr>
        <p:xfrm>
          <a:off x="1893190" y="2118342"/>
          <a:ext cx="13589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09" name="公式" r:id="rId6" imgW="583947" imgH="228501" progId="Equation.3">
                  <p:embed/>
                </p:oleObj>
              </mc:Choice>
              <mc:Fallback>
                <p:oleObj name="公式" r:id="rId6" imgW="583947" imgH="228501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190" y="2118342"/>
                        <a:ext cx="13589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0" name="Object 4"/>
          <p:cNvGraphicFramePr>
            <a:graphicFrameLocks noChangeAspect="1"/>
          </p:cNvGraphicFramePr>
          <p:nvPr/>
        </p:nvGraphicFramePr>
        <p:xfrm>
          <a:off x="6314309" y="2075362"/>
          <a:ext cx="11525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10" name="公式" r:id="rId8" imgW="495085" imgH="228501" progId="Equation.3">
                  <p:embed/>
                </p:oleObj>
              </mc:Choice>
              <mc:Fallback>
                <p:oleObj name="公式" r:id="rId8" imgW="495085" imgH="228501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4309" y="2075362"/>
                        <a:ext cx="115252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1" name="Object 5"/>
          <p:cNvGraphicFramePr>
            <a:graphicFrameLocks noChangeAspect="1"/>
          </p:cNvGraphicFramePr>
          <p:nvPr/>
        </p:nvGraphicFramePr>
        <p:xfrm>
          <a:off x="3275856" y="2910430"/>
          <a:ext cx="2952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11" name="公式" r:id="rId10" imgW="126780" imgH="164814" progId="Equation.3">
                  <p:embed/>
                </p:oleObj>
              </mc:Choice>
              <mc:Fallback>
                <p:oleObj name="公式" r:id="rId10" imgW="126780" imgH="164814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910430"/>
                        <a:ext cx="2952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2" name="Object 6"/>
          <p:cNvGraphicFramePr>
            <a:graphicFrameLocks noChangeAspect="1"/>
          </p:cNvGraphicFramePr>
          <p:nvPr/>
        </p:nvGraphicFramePr>
        <p:xfrm>
          <a:off x="4457012" y="2910430"/>
          <a:ext cx="3556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12" name="公式" r:id="rId12" imgW="152268" imgH="164957" progId="Equation.3">
                  <p:embed/>
                </p:oleObj>
              </mc:Choice>
              <mc:Fallback>
                <p:oleObj name="公式" r:id="rId12" imgW="152268" imgH="164957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012" y="2910430"/>
                        <a:ext cx="35560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3" name="Object 7"/>
          <p:cNvGraphicFramePr>
            <a:graphicFrameLocks noChangeAspect="1"/>
          </p:cNvGraphicFramePr>
          <p:nvPr/>
        </p:nvGraphicFramePr>
        <p:xfrm>
          <a:off x="3852482" y="2910430"/>
          <a:ext cx="3540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13" name="公式" r:id="rId14" imgW="152268" imgH="164957" progId="Equation.3">
                  <p:embed/>
                </p:oleObj>
              </mc:Choice>
              <mc:Fallback>
                <p:oleObj name="公式" r:id="rId14" imgW="152268" imgH="164957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482" y="2910430"/>
                        <a:ext cx="354012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4" name="Object 8"/>
          <p:cNvGraphicFramePr>
            <a:graphicFrameLocks noChangeAspect="1"/>
          </p:cNvGraphicFramePr>
          <p:nvPr/>
        </p:nvGraphicFramePr>
        <p:xfrm>
          <a:off x="1547664" y="3645024"/>
          <a:ext cx="2952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14" name="公式" r:id="rId16" imgW="126780" imgH="164814" progId="Equation.3">
                  <p:embed/>
                </p:oleObj>
              </mc:Choice>
              <mc:Fallback>
                <p:oleObj name="公式" r:id="rId16" imgW="126780" imgH="164814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645024"/>
                        <a:ext cx="2952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5" name="Object 9"/>
          <p:cNvGraphicFramePr>
            <a:graphicFrameLocks noChangeAspect="1"/>
          </p:cNvGraphicFramePr>
          <p:nvPr/>
        </p:nvGraphicFramePr>
        <p:xfrm>
          <a:off x="366508" y="4178298"/>
          <a:ext cx="64674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15" name="公式" r:id="rId17" imgW="2781300" imgH="431800" progId="Equation.3">
                  <p:embed/>
                </p:oleObj>
              </mc:Choice>
              <mc:Fallback>
                <p:oleObj name="公式" r:id="rId17" imgW="2781300" imgH="4318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08" y="4178298"/>
                        <a:ext cx="6467475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6" name="Object 10"/>
          <p:cNvGraphicFramePr>
            <a:graphicFrameLocks noChangeAspect="1"/>
          </p:cNvGraphicFramePr>
          <p:nvPr/>
        </p:nvGraphicFramePr>
        <p:xfrm>
          <a:off x="1043608" y="5388202"/>
          <a:ext cx="24526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16" name="公式" r:id="rId19" imgW="1054100" imgH="228600" progId="Equation.3">
                  <p:embed/>
                </p:oleObj>
              </mc:Choice>
              <mc:Fallback>
                <p:oleObj name="公式" r:id="rId19" imgW="1054100" imgH="2286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388202"/>
                        <a:ext cx="2452687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7" name="Object 11"/>
          <p:cNvGraphicFramePr>
            <a:graphicFrameLocks noChangeAspect="1"/>
          </p:cNvGraphicFramePr>
          <p:nvPr/>
        </p:nvGraphicFramePr>
        <p:xfrm>
          <a:off x="6084168" y="5200172"/>
          <a:ext cx="2125663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17" name="公式" r:id="rId21" imgW="914400" imgH="457200" progId="Equation.3">
                  <p:embed/>
                </p:oleObj>
              </mc:Choice>
              <mc:Fallback>
                <p:oleObj name="公式" r:id="rId21" imgW="914400" imgH="4572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5200172"/>
                        <a:ext cx="2125663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El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Gamal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El 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Gamal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密码体制基于离散对数问题。我们首先在有限乘法群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中描述这个问题。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对于一个  阶元素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，定义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容易看到，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的一个子群，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是一个  阶循环群。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经常使用的一个例子是，取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为   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(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为素数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上的乘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法群，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为模  的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生成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元。这时有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374796" name="Object 12"/>
          <p:cNvGraphicFramePr>
            <a:graphicFrameLocks noChangeAspect="1"/>
          </p:cNvGraphicFramePr>
          <p:nvPr/>
        </p:nvGraphicFramePr>
        <p:xfrm>
          <a:off x="314748" y="2156498"/>
          <a:ext cx="92869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88" name="公式" r:id="rId4" imgW="279400" imgH="228600" progId="Equation.3">
                  <p:embed/>
                </p:oleObj>
              </mc:Choice>
              <mc:Fallback>
                <p:oleObj name="公式" r:id="rId4" imgW="279400" imgH="228600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748" y="2156498"/>
                        <a:ext cx="928694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9" name="Object 15"/>
          <p:cNvGraphicFramePr>
            <a:graphicFrameLocks noChangeAspect="1"/>
          </p:cNvGraphicFramePr>
          <p:nvPr/>
        </p:nvGraphicFramePr>
        <p:xfrm>
          <a:off x="2813946" y="2899906"/>
          <a:ext cx="1085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89" name="公式" r:id="rId6" imgW="469696" imgH="177723" progId="Equation.3">
                  <p:embed/>
                </p:oleObj>
              </mc:Choice>
              <mc:Fallback>
                <p:oleObj name="公式" r:id="rId6" imgW="469696" imgH="177723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946" y="2899906"/>
                        <a:ext cx="10858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03" name="Object 19"/>
          <p:cNvGraphicFramePr>
            <a:graphicFrameLocks noChangeAspect="1"/>
          </p:cNvGraphicFramePr>
          <p:nvPr/>
        </p:nvGraphicFramePr>
        <p:xfrm>
          <a:off x="1586118" y="2985858"/>
          <a:ext cx="29368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90" name="公式" r:id="rId8" imgW="126725" imgH="126725" progId="Equation.3">
                  <p:embed/>
                </p:oleObj>
              </mc:Choice>
              <mc:Fallback>
                <p:oleObj name="公式" r:id="rId8" imgW="126725" imgH="126725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118" y="2985858"/>
                        <a:ext cx="293688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772932" y="2829600"/>
          <a:ext cx="4011634" cy="596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91" name="公式" r:id="rId10" imgW="1879600" imgH="279400" progId="Equation.3">
                  <p:embed/>
                </p:oleObj>
              </mc:Choice>
              <mc:Fallback>
                <p:oleObj name="公式" r:id="rId10" imgW="1879600" imgH="27940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932" y="2829600"/>
                        <a:ext cx="4011634" cy="5963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05" name="Object 21"/>
          <p:cNvGraphicFramePr>
            <a:graphicFrameLocks noChangeAspect="1"/>
          </p:cNvGraphicFramePr>
          <p:nvPr/>
        </p:nvGraphicFramePr>
        <p:xfrm>
          <a:off x="1714480" y="3571876"/>
          <a:ext cx="490684" cy="539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92" name="公式" r:id="rId12" imgW="253890" imgH="279279" progId="Equation.3">
                  <p:embed/>
                </p:oleObj>
              </mc:Choice>
              <mc:Fallback>
                <p:oleObj name="公式" r:id="rId12" imgW="253890" imgH="279279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3571876"/>
                        <a:ext cx="490684" cy="539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529326" y="3628800"/>
          <a:ext cx="357190" cy="422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93" name="公式" r:id="rId14" imgW="139579" imgH="164957" progId="Equation.3">
                  <p:embed/>
                </p:oleObj>
              </mc:Choice>
              <mc:Fallback>
                <p:oleObj name="公式" r:id="rId14" imgW="139579" imgH="164957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326" y="3628800"/>
                        <a:ext cx="357190" cy="4221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08" name="Object 24"/>
          <p:cNvGraphicFramePr>
            <a:graphicFrameLocks noChangeAspect="1"/>
          </p:cNvGraphicFramePr>
          <p:nvPr/>
        </p:nvGraphicFramePr>
        <p:xfrm>
          <a:off x="4714876" y="3571876"/>
          <a:ext cx="4905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94" name="公式" r:id="rId16" imgW="253890" imgH="279279" progId="Equation.3">
                  <p:embed/>
                </p:oleObj>
              </mc:Choice>
              <mc:Fallback>
                <p:oleObj name="公式" r:id="rId16" imgW="253890" imgH="279279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3571876"/>
                        <a:ext cx="4905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09" name="Object 25"/>
          <p:cNvGraphicFramePr>
            <a:graphicFrameLocks noChangeAspect="1"/>
          </p:cNvGraphicFramePr>
          <p:nvPr/>
        </p:nvGraphicFramePr>
        <p:xfrm>
          <a:off x="6134566" y="3685724"/>
          <a:ext cx="3238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95" name="公式" r:id="rId17" imgW="126725" imgH="126725" progId="Equation.3">
                  <p:embed/>
                </p:oleObj>
              </mc:Choice>
              <mc:Fallback>
                <p:oleObj name="公式" r:id="rId17" imgW="126725" imgH="126725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566" y="3685724"/>
                        <a:ext cx="32385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10" name="Object 26"/>
          <p:cNvGraphicFramePr>
            <a:graphicFrameLocks noChangeAspect="1"/>
          </p:cNvGraphicFramePr>
          <p:nvPr/>
        </p:nvGraphicFramePr>
        <p:xfrm>
          <a:off x="4071934" y="4357694"/>
          <a:ext cx="3571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96" name="公式" r:id="rId19" imgW="139579" imgH="164957" progId="Equation.3">
                  <p:embed/>
                </p:oleObj>
              </mc:Choice>
              <mc:Fallback>
                <p:oleObj name="公式" r:id="rId19" imgW="139579" imgH="164957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4357694"/>
                        <a:ext cx="35718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224084"/>
              </p:ext>
            </p:extLst>
          </p:nvPr>
        </p:nvGraphicFramePr>
        <p:xfrm>
          <a:off x="4788024" y="4293096"/>
          <a:ext cx="5191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97" name="公式" r:id="rId20" imgW="203112" imgH="241195" progId="Equation.3">
                  <p:embed/>
                </p:oleObj>
              </mc:Choice>
              <mc:Fallback>
                <p:oleObj name="公式" r:id="rId20" imgW="203112" imgH="241195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293096"/>
                        <a:ext cx="519113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12" name="Object 28"/>
          <p:cNvGraphicFramePr>
            <a:graphicFrameLocks noChangeAspect="1"/>
          </p:cNvGraphicFramePr>
          <p:nvPr/>
        </p:nvGraphicFramePr>
        <p:xfrm>
          <a:off x="1214414" y="5201799"/>
          <a:ext cx="29368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98" name="公式" r:id="rId22" imgW="152334" imgH="139639" progId="Equation.3">
                  <p:embed/>
                </p:oleObj>
              </mc:Choice>
              <mc:Fallback>
                <p:oleObj name="公式" r:id="rId22" imgW="152334" imgH="139639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5201799"/>
                        <a:ext cx="293688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13" name="Object 29"/>
          <p:cNvGraphicFramePr>
            <a:graphicFrameLocks noChangeAspect="1"/>
          </p:cNvGraphicFramePr>
          <p:nvPr/>
        </p:nvGraphicFramePr>
        <p:xfrm>
          <a:off x="2208875" y="5185922"/>
          <a:ext cx="29368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99" name="公式" r:id="rId24" imgW="152268" imgH="152268" progId="Equation.3">
                  <p:embed/>
                </p:oleObj>
              </mc:Choice>
              <mc:Fallback>
                <p:oleObj name="公式" r:id="rId24" imgW="152268" imgH="152268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875" y="5185922"/>
                        <a:ext cx="293687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14" name="Object 30"/>
          <p:cNvGraphicFramePr>
            <a:graphicFrameLocks noChangeAspect="1"/>
          </p:cNvGraphicFramePr>
          <p:nvPr/>
        </p:nvGraphicFramePr>
        <p:xfrm>
          <a:off x="4929190" y="4961391"/>
          <a:ext cx="2819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500" name="公式" r:id="rId26" imgW="1218671" imgH="304668" progId="Equation.3">
                  <p:embed/>
                </p:oleObj>
              </mc:Choice>
              <mc:Fallback>
                <p:oleObj name="公式" r:id="rId26" imgW="1218671" imgH="304668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4961391"/>
                        <a:ext cx="28194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1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752883"/>
              </p:ext>
            </p:extLst>
          </p:nvPr>
        </p:nvGraphicFramePr>
        <p:xfrm>
          <a:off x="5436096" y="4429132"/>
          <a:ext cx="29368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501" name="公式" r:id="rId28" imgW="152268" imgH="152268" progId="Equation.3">
                  <p:embed/>
                </p:oleObj>
              </mc:Choice>
              <mc:Fallback>
                <p:oleObj name="公式" r:id="rId28" imgW="152268" imgH="152268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429132"/>
                        <a:ext cx="293687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椭圆曲线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476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210123"/>
              </p:ext>
            </p:extLst>
          </p:nvPr>
        </p:nvGraphicFramePr>
        <p:xfrm>
          <a:off x="5426075" y="3861048"/>
          <a:ext cx="330676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67" name="公式" r:id="rId4" imgW="1422400" imgH="482600" progId="Equation.3">
                  <p:embed/>
                </p:oleObj>
              </mc:Choice>
              <mc:Fallback>
                <p:oleObj name="公式" r:id="rId4" imgW="1422400" imgH="4826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3861048"/>
                        <a:ext cx="3306763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650157"/>
              </p:ext>
            </p:extLst>
          </p:nvPr>
        </p:nvGraphicFramePr>
        <p:xfrm>
          <a:off x="5364088" y="2564904"/>
          <a:ext cx="2125662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68" name="公式" r:id="rId6" imgW="914400" imgH="457200" progId="Equation.3">
                  <p:embed/>
                </p:oleObj>
              </mc:Choice>
              <mc:Fallback>
                <p:oleObj name="公式" r:id="rId6" imgW="914400" imgH="4572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564904"/>
                        <a:ext cx="2125662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27" descr="http://tech.csai.cn/web/images/2006428009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916832"/>
            <a:ext cx="436193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椭圆曲线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到此为止，按照前述定义，加法运算具有下列性质：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1.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加法在集合  上是封闭的。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2.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加法是可交换的。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 marL="457200" indent="-457200">
              <a:buFontTx/>
              <a:buAutoNum type="arabicPeriod" startAt="3"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是加法的单位元。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 marL="457200" indent="-457200">
              <a:buFontTx/>
              <a:buAutoNum type="arabicPeriod" startAt="3"/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 marL="457200" indent="-457200">
              <a:buFontTx/>
              <a:buAutoNum type="arabicPeriod" startAt="3"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上每个点有关于加法的逆元。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</a:p>
        </p:txBody>
      </p:sp>
      <p:graphicFrame>
        <p:nvGraphicFramePr>
          <p:cNvPr id="476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775374"/>
              </p:ext>
            </p:extLst>
          </p:nvPr>
        </p:nvGraphicFramePr>
        <p:xfrm>
          <a:off x="2216150" y="2204864"/>
          <a:ext cx="3540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15" name="公式" r:id="rId4" imgW="152268" imgH="164957" progId="Equation.3">
                  <p:embed/>
                </p:oleObj>
              </mc:Choice>
              <mc:Fallback>
                <p:oleObj name="公式" r:id="rId4" imgW="152268" imgH="164957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2204864"/>
                        <a:ext cx="354012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041694"/>
              </p:ext>
            </p:extLst>
          </p:nvPr>
        </p:nvGraphicFramePr>
        <p:xfrm>
          <a:off x="683568" y="3645024"/>
          <a:ext cx="36827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16" name="公式" r:id="rId6" imgW="152202" imgH="177569" progId="Equation.3">
                  <p:embed/>
                </p:oleObj>
              </mc:Choice>
              <mc:Fallback>
                <p:oleObj name="公式" r:id="rId6" imgW="152202" imgH="177569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645024"/>
                        <a:ext cx="368277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470344"/>
              </p:ext>
            </p:extLst>
          </p:nvPr>
        </p:nvGraphicFramePr>
        <p:xfrm>
          <a:off x="683568" y="4425414"/>
          <a:ext cx="36671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17" name="公式" r:id="rId8" imgW="152268" imgH="164957" progId="Equation.3">
                  <p:embed/>
                </p:oleObj>
              </mc:Choice>
              <mc:Fallback>
                <p:oleObj name="公式" r:id="rId8" imgW="152268" imgH="164957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425414"/>
                        <a:ext cx="366712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​​ 1"/>
          <p:cNvSpPr/>
          <p:nvPr/>
        </p:nvSpPr>
        <p:spPr>
          <a:xfrm>
            <a:off x="467544" y="5229200"/>
            <a:ext cx="7848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要证明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是阿贝尔群，尚需证明加法是可结合的，但是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方法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比较繁杂，这里不做过多讨论。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85206"/>
              </p:ext>
            </p:extLst>
          </p:nvPr>
        </p:nvGraphicFramePr>
        <p:xfrm>
          <a:off x="1501974" y="5131657"/>
          <a:ext cx="8556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18" name="公式" r:id="rId10" imgW="355446" imgH="228501" progId="Equation.3">
                  <p:embed/>
                </p:oleObj>
              </mc:Choice>
              <mc:Fallback>
                <p:oleObj name="公式" r:id="rId10" imgW="355446" imgH="228501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974" y="5131657"/>
                        <a:ext cx="855662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9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椭圆曲线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模素数的椭圆曲线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设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是素数。  上的同余方程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的所有解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，连同无穷远点  ，共同构成  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上的椭圆曲线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。其中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并且满足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恒不等于  的常量。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771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070781"/>
              </p:ext>
            </p:extLst>
          </p:nvPr>
        </p:nvGraphicFramePr>
        <p:xfrm>
          <a:off x="713880" y="2542474"/>
          <a:ext cx="10572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69" name="公式" r:id="rId4" imgW="457200" imgH="190500" progId="Equation.3">
                  <p:embed/>
                </p:oleObj>
              </mc:Choice>
              <mc:Fallback>
                <p:oleObj name="公式" r:id="rId4" imgW="457200" imgH="1905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80" y="2542474"/>
                        <a:ext cx="1057275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216450"/>
              </p:ext>
            </p:extLst>
          </p:nvPr>
        </p:nvGraphicFramePr>
        <p:xfrm>
          <a:off x="2858961" y="2499165"/>
          <a:ext cx="4699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70" name="公式" r:id="rId6" imgW="203112" imgH="241195" progId="Equation.3">
                  <p:embed/>
                </p:oleObj>
              </mc:Choice>
              <mc:Fallback>
                <p:oleObj name="公式" r:id="rId6" imgW="203112" imgH="241195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961" y="2499165"/>
                        <a:ext cx="4699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949849"/>
              </p:ext>
            </p:extLst>
          </p:nvPr>
        </p:nvGraphicFramePr>
        <p:xfrm>
          <a:off x="5105723" y="2501426"/>
          <a:ext cx="35480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71" name="公式" r:id="rId8" imgW="1739900" imgH="241300" progId="Equation.3">
                  <p:embed/>
                </p:oleObj>
              </mc:Choice>
              <mc:Fallback>
                <p:oleObj name="公式" r:id="rId8" imgW="1739900" imgH="2413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723" y="2501426"/>
                        <a:ext cx="3548062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991245"/>
              </p:ext>
            </p:extLst>
          </p:nvPr>
        </p:nvGraphicFramePr>
        <p:xfrm>
          <a:off x="1593113" y="3217388"/>
          <a:ext cx="27495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72" name="公式" r:id="rId10" imgW="1143000" imgH="241300" progId="Equation.3">
                  <p:embed/>
                </p:oleObj>
              </mc:Choice>
              <mc:Fallback>
                <p:oleObj name="公式" r:id="rId10" imgW="1143000" imgH="2413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113" y="3217388"/>
                        <a:ext cx="27495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732717"/>
              </p:ext>
            </p:extLst>
          </p:nvPr>
        </p:nvGraphicFramePr>
        <p:xfrm>
          <a:off x="6473875" y="3291253"/>
          <a:ext cx="3222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73" name="公式" r:id="rId12" imgW="139579" imgH="164957" progId="Equation.3">
                  <p:embed/>
                </p:oleObj>
              </mc:Choice>
              <mc:Fallback>
                <p:oleObj name="公式" r:id="rId12" imgW="139579" imgH="164957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75" y="3291253"/>
                        <a:ext cx="322263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078426"/>
              </p:ext>
            </p:extLst>
          </p:nvPr>
        </p:nvGraphicFramePr>
        <p:xfrm>
          <a:off x="8274075" y="3234321"/>
          <a:ext cx="4699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74" name="公式" r:id="rId14" imgW="203112" imgH="241195" progId="Equation.3">
                  <p:embed/>
                </p:oleObj>
              </mc:Choice>
              <mc:Fallback>
                <p:oleObj name="公式" r:id="rId14" imgW="203112" imgH="241195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075" y="3234321"/>
                        <a:ext cx="4699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219220"/>
              </p:ext>
            </p:extLst>
          </p:nvPr>
        </p:nvGraphicFramePr>
        <p:xfrm>
          <a:off x="2282897" y="3982305"/>
          <a:ext cx="25384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75" name="公式" r:id="rId15" imgW="1244600" imgH="228600" progId="Equation.3">
                  <p:embed/>
                </p:oleObj>
              </mc:Choice>
              <mc:Fallback>
                <p:oleObj name="公式" r:id="rId15" imgW="1244600" imgH="2286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97" y="3982305"/>
                        <a:ext cx="2538413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077540"/>
              </p:ext>
            </p:extLst>
          </p:nvPr>
        </p:nvGraphicFramePr>
        <p:xfrm>
          <a:off x="5796735" y="3967791"/>
          <a:ext cx="15557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76" name="公式" r:id="rId17" imgW="672808" imgH="241195" progId="Equation.3">
                  <p:embed/>
                </p:oleObj>
              </mc:Choice>
              <mc:Fallback>
                <p:oleObj name="公式" r:id="rId17" imgW="672808" imgH="241195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735" y="3967791"/>
                        <a:ext cx="155575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183717"/>
              </p:ext>
            </p:extLst>
          </p:nvPr>
        </p:nvGraphicFramePr>
        <p:xfrm>
          <a:off x="435946" y="4687871"/>
          <a:ext cx="17319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77" name="公式" r:id="rId19" imgW="748975" imgH="203112" progId="Equation.3">
                  <p:embed/>
                </p:oleObj>
              </mc:Choice>
              <mc:Fallback>
                <p:oleObj name="公式" r:id="rId19" imgW="748975" imgH="203112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46" y="4687871"/>
                        <a:ext cx="1731963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284220"/>
              </p:ext>
            </p:extLst>
          </p:nvPr>
        </p:nvGraphicFramePr>
        <p:xfrm>
          <a:off x="3449539" y="4774393"/>
          <a:ext cx="26352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78" name="公式" r:id="rId21" imgW="114151" imgH="164885" progId="Equation.3">
                  <p:embed/>
                </p:oleObj>
              </mc:Choice>
              <mc:Fallback>
                <p:oleObj name="公式" r:id="rId21" imgW="114151" imgH="164885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539" y="4774393"/>
                        <a:ext cx="263525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椭圆曲线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865740"/>
            <a:ext cx="8450263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上的加法运算定义如下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设所有的运算都在   中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：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假设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  上的点。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如果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且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则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</a:t>
            </a: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否则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    </a:t>
            </a: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其中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且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</a:p>
        </p:txBody>
      </p:sp>
      <p:graphicFrame>
        <p:nvGraphicFramePr>
          <p:cNvPr id="478210" name="Object 2"/>
          <p:cNvGraphicFramePr>
            <a:graphicFrameLocks noChangeAspect="1"/>
          </p:cNvGraphicFramePr>
          <p:nvPr/>
        </p:nvGraphicFramePr>
        <p:xfrm>
          <a:off x="345321" y="1268198"/>
          <a:ext cx="3667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680" name="公式" r:id="rId4" imgW="152268" imgH="164957" progId="Equation.3">
                  <p:embed/>
                </p:oleObj>
              </mc:Choice>
              <mc:Fallback>
                <p:oleObj name="公式" r:id="rId4" imgW="152268" imgH="164957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321" y="1268198"/>
                        <a:ext cx="366713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1" name="Object 3"/>
          <p:cNvGraphicFramePr>
            <a:graphicFrameLocks noChangeAspect="1"/>
          </p:cNvGraphicFramePr>
          <p:nvPr/>
        </p:nvGraphicFramePr>
        <p:xfrm>
          <a:off x="6328688" y="1211266"/>
          <a:ext cx="4889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681" name="公式" r:id="rId6" imgW="203112" imgH="241195" progId="Equation.3">
                  <p:embed/>
                </p:oleObj>
              </mc:Choice>
              <mc:Fallback>
                <p:oleObj name="公式" r:id="rId6" imgW="203112" imgH="241195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8688" y="1211266"/>
                        <a:ext cx="48895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2" name="Object 4"/>
          <p:cNvGraphicFramePr>
            <a:graphicFrameLocks noChangeAspect="1"/>
          </p:cNvGraphicFramePr>
          <p:nvPr/>
        </p:nvGraphicFramePr>
        <p:xfrm>
          <a:off x="980814" y="1975070"/>
          <a:ext cx="2669034" cy="50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682" name="公式" r:id="rId8" imgW="1206500" imgH="228600" progId="Equation.3">
                  <p:embed/>
                </p:oleObj>
              </mc:Choice>
              <mc:Fallback>
                <p:oleObj name="公式" r:id="rId8" imgW="1206500" imgH="2286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814" y="1975070"/>
                        <a:ext cx="2669034" cy="507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3" name="Object 5"/>
          <p:cNvGraphicFramePr>
            <a:graphicFrameLocks noChangeAspect="1"/>
          </p:cNvGraphicFramePr>
          <p:nvPr/>
        </p:nvGraphicFramePr>
        <p:xfrm>
          <a:off x="1014018" y="2664500"/>
          <a:ext cx="1308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683" name="公式" r:id="rId10" imgW="558800" imgH="228600" progId="Equation.3">
                  <p:embed/>
                </p:oleObj>
              </mc:Choice>
              <mc:Fallback>
                <p:oleObj name="公式" r:id="rId10" imgW="558800" imgH="2286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018" y="2664500"/>
                        <a:ext cx="1308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4" name="Object 6"/>
          <p:cNvGraphicFramePr>
            <a:graphicFrameLocks noChangeAspect="1"/>
          </p:cNvGraphicFramePr>
          <p:nvPr/>
        </p:nvGraphicFramePr>
        <p:xfrm>
          <a:off x="3989826" y="2017868"/>
          <a:ext cx="3667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684" name="公式" r:id="rId12" imgW="152268" imgH="164957" progId="Equation.3">
                  <p:embed/>
                </p:oleObj>
              </mc:Choice>
              <mc:Fallback>
                <p:oleObj name="公式" r:id="rId12" imgW="152268" imgH="164957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826" y="2017868"/>
                        <a:ext cx="366712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5" name="Object 7"/>
          <p:cNvGraphicFramePr>
            <a:graphicFrameLocks noChangeAspect="1"/>
          </p:cNvGraphicFramePr>
          <p:nvPr/>
        </p:nvGraphicFramePr>
        <p:xfrm>
          <a:off x="2753391" y="2665062"/>
          <a:ext cx="1516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685" name="公式" r:id="rId13" imgW="647700" imgH="228600" progId="Equation.3">
                  <p:embed/>
                </p:oleObj>
              </mc:Choice>
              <mc:Fallback>
                <p:oleObj name="公式" r:id="rId13" imgW="647700" imgH="2286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391" y="2665062"/>
                        <a:ext cx="15160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6" name="Object 8"/>
          <p:cNvGraphicFramePr>
            <a:graphicFrameLocks noChangeAspect="1"/>
          </p:cNvGraphicFramePr>
          <p:nvPr/>
        </p:nvGraphicFramePr>
        <p:xfrm>
          <a:off x="4644008" y="2753962"/>
          <a:ext cx="17684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686" name="公式" r:id="rId15" imgW="761669" imgH="190417" progId="Equation.3">
                  <p:embed/>
                </p:oleObj>
              </mc:Choice>
              <mc:Fallback>
                <p:oleObj name="公式" r:id="rId15" imgW="761669" imgH="190417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753962"/>
                        <a:ext cx="17684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7" name="Object 9"/>
          <p:cNvGraphicFramePr>
            <a:graphicFrameLocks noChangeAspect="1"/>
          </p:cNvGraphicFramePr>
          <p:nvPr/>
        </p:nvGraphicFramePr>
        <p:xfrm>
          <a:off x="1058122" y="3429000"/>
          <a:ext cx="2622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687" name="公式" r:id="rId17" imgW="1130300" imgH="228600" progId="Equation.3">
                  <p:embed/>
                </p:oleObj>
              </mc:Choice>
              <mc:Fallback>
                <p:oleObj name="公式" r:id="rId17" imgW="1130300" imgH="2286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122" y="3429000"/>
                        <a:ext cx="26225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463730"/>
              </p:ext>
            </p:extLst>
          </p:nvPr>
        </p:nvGraphicFramePr>
        <p:xfrm>
          <a:off x="1530350" y="4149725"/>
          <a:ext cx="23622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688" name="Equation" r:id="rId19" imgW="1015920" imgH="419040" progId="Equation.DSMT4">
                  <p:embed/>
                </p:oleObj>
              </mc:Choice>
              <mc:Fallback>
                <p:oleObj name="Equation" r:id="rId19" imgW="1015920" imgH="41904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4149725"/>
                        <a:ext cx="2362200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9" name="Object 11"/>
          <p:cNvGraphicFramePr>
            <a:graphicFrameLocks noChangeAspect="1"/>
          </p:cNvGraphicFramePr>
          <p:nvPr/>
        </p:nvGraphicFramePr>
        <p:xfrm>
          <a:off x="1045556" y="5279719"/>
          <a:ext cx="5284788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689" name="公式" r:id="rId21" imgW="2273300" imgH="533400" progId="Equation.3">
                  <p:embed/>
                </p:oleObj>
              </mc:Choice>
              <mc:Fallback>
                <p:oleObj name="公式" r:id="rId21" imgW="2273300" imgH="5334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556" y="5279719"/>
                        <a:ext cx="5284788" cy="124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椭圆曲线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66214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46341"/>
            <a:ext cx="845026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最后，对于所有的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，定义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上的椭圆曲线虽然不像实数域上的椭圆曲线那样具有直观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的几何解释，然而同样的公式可以用来定义加法运算，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仍然是一个阿贝尔群。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例：设  是   上的椭圆曲线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。首先确定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的点。这可以通过对每个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，计算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对于给定的  ，测试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          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是否二次剩余。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792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83"/>
              </p:ext>
            </p:extLst>
          </p:nvPr>
        </p:nvGraphicFramePr>
        <p:xfrm>
          <a:off x="2790383" y="1467976"/>
          <a:ext cx="1065606" cy="365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798" name="公式" r:id="rId4" imgW="482391" imgH="165028" progId="Equation.3">
                  <p:embed/>
                </p:oleObj>
              </mc:Choice>
              <mc:Fallback>
                <p:oleObj name="公式" r:id="rId4" imgW="482391" imgH="165028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383" y="1467976"/>
                        <a:ext cx="1065606" cy="3658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266289"/>
              </p:ext>
            </p:extLst>
          </p:nvPr>
        </p:nvGraphicFramePr>
        <p:xfrm>
          <a:off x="4834511" y="1492900"/>
          <a:ext cx="22002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799" name="公式" r:id="rId6" imgW="1155199" imgH="177723" progId="Equation.3">
                  <p:embed/>
                </p:oleObj>
              </mc:Choice>
              <mc:Fallback>
                <p:oleObj name="公式" r:id="rId6" imgW="1155199" imgH="177723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4511" y="1492900"/>
                        <a:ext cx="2200275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366383"/>
              </p:ext>
            </p:extLst>
          </p:nvPr>
        </p:nvGraphicFramePr>
        <p:xfrm>
          <a:off x="352556" y="2083478"/>
          <a:ext cx="4889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800" name="公式" r:id="rId8" imgW="203112" imgH="241195" progId="Equation.3">
                  <p:embed/>
                </p:oleObj>
              </mc:Choice>
              <mc:Fallback>
                <p:oleObj name="公式" r:id="rId8" imgW="203112" imgH="241195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56" y="2083478"/>
                        <a:ext cx="48895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866583"/>
              </p:ext>
            </p:extLst>
          </p:nvPr>
        </p:nvGraphicFramePr>
        <p:xfrm>
          <a:off x="7610850" y="2861052"/>
          <a:ext cx="864096" cy="557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801" name="公式" r:id="rId10" imgW="355446" imgH="228501" progId="Equation.3">
                  <p:embed/>
                </p:oleObj>
              </mc:Choice>
              <mc:Fallback>
                <p:oleObj name="公式" r:id="rId10" imgW="355446" imgH="228501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850" y="2861052"/>
                        <a:ext cx="864096" cy="5578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529301"/>
              </p:ext>
            </p:extLst>
          </p:nvPr>
        </p:nvGraphicFramePr>
        <p:xfrm>
          <a:off x="1244556" y="4358706"/>
          <a:ext cx="3667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802" name="公式" r:id="rId12" imgW="152268" imgH="164957" progId="Equation.3">
                  <p:embed/>
                </p:oleObj>
              </mc:Choice>
              <mc:Fallback>
                <p:oleObj name="公式" r:id="rId12" imgW="152268" imgH="164957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556" y="4358706"/>
                        <a:ext cx="366713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747663"/>
              </p:ext>
            </p:extLst>
          </p:nvPr>
        </p:nvGraphicFramePr>
        <p:xfrm>
          <a:off x="1864860" y="4302077"/>
          <a:ext cx="5191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803" name="公式" r:id="rId14" imgW="215806" imgH="228501" progId="Equation.3">
                  <p:embed/>
                </p:oleObj>
              </mc:Choice>
              <mc:Fallback>
                <p:oleObj name="公式" r:id="rId14" imgW="215806" imgH="228501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860" y="4302077"/>
                        <a:ext cx="519112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422943"/>
              </p:ext>
            </p:extLst>
          </p:nvPr>
        </p:nvGraphicFramePr>
        <p:xfrm>
          <a:off x="4197446" y="4315004"/>
          <a:ext cx="23828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804" name="公式" r:id="rId16" imgW="1168400" imgH="228600" progId="Equation.3">
                  <p:embed/>
                </p:oleObj>
              </mc:Choice>
              <mc:Fallback>
                <p:oleObj name="公式" r:id="rId16" imgW="1168400" imgH="2286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446" y="4315004"/>
                        <a:ext cx="23828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045906"/>
              </p:ext>
            </p:extLst>
          </p:nvPr>
        </p:nvGraphicFramePr>
        <p:xfrm>
          <a:off x="8157886" y="4373220"/>
          <a:ext cx="3667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805" name="公式" r:id="rId18" imgW="152268" imgH="164957" progId="Equation.3">
                  <p:embed/>
                </p:oleObj>
              </mc:Choice>
              <mc:Fallback>
                <p:oleObj name="公式" r:id="rId18" imgW="152268" imgH="164957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7886" y="4373220"/>
                        <a:ext cx="366713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009354"/>
              </p:ext>
            </p:extLst>
          </p:nvPr>
        </p:nvGraphicFramePr>
        <p:xfrm>
          <a:off x="3724728" y="5080179"/>
          <a:ext cx="12049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806" name="公式" r:id="rId19" imgW="545863" imgH="228501" progId="Equation.3">
                  <p:embed/>
                </p:oleObj>
              </mc:Choice>
              <mc:Fallback>
                <p:oleObj name="公式" r:id="rId19" imgW="545863" imgH="228501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728" y="5080179"/>
                        <a:ext cx="120491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21548"/>
              </p:ext>
            </p:extLst>
          </p:nvPr>
        </p:nvGraphicFramePr>
        <p:xfrm>
          <a:off x="5981700" y="5042674"/>
          <a:ext cx="24606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807" name="Equation" r:id="rId21" imgW="1206360" imgH="279360" progId="">
                  <p:embed/>
                </p:oleObj>
              </mc:Choice>
              <mc:Fallback>
                <p:oleObj name="Equation" r:id="rId21" imgW="1206360" imgH="279360" progId="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5042674"/>
                        <a:ext cx="2460625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348463"/>
              </p:ext>
            </p:extLst>
          </p:nvPr>
        </p:nvGraphicFramePr>
        <p:xfrm>
          <a:off x="1893190" y="5914416"/>
          <a:ext cx="3079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808" name="公式" r:id="rId23" imgW="139518" imgH="126835" progId="Equation.3">
                  <p:embed/>
                </p:oleObj>
              </mc:Choice>
              <mc:Fallback>
                <p:oleObj name="公式" r:id="rId23" imgW="139518" imgH="126835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190" y="5914416"/>
                        <a:ext cx="307975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083105"/>
              </p:ext>
            </p:extLst>
          </p:nvPr>
        </p:nvGraphicFramePr>
        <p:xfrm>
          <a:off x="3313906" y="5741719"/>
          <a:ext cx="24082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809" name="公式" r:id="rId25" imgW="1091726" imgH="203112" progId="Equation.3">
                  <p:embed/>
                </p:oleObj>
              </mc:Choice>
              <mc:Fallback>
                <p:oleObj name="公式" r:id="rId25" imgW="1091726" imgH="203112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906" y="5741719"/>
                        <a:ext cx="24082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椭圆曲线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利用这个公式，二次剩余  的平方根是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</a:p>
        </p:txBody>
      </p:sp>
      <p:graphicFrame>
        <p:nvGraphicFramePr>
          <p:cNvPr id="480258" name="Object 2"/>
          <p:cNvGraphicFramePr>
            <a:graphicFrameLocks noChangeAspect="1"/>
          </p:cNvGraphicFramePr>
          <p:nvPr/>
        </p:nvGraphicFramePr>
        <p:xfrm>
          <a:off x="3738336" y="1485900"/>
          <a:ext cx="3063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94" name="公式" r:id="rId4" imgW="126725" imgH="126725" progId="Equation.3">
                  <p:embed/>
                </p:oleObj>
              </mc:Choice>
              <mc:Fallback>
                <p:oleObj name="公式" r:id="rId4" imgW="126725" imgH="126725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336" y="1485900"/>
                        <a:ext cx="306388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395536" y="1988840"/>
          <a:ext cx="4902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95" name="公式" r:id="rId6" imgW="2032000" imgH="203200" progId="Equation.3">
                  <p:embed/>
                </p:oleObj>
              </mc:Choice>
              <mc:Fallback>
                <p:oleObj name="公式" r:id="rId6" imgW="2032000" imgH="2032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988840"/>
                        <a:ext cx="49022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92062"/>
              </p:ext>
            </p:extLst>
          </p:nvPr>
        </p:nvGraphicFramePr>
        <p:xfrm>
          <a:off x="323528" y="1340768"/>
          <a:ext cx="8352928" cy="48965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88232"/>
                <a:gridCol w="2088232"/>
                <a:gridCol w="2088232"/>
                <a:gridCol w="2088232"/>
              </a:tblGrid>
              <a:tr h="40804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/>
                        <a:t>是二次剩余吗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80261" name="Object 5"/>
          <p:cNvGraphicFramePr>
            <a:graphicFrameLocks noChangeAspect="1"/>
          </p:cNvGraphicFramePr>
          <p:nvPr/>
        </p:nvGraphicFramePr>
        <p:xfrm>
          <a:off x="1162564" y="1441804"/>
          <a:ext cx="2857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96" name="公式" r:id="rId8" imgW="139518" imgH="126835" progId="Equation.3">
                  <p:embed/>
                </p:oleObj>
              </mc:Choice>
              <mc:Fallback>
                <p:oleObj name="公式" r:id="rId8" imgW="139518" imgH="126835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564" y="1441804"/>
                        <a:ext cx="285750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2" name="Object 6"/>
          <p:cNvGraphicFramePr>
            <a:graphicFrameLocks noChangeAspect="1"/>
          </p:cNvGraphicFramePr>
          <p:nvPr/>
        </p:nvGraphicFramePr>
        <p:xfrm>
          <a:off x="7524328" y="1412776"/>
          <a:ext cx="2857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97" name="公式" r:id="rId10" imgW="139639" imgH="152334" progId="Equation.3">
                  <p:embed/>
                </p:oleObj>
              </mc:Choice>
              <mc:Fallback>
                <p:oleObj name="公式" r:id="rId10" imgW="139639" imgH="152334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1412776"/>
                        <a:ext cx="285750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3" name="Object 7"/>
          <p:cNvGraphicFramePr>
            <a:graphicFrameLocks noChangeAspect="1"/>
          </p:cNvGraphicFramePr>
          <p:nvPr/>
        </p:nvGraphicFramePr>
        <p:xfrm>
          <a:off x="2483768" y="1319278"/>
          <a:ext cx="1944216" cy="32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98" name="公式" r:id="rId12" imgW="1218671" imgH="203112" progId="Equation.3">
                  <p:embed/>
                </p:oleObj>
              </mc:Choice>
              <mc:Fallback>
                <p:oleObj name="公式" r:id="rId12" imgW="1218671" imgH="203112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319278"/>
                        <a:ext cx="1944216" cy="324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椭圆曲线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有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13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个点。因为任意素数阶的群是循环群，因此  同构于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任何非无穷远点都是  的生成元。假设取生成元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可以计算  的“幂”（因为群的运算是加法，可以写成  的倍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数）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要计算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首先计算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81282" name="Object 2"/>
          <p:cNvGraphicFramePr>
            <a:graphicFrameLocks noChangeAspect="1"/>
          </p:cNvGraphicFramePr>
          <p:nvPr/>
        </p:nvGraphicFramePr>
        <p:xfrm>
          <a:off x="366508" y="1455756"/>
          <a:ext cx="3365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80" name="公式" r:id="rId4" imgW="152268" imgH="164957" progId="Equation.3">
                  <p:embed/>
                </p:oleObj>
              </mc:Choice>
              <mc:Fallback>
                <p:oleObj name="公式" r:id="rId4" imgW="152268" imgH="164957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08" y="1455756"/>
                        <a:ext cx="33655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3" name="Object 3"/>
          <p:cNvGraphicFramePr>
            <a:graphicFrameLocks noChangeAspect="1"/>
          </p:cNvGraphicFramePr>
          <p:nvPr/>
        </p:nvGraphicFramePr>
        <p:xfrm>
          <a:off x="7092280" y="1470270"/>
          <a:ext cx="3365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81" name="公式" r:id="rId6" imgW="152268" imgH="164957" progId="Equation.3">
                  <p:embed/>
                </p:oleObj>
              </mc:Choice>
              <mc:Fallback>
                <p:oleObj name="公式" r:id="rId6" imgW="152268" imgH="164957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1470270"/>
                        <a:ext cx="33655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4" name="Object 4"/>
          <p:cNvGraphicFramePr>
            <a:graphicFrameLocks noChangeAspect="1"/>
          </p:cNvGraphicFramePr>
          <p:nvPr/>
        </p:nvGraphicFramePr>
        <p:xfrm>
          <a:off x="8244408" y="1412776"/>
          <a:ext cx="5048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82" name="公式" r:id="rId8" imgW="228600" imgH="228600" progId="Equation.3">
                  <p:embed/>
                </p:oleObj>
              </mc:Choice>
              <mc:Fallback>
                <p:oleObj name="公式" r:id="rId8" imgW="228600" imgH="2286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4408" y="1412776"/>
                        <a:ext cx="5048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5" name="Object 5"/>
          <p:cNvGraphicFramePr>
            <a:graphicFrameLocks noChangeAspect="1"/>
          </p:cNvGraphicFramePr>
          <p:nvPr/>
        </p:nvGraphicFramePr>
        <p:xfrm>
          <a:off x="3117326" y="2190350"/>
          <a:ext cx="3365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83" name="公式" r:id="rId10" imgW="152268" imgH="164957" progId="Equation.3">
                  <p:embed/>
                </p:oleObj>
              </mc:Choice>
              <mc:Fallback>
                <p:oleObj name="公式" r:id="rId10" imgW="152268" imgH="164957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326" y="2190350"/>
                        <a:ext cx="33655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6" name="Object 6"/>
          <p:cNvGraphicFramePr>
            <a:graphicFrameLocks noChangeAspect="1"/>
          </p:cNvGraphicFramePr>
          <p:nvPr/>
        </p:nvGraphicFramePr>
        <p:xfrm>
          <a:off x="6828132" y="2114398"/>
          <a:ext cx="14017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84" name="公式" r:id="rId11" imgW="634725" imgH="228501" progId="Equation.3">
                  <p:embed/>
                </p:oleObj>
              </mc:Choice>
              <mc:Fallback>
                <p:oleObj name="公式" r:id="rId11" imgW="634725" imgH="228501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8132" y="2114398"/>
                        <a:ext cx="140176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/>
        </p:nvGraphicFramePr>
        <p:xfrm>
          <a:off x="1562178" y="2988348"/>
          <a:ext cx="3365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85" name="公式" r:id="rId13" imgW="152334" imgH="139639" progId="Equation.3">
                  <p:embed/>
                </p:oleObj>
              </mc:Choice>
              <mc:Fallback>
                <p:oleObj name="公式" r:id="rId13" imgW="152334" imgH="139639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78" y="2988348"/>
                        <a:ext cx="3365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8" name="Object 8"/>
          <p:cNvGraphicFramePr>
            <a:graphicFrameLocks noChangeAspect="1"/>
          </p:cNvGraphicFramePr>
          <p:nvPr/>
        </p:nvGraphicFramePr>
        <p:xfrm>
          <a:off x="7691834" y="3002862"/>
          <a:ext cx="3365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86" name="公式" r:id="rId15" imgW="152334" imgH="139639" progId="Equation.3">
                  <p:embed/>
                </p:oleObj>
              </mc:Choice>
              <mc:Fallback>
                <p:oleObj name="公式" r:id="rId15" imgW="152334" imgH="139639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1834" y="3002862"/>
                        <a:ext cx="3365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9" name="Object 9"/>
          <p:cNvGraphicFramePr>
            <a:graphicFrameLocks noChangeAspect="1"/>
          </p:cNvGraphicFramePr>
          <p:nvPr/>
        </p:nvGraphicFramePr>
        <p:xfrm>
          <a:off x="1331876" y="4321628"/>
          <a:ext cx="2578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87" name="公式" r:id="rId17" imgW="1168400" imgH="228600" progId="Equation.3">
                  <p:embed/>
                </p:oleObj>
              </mc:Choice>
              <mc:Fallback>
                <p:oleObj name="公式" r:id="rId17" imgW="116840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876" y="4321628"/>
                        <a:ext cx="2578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90" name="Object 10"/>
          <p:cNvGraphicFramePr>
            <a:graphicFrameLocks noChangeAspect="1"/>
          </p:cNvGraphicFramePr>
          <p:nvPr/>
        </p:nvGraphicFramePr>
        <p:xfrm>
          <a:off x="395536" y="4869160"/>
          <a:ext cx="4540250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88" name="公式" r:id="rId19" imgW="2057400" imgH="711200" progId="Equation.3">
                  <p:embed/>
                </p:oleObj>
              </mc:Choice>
              <mc:Fallback>
                <p:oleObj name="公式" r:id="rId19" imgW="2057400" imgH="7112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869160"/>
                        <a:ext cx="4540250" cy="157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788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椭圆曲线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所以有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因此，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下一个乘积是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</a:p>
        </p:txBody>
      </p:sp>
      <p:graphicFrame>
        <p:nvGraphicFramePr>
          <p:cNvPr id="492546" name="Object 2"/>
          <p:cNvGraphicFramePr>
            <a:graphicFrameLocks noChangeAspect="1"/>
          </p:cNvGraphicFramePr>
          <p:nvPr/>
        </p:nvGraphicFramePr>
        <p:xfrm>
          <a:off x="395536" y="1946422"/>
          <a:ext cx="42878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94" name="公式" r:id="rId4" imgW="1943100" imgH="482600" progId="Equation.3">
                  <p:embed/>
                </p:oleObj>
              </mc:Choice>
              <mc:Fallback>
                <p:oleObj name="公式" r:id="rId4" imgW="1943100" imgH="482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946422"/>
                        <a:ext cx="4287838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47" name="Object 3"/>
          <p:cNvGraphicFramePr>
            <a:graphicFrameLocks noChangeAspect="1"/>
          </p:cNvGraphicFramePr>
          <p:nvPr/>
        </p:nvGraphicFramePr>
        <p:xfrm>
          <a:off x="1187624" y="3241675"/>
          <a:ext cx="1570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95" name="公式" r:id="rId6" imgW="711200" imgH="228600" progId="Equation.3">
                  <p:embed/>
                </p:oleObj>
              </mc:Choice>
              <mc:Fallback>
                <p:oleObj name="公式" r:id="rId6" imgW="71120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241675"/>
                        <a:ext cx="15700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48" name="Object 4"/>
          <p:cNvGraphicFramePr>
            <a:graphicFrameLocks noChangeAspect="1"/>
          </p:cNvGraphicFramePr>
          <p:nvPr/>
        </p:nvGraphicFramePr>
        <p:xfrm>
          <a:off x="2254678" y="3962853"/>
          <a:ext cx="41465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96" name="公式" r:id="rId8" imgW="1879600" imgH="228600" progId="Equation.3">
                  <p:embed/>
                </p:oleObj>
              </mc:Choice>
              <mc:Fallback>
                <p:oleObj name="公式" r:id="rId8" imgW="187960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678" y="3962853"/>
                        <a:ext cx="41465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49" name="Object 5"/>
          <p:cNvGraphicFramePr>
            <a:graphicFrameLocks noChangeAspect="1"/>
          </p:cNvGraphicFramePr>
          <p:nvPr/>
        </p:nvGraphicFramePr>
        <p:xfrm>
          <a:off x="395536" y="4508500"/>
          <a:ext cx="39243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97" name="公式" r:id="rId10" imgW="1778000" imgH="711200" progId="Equation.3">
                  <p:embed/>
                </p:oleObj>
              </mc:Choice>
              <mc:Fallback>
                <p:oleObj name="公式" r:id="rId10" imgW="1778000" imgH="711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508500"/>
                        <a:ext cx="3924300" cy="157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65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椭圆曲线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所以有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因此，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如此继续，可以看到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确实是生成元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</a:p>
        </p:txBody>
      </p:sp>
      <p:graphicFrame>
        <p:nvGraphicFramePr>
          <p:cNvPr id="492546" name="Object 2"/>
          <p:cNvGraphicFramePr>
            <a:graphicFrameLocks noChangeAspect="1"/>
          </p:cNvGraphicFramePr>
          <p:nvPr/>
        </p:nvGraphicFramePr>
        <p:xfrm>
          <a:off x="395536" y="1946422"/>
          <a:ext cx="42878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80" name="公式" r:id="rId4" imgW="1943100" imgH="482600" progId="Equation.3">
                  <p:embed/>
                </p:oleObj>
              </mc:Choice>
              <mc:Fallback>
                <p:oleObj name="公式" r:id="rId4" imgW="1943100" imgH="4826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946422"/>
                        <a:ext cx="4287838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47" name="Object 3"/>
          <p:cNvGraphicFramePr>
            <a:graphicFrameLocks noChangeAspect="1"/>
          </p:cNvGraphicFramePr>
          <p:nvPr/>
        </p:nvGraphicFramePr>
        <p:xfrm>
          <a:off x="1187624" y="3241675"/>
          <a:ext cx="1570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81" name="公式" r:id="rId6" imgW="711200" imgH="228600" progId="Equation.3">
                  <p:embed/>
                </p:oleObj>
              </mc:Choice>
              <mc:Fallback>
                <p:oleObj name="公式" r:id="rId6" imgW="711200" imgH="2286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241675"/>
                        <a:ext cx="15700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95536" y="4653136"/>
          <a:ext cx="8208912" cy="187220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36304"/>
                <a:gridCol w="2736304"/>
                <a:gridCol w="2736304"/>
              </a:tblGrid>
              <a:tr h="4680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3575" name="Object 7"/>
          <p:cNvGraphicFramePr>
            <a:graphicFrameLocks noChangeAspect="1"/>
          </p:cNvGraphicFramePr>
          <p:nvPr/>
        </p:nvGraphicFramePr>
        <p:xfrm>
          <a:off x="3707904" y="4682164"/>
          <a:ext cx="1570038" cy="435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82" name="公式" r:id="rId8" imgW="711200" imgH="228600" progId="Equation.3">
                  <p:embed/>
                </p:oleObj>
              </mc:Choice>
              <mc:Fallback>
                <p:oleObj name="公式" r:id="rId8" imgW="711200" imgH="2286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682164"/>
                        <a:ext cx="1570038" cy="4359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6" name="Object 8"/>
          <p:cNvGraphicFramePr>
            <a:graphicFrameLocks noChangeAspect="1"/>
          </p:cNvGraphicFramePr>
          <p:nvPr/>
        </p:nvGraphicFramePr>
        <p:xfrm>
          <a:off x="3707904" y="5152678"/>
          <a:ext cx="15700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83" name="公式" r:id="rId10" imgW="711200" imgH="228600" progId="Equation.3">
                  <p:embed/>
                </p:oleObj>
              </mc:Choice>
              <mc:Fallback>
                <p:oleObj name="公式" r:id="rId10" imgW="711200" imgH="2286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152678"/>
                        <a:ext cx="157003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7" name="Object 9"/>
          <p:cNvGraphicFramePr>
            <a:graphicFrameLocks noChangeAspect="1"/>
          </p:cNvGraphicFramePr>
          <p:nvPr/>
        </p:nvGraphicFramePr>
        <p:xfrm>
          <a:off x="3707904" y="5632782"/>
          <a:ext cx="15700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84" name="公式" r:id="rId12" imgW="711200" imgH="228600" progId="Equation.3">
                  <p:embed/>
                </p:oleObj>
              </mc:Choice>
              <mc:Fallback>
                <p:oleObj name="公式" r:id="rId12" imgW="711200" imgH="2286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632782"/>
                        <a:ext cx="157003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8" name="Object 10"/>
          <p:cNvGraphicFramePr>
            <a:graphicFrameLocks noChangeAspect="1"/>
          </p:cNvGraphicFramePr>
          <p:nvPr/>
        </p:nvGraphicFramePr>
        <p:xfrm>
          <a:off x="3638550" y="6088063"/>
          <a:ext cx="17097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85" name="公式" r:id="rId14" imgW="774364" imgH="228501" progId="Equation.3">
                  <p:embed/>
                </p:oleObj>
              </mc:Choice>
              <mc:Fallback>
                <p:oleObj name="公式" r:id="rId14" imgW="774364" imgH="228501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6088063"/>
                        <a:ext cx="170973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9" name="Object 11"/>
          <p:cNvGraphicFramePr>
            <a:graphicFrameLocks noChangeAspect="1"/>
          </p:cNvGraphicFramePr>
          <p:nvPr/>
        </p:nvGraphicFramePr>
        <p:xfrm>
          <a:off x="1041400" y="4695825"/>
          <a:ext cx="14017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86" name="公式" r:id="rId16" imgW="634725" imgH="228501" progId="Equation.3">
                  <p:embed/>
                </p:oleObj>
              </mc:Choice>
              <mc:Fallback>
                <p:oleObj name="公式" r:id="rId16" imgW="634725" imgH="228501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4695825"/>
                        <a:ext cx="140176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0" name="Object 12"/>
          <p:cNvGraphicFramePr>
            <a:graphicFrameLocks noChangeAspect="1"/>
          </p:cNvGraphicFramePr>
          <p:nvPr/>
        </p:nvGraphicFramePr>
        <p:xfrm>
          <a:off x="873125" y="5167313"/>
          <a:ext cx="17383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87" name="公式" r:id="rId18" imgW="787400" imgH="228600" progId="Equation.3">
                  <p:embed/>
                </p:oleObj>
              </mc:Choice>
              <mc:Fallback>
                <p:oleObj name="公式" r:id="rId18" imgW="787400" imgH="2286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5167313"/>
                        <a:ext cx="1738313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1" name="Object 13"/>
          <p:cNvGraphicFramePr>
            <a:graphicFrameLocks noChangeAspect="1"/>
          </p:cNvGraphicFramePr>
          <p:nvPr/>
        </p:nvGraphicFramePr>
        <p:xfrm>
          <a:off x="956710" y="5647028"/>
          <a:ext cx="15700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88" name="公式" r:id="rId20" imgW="711200" imgH="228600" progId="Equation.3">
                  <p:embed/>
                </p:oleObj>
              </mc:Choice>
              <mc:Fallback>
                <p:oleObj name="公式" r:id="rId20" imgW="711200" imgH="2286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710" y="5647028"/>
                        <a:ext cx="1570038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2" name="Object 14"/>
          <p:cNvGraphicFramePr>
            <a:graphicFrameLocks noChangeAspect="1"/>
          </p:cNvGraphicFramePr>
          <p:nvPr/>
        </p:nvGraphicFramePr>
        <p:xfrm>
          <a:off x="873125" y="6102350"/>
          <a:ext cx="17383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89" name="公式" r:id="rId22" imgW="787400" imgH="228600" progId="Equation.3">
                  <p:embed/>
                </p:oleObj>
              </mc:Choice>
              <mc:Fallback>
                <p:oleObj name="公式" r:id="rId22" imgW="787400" imgH="2286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6102350"/>
                        <a:ext cx="173831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3" name="Object 15"/>
          <p:cNvGraphicFramePr>
            <a:graphicFrameLocks noChangeAspect="1"/>
          </p:cNvGraphicFramePr>
          <p:nvPr/>
        </p:nvGraphicFramePr>
        <p:xfrm>
          <a:off x="6515840" y="4696678"/>
          <a:ext cx="15700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90" name="公式" r:id="rId24" imgW="711200" imgH="228600" progId="Equation.3">
                  <p:embed/>
                </p:oleObj>
              </mc:Choice>
              <mc:Fallback>
                <p:oleObj name="公式" r:id="rId24" imgW="711200" imgH="2286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840" y="4696678"/>
                        <a:ext cx="157003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4" name="Object 16"/>
          <p:cNvGraphicFramePr>
            <a:graphicFrameLocks noChangeAspect="1"/>
          </p:cNvGraphicFramePr>
          <p:nvPr/>
        </p:nvGraphicFramePr>
        <p:xfrm>
          <a:off x="6515840" y="5168165"/>
          <a:ext cx="15700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91" name="公式" r:id="rId25" imgW="711200" imgH="228600" progId="Equation.3">
                  <p:embed/>
                </p:oleObj>
              </mc:Choice>
              <mc:Fallback>
                <p:oleObj name="公式" r:id="rId25" imgW="711200" imgH="2286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840" y="5168165"/>
                        <a:ext cx="1570038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5" name="Object 17"/>
          <p:cNvGraphicFramePr>
            <a:graphicFrameLocks noChangeAspect="1"/>
          </p:cNvGraphicFramePr>
          <p:nvPr/>
        </p:nvGraphicFramePr>
        <p:xfrm>
          <a:off x="6430963" y="5648325"/>
          <a:ext cx="17383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92" name="公式" r:id="rId27" imgW="787400" imgH="228600" progId="Equation.3">
                  <p:embed/>
                </p:oleObj>
              </mc:Choice>
              <mc:Fallback>
                <p:oleObj name="公式" r:id="rId27" imgW="787400" imgH="2286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5648325"/>
                        <a:ext cx="1738312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6" name="Object 18"/>
          <p:cNvGraphicFramePr>
            <a:graphicFrameLocks noChangeAspect="1"/>
          </p:cNvGraphicFramePr>
          <p:nvPr/>
        </p:nvGraphicFramePr>
        <p:xfrm>
          <a:off x="6430963" y="6103938"/>
          <a:ext cx="17383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93" name="公式" r:id="rId29" imgW="787400" imgH="228600" progId="Equation.3">
                  <p:embed/>
                </p:oleObj>
              </mc:Choice>
              <mc:Fallback>
                <p:oleObj name="公式" r:id="rId29" imgW="787400" imgH="2286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6103938"/>
                        <a:ext cx="1738312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7" name="Object 19"/>
          <p:cNvGraphicFramePr>
            <a:graphicFrameLocks noChangeAspect="1"/>
          </p:cNvGraphicFramePr>
          <p:nvPr/>
        </p:nvGraphicFramePr>
        <p:xfrm>
          <a:off x="3131840" y="3947570"/>
          <a:ext cx="14017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94" name="公式" r:id="rId31" imgW="634725" imgH="228501" progId="Equation.3">
                  <p:embed/>
                </p:oleObj>
              </mc:Choice>
              <mc:Fallback>
                <p:oleObj name="公式" r:id="rId31" imgW="634725" imgH="228501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947570"/>
                        <a:ext cx="140176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椭圆曲线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66214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980728"/>
            <a:ext cx="845026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例：设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Bob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的私钥是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，有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这样，加密运算是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	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，其中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及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，解密运算是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假设 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Alice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要加密明文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。如果随机选择了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那么她要计算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所以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Bob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解密密文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过程如下：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 </a:t>
            </a:r>
          </a:p>
        </p:txBody>
      </p:sp>
      <p:graphicFrame>
        <p:nvGraphicFramePr>
          <p:cNvPr id="494606" name="Object 14"/>
          <p:cNvGraphicFramePr>
            <a:graphicFrameLocks noChangeAspect="1"/>
          </p:cNvGraphicFramePr>
          <p:nvPr/>
        </p:nvGraphicFramePr>
        <p:xfrm>
          <a:off x="1331640" y="1340768"/>
          <a:ext cx="14017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20" name="公式" r:id="rId4" imgW="634725" imgH="228501" progId="Equation.3">
                  <p:embed/>
                </p:oleObj>
              </mc:Choice>
              <mc:Fallback>
                <p:oleObj name="公式" r:id="rId4" imgW="634725" imgH="228501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340768"/>
                        <a:ext cx="140176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7" name="Object 15"/>
          <p:cNvGraphicFramePr>
            <a:graphicFrameLocks noChangeAspect="1"/>
          </p:cNvGraphicFramePr>
          <p:nvPr/>
        </p:nvGraphicFramePr>
        <p:xfrm>
          <a:off x="5859639" y="1354138"/>
          <a:ext cx="23272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21" name="公式" r:id="rId6" imgW="1054100" imgH="228600" progId="Equation.3">
                  <p:embed/>
                </p:oleObj>
              </mc:Choice>
              <mc:Fallback>
                <p:oleObj name="公式" r:id="rId6" imgW="1054100" imgH="2286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639" y="1354138"/>
                        <a:ext cx="23272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8" name="Object 16"/>
          <p:cNvGraphicFramePr>
            <a:graphicFrameLocks noChangeAspect="1"/>
          </p:cNvGraphicFramePr>
          <p:nvPr/>
        </p:nvGraphicFramePr>
        <p:xfrm>
          <a:off x="4860032" y="1383748"/>
          <a:ext cx="2524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22" name="公式" r:id="rId8" imgW="114151" imgH="164885" progId="Equation.3">
                  <p:embed/>
                </p:oleObj>
              </mc:Choice>
              <mc:Fallback>
                <p:oleObj name="公式" r:id="rId8" imgW="114151" imgH="164885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383748"/>
                        <a:ext cx="252413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9" name="Object 17"/>
          <p:cNvGraphicFramePr>
            <a:graphicFrameLocks noChangeAspect="1"/>
          </p:cNvGraphicFramePr>
          <p:nvPr/>
        </p:nvGraphicFramePr>
        <p:xfrm>
          <a:off x="2843808" y="2060848"/>
          <a:ext cx="42624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23" name="公式" r:id="rId10" imgW="1930400" imgH="228600" progId="Equation.3">
                  <p:embed/>
                </p:oleObj>
              </mc:Choice>
              <mc:Fallback>
                <p:oleObj name="公式" r:id="rId10" imgW="1930400" imgH="2286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060848"/>
                        <a:ext cx="4262438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10" name="Object 18"/>
          <p:cNvGraphicFramePr>
            <a:graphicFrameLocks noChangeAspect="1"/>
          </p:cNvGraphicFramePr>
          <p:nvPr/>
        </p:nvGraphicFramePr>
        <p:xfrm>
          <a:off x="395536" y="2882526"/>
          <a:ext cx="10382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24" name="公式" r:id="rId12" imgW="469696" imgH="165028" progId="Equation.3">
                  <p:embed/>
                </p:oleObj>
              </mc:Choice>
              <mc:Fallback>
                <p:oleObj name="公式" r:id="rId12" imgW="469696" imgH="165028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82526"/>
                        <a:ext cx="1038225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11" name="Object 19"/>
          <p:cNvGraphicFramePr>
            <a:graphicFrameLocks noChangeAspect="1"/>
          </p:cNvGraphicFramePr>
          <p:nvPr/>
        </p:nvGraphicFramePr>
        <p:xfrm>
          <a:off x="1838846" y="2895916"/>
          <a:ext cx="17970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25" name="公式" r:id="rId14" imgW="812447" imgH="165028" progId="Equation.3">
                  <p:embed/>
                </p:oleObj>
              </mc:Choice>
              <mc:Fallback>
                <p:oleObj name="公式" r:id="rId14" imgW="812447" imgH="165028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846" y="2895916"/>
                        <a:ext cx="179705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12" name="Object 20"/>
          <p:cNvGraphicFramePr>
            <a:graphicFrameLocks noChangeAspect="1"/>
          </p:cNvGraphicFramePr>
          <p:nvPr/>
        </p:nvGraphicFramePr>
        <p:xfrm>
          <a:off x="5580267" y="2795442"/>
          <a:ext cx="31972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26" name="公式" r:id="rId16" imgW="1447800" imgH="228600" progId="Equation.3">
                  <p:embed/>
                </p:oleObj>
              </mc:Choice>
              <mc:Fallback>
                <p:oleObj name="公式" r:id="rId16" imgW="1447800" imgH="2286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267" y="2795442"/>
                        <a:ext cx="31972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13" name="Object 21"/>
          <p:cNvGraphicFramePr>
            <a:graphicFrameLocks noChangeAspect="1"/>
          </p:cNvGraphicFramePr>
          <p:nvPr/>
        </p:nvGraphicFramePr>
        <p:xfrm>
          <a:off x="3578136" y="3514952"/>
          <a:ext cx="15414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27" name="公式" r:id="rId18" imgW="698500" imgH="228600" progId="Equation.3">
                  <p:embed/>
                </p:oleObj>
              </mc:Choice>
              <mc:Fallback>
                <p:oleObj name="公式" r:id="rId18" imgW="698500" imgH="2286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136" y="3514952"/>
                        <a:ext cx="154146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14" name="Object 22"/>
          <p:cNvGraphicFramePr>
            <a:graphicFrameLocks noChangeAspect="1"/>
          </p:cNvGraphicFramePr>
          <p:nvPr/>
        </p:nvGraphicFramePr>
        <p:xfrm>
          <a:off x="7695381" y="3587530"/>
          <a:ext cx="9810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28" name="公式" r:id="rId20" imgW="444114" imgH="164957" progId="Equation.3">
                  <p:embed/>
                </p:oleObj>
              </mc:Choice>
              <mc:Fallback>
                <p:oleObj name="公式" r:id="rId20" imgW="444114" imgH="164957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5381" y="3587530"/>
                        <a:ext cx="981075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15" name="Object 23"/>
          <p:cNvGraphicFramePr>
            <a:graphicFrameLocks noChangeAspect="1"/>
          </p:cNvGraphicFramePr>
          <p:nvPr/>
        </p:nvGraphicFramePr>
        <p:xfrm>
          <a:off x="2214131" y="4250191"/>
          <a:ext cx="27463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29" name="公式" r:id="rId22" imgW="1244600" imgH="228600" progId="Equation.3">
                  <p:embed/>
                </p:oleObj>
              </mc:Choice>
              <mc:Fallback>
                <p:oleObj name="公式" r:id="rId22" imgW="1244600" imgH="2286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131" y="4250191"/>
                        <a:ext cx="27463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16" name="Object 24"/>
          <p:cNvGraphicFramePr>
            <a:graphicFrameLocks noChangeAspect="1"/>
          </p:cNvGraphicFramePr>
          <p:nvPr/>
        </p:nvGraphicFramePr>
        <p:xfrm>
          <a:off x="4975020" y="4250116"/>
          <a:ext cx="406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30" name="公式" r:id="rId24" imgW="1841500" imgH="228600" progId="Equation.3">
                  <p:embed/>
                </p:oleObj>
              </mc:Choice>
              <mc:Fallback>
                <p:oleObj name="公式" r:id="rId24" imgW="1841500" imgH="2286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020" y="4250116"/>
                        <a:ext cx="4064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17" name="Object 25"/>
          <p:cNvGraphicFramePr>
            <a:graphicFrameLocks noChangeAspect="1"/>
          </p:cNvGraphicFramePr>
          <p:nvPr/>
        </p:nvGraphicFramePr>
        <p:xfrm>
          <a:off x="1086588" y="4984297"/>
          <a:ext cx="24669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31" name="公式" r:id="rId26" imgW="1117600" imgH="228600" progId="Equation.3">
                  <p:embed/>
                </p:oleObj>
              </mc:Choice>
              <mc:Fallback>
                <p:oleObj name="公式" r:id="rId26" imgW="1117600" imgH="2286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588" y="4984297"/>
                        <a:ext cx="24669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18" name="Object 26"/>
          <p:cNvGraphicFramePr>
            <a:graphicFrameLocks noChangeAspect="1"/>
          </p:cNvGraphicFramePr>
          <p:nvPr/>
        </p:nvGraphicFramePr>
        <p:xfrm>
          <a:off x="2195736" y="5733256"/>
          <a:ext cx="24669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32" name="公式" r:id="rId28" imgW="1117600" imgH="228600" progId="Equation.3">
                  <p:embed/>
                </p:oleObj>
              </mc:Choice>
              <mc:Fallback>
                <p:oleObj name="公式" r:id="rId28" imgW="1117600" imgH="2286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733256"/>
                        <a:ext cx="24669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9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El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Gamal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我们将这个整数  记为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，称为  的离散对数。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在密码中主要应用离散对数问题的如下性质：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求解离散对数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可能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是困难的，而其逆运算指数运算可以应用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平方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-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乘方法有效地计算。换句话说，在适当的群   中，指数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函数是单向函数。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00403" name="Object 19"/>
          <p:cNvGraphicFramePr>
            <a:graphicFrameLocks noChangeAspect="1"/>
          </p:cNvGraphicFramePr>
          <p:nvPr/>
        </p:nvGraphicFramePr>
        <p:xfrm>
          <a:off x="2542708" y="1529202"/>
          <a:ext cx="244475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99" name="公式" r:id="rId4" imgW="126725" imgH="126725" progId="Equation.3">
                  <p:embed/>
                </p:oleObj>
              </mc:Choice>
              <mc:Fallback>
                <p:oleObj name="公式" r:id="rId4" imgW="126725" imgH="126725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708" y="1529202"/>
                        <a:ext cx="244475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04" name="Object 20"/>
          <p:cNvGraphicFramePr>
            <a:graphicFrameLocks noChangeAspect="1"/>
          </p:cNvGraphicFramePr>
          <p:nvPr/>
        </p:nvGraphicFramePr>
        <p:xfrm>
          <a:off x="3448272" y="1418080"/>
          <a:ext cx="9540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00" name="公式" r:id="rId6" imgW="495085" imgH="241195" progId="Equation.3">
                  <p:embed/>
                </p:oleObj>
              </mc:Choice>
              <mc:Fallback>
                <p:oleObj name="公式" r:id="rId6" imgW="495085" imgH="241195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272" y="1418080"/>
                        <a:ext cx="95408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05" name="Object 21"/>
          <p:cNvGraphicFramePr>
            <a:graphicFrameLocks noChangeAspect="1"/>
          </p:cNvGraphicFramePr>
          <p:nvPr/>
        </p:nvGraphicFramePr>
        <p:xfrm>
          <a:off x="5408394" y="1457764"/>
          <a:ext cx="29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01" name="公式" r:id="rId8" imgW="152268" imgH="203024" progId="Equation.3">
                  <p:embed/>
                </p:oleObj>
              </mc:Choice>
              <mc:Fallback>
                <p:oleObj name="公式" r:id="rId8" imgW="152268" imgH="203024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394" y="1457764"/>
                        <a:ext cx="29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06" name="Object 22"/>
          <p:cNvGraphicFramePr>
            <a:graphicFrameLocks noChangeAspect="1"/>
          </p:cNvGraphicFramePr>
          <p:nvPr/>
        </p:nvGraphicFramePr>
        <p:xfrm>
          <a:off x="7019944" y="3665315"/>
          <a:ext cx="2667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02" name="公式" r:id="rId10" imgW="139579" imgH="164957" progId="Equation.3">
                  <p:embed/>
                </p:oleObj>
              </mc:Choice>
              <mc:Fallback>
                <p:oleObj name="公式" r:id="rId10" imgW="139579" imgH="164957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44" y="3665315"/>
                        <a:ext cx="2667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椭圆曲线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66214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980728"/>
            <a:ext cx="8450263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Bob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解密密文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过程如下：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 </a:t>
            </a:r>
          </a:p>
        </p:txBody>
      </p:sp>
      <p:graphicFrame>
        <p:nvGraphicFramePr>
          <p:cNvPr id="494618" name="Object 26"/>
          <p:cNvGraphicFramePr>
            <a:graphicFrameLocks noChangeAspect="1"/>
          </p:cNvGraphicFramePr>
          <p:nvPr/>
        </p:nvGraphicFramePr>
        <p:xfrm>
          <a:off x="2267744" y="1340768"/>
          <a:ext cx="24669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39" name="公式" r:id="rId4" imgW="1117600" imgH="228600" progId="Equation.3">
                  <p:embed/>
                </p:oleObj>
              </mc:Choice>
              <mc:Fallback>
                <p:oleObj name="公式" r:id="rId4" imgW="11176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340768"/>
                        <a:ext cx="24669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51" name="Object 15"/>
          <p:cNvGraphicFramePr>
            <a:graphicFrameLocks noChangeAspect="1"/>
          </p:cNvGraphicFramePr>
          <p:nvPr/>
        </p:nvGraphicFramePr>
        <p:xfrm>
          <a:off x="424002" y="2060848"/>
          <a:ext cx="3517900" cy="25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40" name="公式" r:id="rId6" imgW="1295400" imgH="939800" progId="Equation.3">
                  <p:embed/>
                </p:oleObj>
              </mc:Choice>
              <mc:Fallback>
                <p:oleObj name="公式" r:id="rId6" imgW="1295400" imgH="939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02" y="2060848"/>
                        <a:ext cx="3517900" cy="2573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656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El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Gamal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 上的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El 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Gamal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密码体制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设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是一个素数，使得      上的离散对数问题是难处理的，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令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是一个生成元。令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定义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是公钥，  是私钥。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对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  ,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以及一个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秘密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随机数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，定义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，其中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且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对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，定义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00403" name="Object 19"/>
          <p:cNvGraphicFramePr>
            <a:graphicFrameLocks noChangeAspect="1"/>
          </p:cNvGraphicFramePr>
          <p:nvPr/>
        </p:nvGraphicFramePr>
        <p:xfrm>
          <a:off x="400700" y="1392011"/>
          <a:ext cx="3921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95" name="公式" r:id="rId4" imgW="203024" imgH="253780" progId="Equation.3">
                  <p:embed/>
                </p:oleObj>
              </mc:Choice>
              <mc:Fallback>
                <p:oleObj name="公式" r:id="rId4" imgW="203024" imgH="25378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00" y="1392011"/>
                        <a:ext cx="3921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04" name="Object 20"/>
          <p:cNvGraphicFramePr>
            <a:graphicFrameLocks noChangeAspect="1"/>
          </p:cNvGraphicFramePr>
          <p:nvPr/>
        </p:nvGraphicFramePr>
        <p:xfrm>
          <a:off x="357158" y="3571876"/>
          <a:ext cx="44767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96" name="公式" r:id="rId6" imgW="2324100" imgH="241300" progId="Equation.3">
                  <p:embed/>
                </p:oleObj>
              </mc:Choice>
              <mc:Fallback>
                <p:oleObj name="公式" r:id="rId6" imgW="2324100" imgH="24130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3571876"/>
                        <a:ext cx="44767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05" name="Object 21"/>
          <p:cNvGraphicFramePr>
            <a:graphicFrameLocks noChangeAspect="1"/>
          </p:cNvGraphicFramePr>
          <p:nvPr/>
        </p:nvGraphicFramePr>
        <p:xfrm>
          <a:off x="6222338" y="4350203"/>
          <a:ext cx="1193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97" name="公式" r:id="rId8" imgW="622030" imgH="241195" progId="Equation.3">
                  <p:embed/>
                </p:oleObj>
              </mc:Choice>
              <mc:Fallback>
                <p:oleObj name="公式" r:id="rId8" imgW="622030" imgH="241195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338" y="4350203"/>
                        <a:ext cx="1193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4" name="Object 6"/>
          <p:cNvGraphicFramePr>
            <a:graphicFrameLocks noChangeAspect="1"/>
          </p:cNvGraphicFramePr>
          <p:nvPr/>
        </p:nvGraphicFramePr>
        <p:xfrm>
          <a:off x="714348" y="2214554"/>
          <a:ext cx="290512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98" name="公式" r:id="rId10" imgW="152268" imgH="152268" progId="Equation.3">
                  <p:embed/>
                </p:oleObj>
              </mc:Choice>
              <mc:Fallback>
                <p:oleObj name="公式" r:id="rId10" imgW="152268" imgH="152268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214554"/>
                        <a:ext cx="290512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5" name="Object 7"/>
          <p:cNvGraphicFramePr>
            <a:graphicFrameLocks noChangeAspect="1"/>
          </p:cNvGraphicFramePr>
          <p:nvPr/>
        </p:nvGraphicFramePr>
        <p:xfrm>
          <a:off x="3357554" y="2143125"/>
          <a:ext cx="1003299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99" name="公式" r:id="rId12" imgW="355292" imgH="253780" progId="Equation.3">
                  <p:embed/>
                </p:oleObj>
              </mc:Choice>
              <mc:Fallback>
                <p:oleObj name="公式" r:id="rId12" imgW="355292" imgH="25378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2143125"/>
                        <a:ext cx="1003299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6" name="Object 8"/>
          <p:cNvGraphicFramePr>
            <a:graphicFrameLocks noChangeAspect="1"/>
          </p:cNvGraphicFramePr>
          <p:nvPr/>
        </p:nvGraphicFramePr>
        <p:xfrm>
          <a:off x="727730" y="2857496"/>
          <a:ext cx="10461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00" name="公式" r:id="rId14" imgW="545626" imgH="253780" progId="Equation.3">
                  <p:embed/>
                </p:oleObj>
              </mc:Choice>
              <mc:Fallback>
                <p:oleObj name="公式" r:id="rId14" imgW="545626" imgH="25378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30" y="2857496"/>
                        <a:ext cx="10461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398612"/>
              </p:ext>
            </p:extLst>
          </p:nvPr>
        </p:nvGraphicFramePr>
        <p:xfrm>
          <a:off x="4245917" y="2857496"/>
          <a:ext cx="10461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01" name="公式" r:id="rId16" imgW="545626" imgH="253780" progId="Equation.3">
                  <p:embed/>
                </p:oleObj>
              </mc:Choice>
              <mc:Fallback>
                <p:oleObj name="公式" r:id="rId16" imgW="545626" imgH="253780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917" y="2857496"/>
                        <a:ext cx="10461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8" name="Object 10"/>
          <p:cNvGraphicFramePr>
            <a:graphicFrameLocks noChangeAspect="1"/>
          </p:cNvGraphicFramePr>
          <p:nvPr/>
        </p:nvGraphicFramePr>
        <p:xfrm>
          <a:off x="5488006" y="2842982"/>
          <a:ext cx="1727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02" name="公式" r:id="rId18" imgW="901309" imgH="253890" progId="Equation.3">
                  <p:embed/>
                </p:oleObj>
              </mc:Choice>
              <mc:Fallback>
                <p:oleObj name="公式" r:id="rId18" imgW="901309" imgH="25389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8006" y="2842982"/>
                        <a:ext cx="17272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915360"/>
              </p:ext>
            </p:extLst>
          </p:nvPr>
        </p:nvGraphicFramePr>
        <p:xfrm>
          <a:off x="5004048" y="3628800"/>
          <a:ext cx="974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03" name="公式" r:id="rId20" imgW="507780" imgH="203112" progId="Equation.3">
                  <p:embed/>
                </p:oleObj>
              </mc:Choice>
              <mc:Fallback>
                <p:oleObj name="公式" r:id="rId20" imgW="507780" imgH="203112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628800"/>
                        <a:ext cx="9747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13011"/>
              </p:ext>
            </p:extLst>
          </p:nvPr>
        </p:nvGraphicFramePr>
        <p:xfrm>
          <a:off x="6876256" y="3709949"/>
          <a:ext cx="504056" cy="29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04" name="Equation" r:id="rId22" imgW="355320" imgH="203040" progId="Equation.DSMT4">
                  <p:embed/>
                </p:oleObj>
              </mc:Choice>
              <mc:Fallback>
                <p:oleObj name="Equation" r:id="rId22" imgW="355320" imgH="20304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3709949"/>
                        <a:ext cx="504056" cy="295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1" name="Object 13"/>
          <p:cNvGraphicFramePr>
            <a:graphicFrameLocks noChangeAspect="1"/>
          </p:cNvGraphicFramePr>
          <p:nvPr/>
        </p:nvGraphicFramePr>
        <p:xfrm>
          <a:off x="756758" y="4372202"/>
          <a:ext cx="21050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05" name="公式" r:id="rId24" imgW="1091726" imgH="228501" progId="Equation.3">
                  <p:embed/>
                </p:oleObj>
              </mc:Choice>
              <mc:Fallback>
                <p:oleObj name="公式" r:id="rId24" imgW="1091726" imgH="228501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58" y="4372202"/>
                        <a:ext cx="21050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2" name="Object 14"/>
          <p:cNvGraphicFramePr>
            <a:graphicFrameLocks noChangeAspect="1"/>
          </p:cNvGraphicFramePr>
          <p:nvPr/>
        </p:nvGraphicFramePr>
        <p:xfrm>
          <a:off x="386186" y="5068888"/>
          <a:ext cx="23479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06" name="公式" r:id="rId26" imgW="1231366" imgH="228501" progId="Equation.3">
                  <p:embed/>
                </p:oleObj>
              </mc:Choice>
              <mc:Fallback>
                <p:oleObj name="公式" r:id="rId26" imgW="1231366" imgH="228501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186" y="5068888"/>
                        <a:ext cx="234791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3" name="Object 15"/>
          <p:cNvGraphicFramePr>
            <a:graphicFrameLocks noChangeAspect="1"/>
          </p:cNvGraphicFramePr>
          <p:nvPr/>
        </p:nvGraphicFramePr>
        <p:xfrm>
          <a:off x="3786182" y="5057775"/>
          <a:ext cx="1960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07" name="公式" r:id="rId28" imgW="1028254" imgH="241195" progId="Equation.3">
                  <p:embed/>
                </p:oleObj>
              </mc:Choice>
              <mc:Fallback>
                <p:oleObj name="公式" r:id="rId28" imgW="1028254" imgH="241195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5057775"/>
                        <a:ext cx="1960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4" name="Object 16"/>
          <p:cNvGraphicFramePr>
            <a:graphicFrameLocks noChangeAspect="1"/>
          </p:cNvGraphicFramePr>
          <p:nvPr/>
        </p:nvGraphicFramePr>
        <p:xfrm>
          <a:off x="6253189" y="5072063"/>
          <a:ext cx="21050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08" name="公式" r:id="rId30" imgW="1104900" imgH="241300" progId="Equation.3">
                  <p:embed/>
                </p:oleObj>
              </mc:Choice>
              <mc:Fallback>
                <p:oleObj name="公式" r:id="rId30" imgW="1104900" imgH="241300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189" y="5072063"/>
                        <a:ext cx="21050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5" name="Object 17"/>
          <p:cNvGraphicFramePr>
            <a:graphicFrameLocks noChangeAspect="1"/>
          </p:cNvGraphicFramePr>
          <p:nvPr/>
        </p:nvGraphicFramePr>
        <p:xfrm>
          <a:off x="685320" y="5778294"/>
          <a:ext cx="15240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09" name="公式" r:id="rId32" imgW="799753" imgH="253890" progId="Equation.3">
                  <p:embed/>
                </p:oleObj>
              </mc:Choice>
              <mc:Fallback>
                <p:oleObj name="公式" r:id="rId32" imgW="799753" imgH="253890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320" y="5778294"/>
                        <a:ext cx="15240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6" name="Object 18"/>
          <p:cNvGraphicFramePr>
            <a:graphicFrameLocks noChangeAspect="1"/>
          </p:cNvGraphicFramePr>
          <p:nvPr/>
        </p:nvGraphicFramePr>
        <p:xfrm>
          <a:off x="3185650" y="5735411"/>
          <a:ext cx="346233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10" name="公式" r:id="rId34" imgW="1816100" imgH="279400" progId="Equation.3">
                  <p:embed/>
                </p:oleObj>
              </mc:Choice>
              <mc:Fallback>
                <p:oleObj name="公式" r:id="rId34" imgW="1816100" imgH="2794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650" y="5735411"/>
                        <a:ext cx="346233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El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Gamal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在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El 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Gamal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密码体制中，加密运算是随机的，因为密文既依赖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于明文又依赖于加密方选择的随机数  ，因此对于同一个明文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会有许多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(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个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可能的密文。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例：设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。  是模  的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生成元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。令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所以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，假设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Alice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现在想要传送消息 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给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Bob,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如果她选择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作为随机数，那么她计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算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00403" name="Object 19"/>
          <p:cNvGraphicFramePr>
            <a:graphicFrameLocks noChangeAspect="1"/>
          </p:cNvGraphicFramePr>
          <p:nvPr/>
        </p:nvGraphicFramePr>
        <p:xfrm>
          <a:off x="5271866" y="2200040"/>
          <a:ext cx="268287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1" name="公式" r:id="rId4" imgW="139579" imgH="164957" progId="Equation.3">
                  <p:embed/>
                </p:oleObj>
              </mc:Choice>
              <mc:Fallback>
                <p:oleObj name="公式" r:id="rId4" imgW="139579" imgH="164957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1866" y="2200040"/>
                        <a:ext cx="268287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04" name="Object 20"/>
          <p:cNvGraphicFramePr>
            <a:graphicFrameLocks noChangeAspect="1"/>
          </p:cNvGraphicFramePr>
          <p:nvPr/>
        </p:nvGraphicFramePr>
        <p:xfrm>
          <a:off x="771272" y="5800968"/>
          <a:ext cx="8121651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2" name="公式" r:id="rId6" imgW="4216400" imgH="241300" progId="Equation.3">
                  <p:embed/>
                </p:oleObj>
              </mc:Choice>
              <mc:Fallback>
                <p:oleObj name="公式" r:id="rId6" imgW="4216400" imgH="2413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272" y="5800968"/>
                        <a:ext cx="8121651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05" name="Object 21"/>
          <p:cNvGraphicFramePr>
            <a:graphicFrameLocks noChangeAspect="1"/>
          </p:cNvGraphicFramePr>
          <p:nvPr/>
        </p:nvGraphicFramePr>
        <p:xfrm>
          <a:off x="2842974" y="3686856"/>
          <a:ext cx="8763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3" name="公式" r:id="rId8" imgW="457002" imgH="177723" progId="Equation.3">
                  <p:embed/>
                </p:oleObj>
              </mc:Choice>
              <mc:Fallback>
                <p:oleObj name="公式" r:id="rId8" imgW="457002" imgH="177723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974" y="3686856"/>
                        <a:ext cx="8763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06" name="Object 22"/>
          <p:cNvGraphicFramePr>
            <a:graphicFrameLocks noChangeAspect="1"/>
          </p:cNvGraphicFramePr>
          <p:nvPr/>
        </p:nvGraphicFramePr>
        <p:xfrm>
          <a:off x="1714480" y="2943448"/>
          <a:ext cx="75088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4" name="公式" r:id="rId10" imgW="393529" imgH="190417" progId="Equation.3">
                  <p:embed/>
                </p:oleObj>
              </mc:Choice>
              <mc:Fallback>
                <p:oleObj name="公式" r:id="rId10" imgW="393529" imgH="190417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2943448"/>
                        <a:ext cx="750887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6" name="Object 6"/>
          <p:cNvGraphicFramePr>
            <a:graphicFrameLocks noChangeAspect="1"/>
          </p:cNvGraphicFramePr>
          <p:nvPr/>
        </p:nvGraphicFramePr>
        <p:xfrm>
          <a:off x="1327130" y="3672342"/>
          <a:ext cx="13144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5" name="公式" r:id="rId12" imgW="685800" imgH="190500" progId="Equation.3">
                  <p:embed/>
                </p:oleObj>
              </mc:Choice>
              <mc:Fallback>
                <p:oleObj name="公式" r:id="rId12" imgW="685800" imgH="19050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30" y="3672342"/>
                        <a:ext cx="131445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7" name="Object 7"/>
          <p:cNvGraphicFramePr>
            <a:graphicFrameLocks noChangeAspect="1"/>
          </p:cNvGraphicFramePr>
          <p:nvPr/>
        </p:nvGraphicFramePr>
        <p:xfrm>
          <a:off x="3971468" y="3743556"/>
          <a:ext cx="2921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6" name="公式" r:id="rId14" imgW="152334" imgH="139639" progId="Equation.3">
                  <p:embed/>
                </p:oleObj>
              </mc:Choice>
              <mc:Fallback>
                <p:oleObj name="公式" r:id="rId14" imgW="152334" imgH="139639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468" y="3743556"/>
                        <a:ext cx="29210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8" name="Object 8"/>
          <p:cNvGraphicFramePr>
            <a:graphicFrameLocks noChangeAspect="1"/>
          </p:cNvGraphicFramePr>
          <p:nvPr/>
        </p:nvGraphicFramePr>
        <p:xfrm>
          <a:off x="4924430" y="3705229"/>
          <a:ext cx="29051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7" name="公式" r:id="rId16" imgW="152268" imgH="152268" progId="Equation.3">
                  <p:embed/>
                </p:oleObj>
              </mc:Choice>
              <mc:Fallback>
                <p:oleObj name="公式" r:id="rId16" imgW="152268" imgH="152268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30" y="3705229"/>
                        <a:ext cx="29051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9" name="Object 9"/>
          <p:cNvGraphicFramePr>
            <a:graphicFrameLocks noChangeAspect="1"/>
          </p:cNvGraphicFramePr>
          <p:nvPr/>
        </p:nvGraphicFramePr>
        <p:xfrm>
          <a:off x="7151487" y="3685724"/>
          <a:ext cx="11207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8" name="公式" r:id="rId18" imgW="583693" imgH="164957" progId="Equation.3">
                  <p:embed/>
                </p:oleObj>
              </mc:Choice>
              <mc:Fallback>
                <p:oleObj name="公式" r:id="rId18" imgW="583693" imgH="164957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487" y="3685724"/>
                        <a:ext cx="112077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0" name="Object 10"/>
          <p:cNvGraphicFramePr>
            <a:graphicFrameLocks noChangeAspect="1"/>
          </p:cNvGraphicFramePr>
          <p:nvPr/>
        </p:nvGraphicFramePr>
        <p:xfrm>
          <a:off x="1020760" y="4312558"/>
          <a:ext cx="32654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9" name="公式" r:id="rId20" imgW="1701800" imgH="241300" progId="Equation.3">
                  <p:embed/>
                </p:oleObj>
              </mc:Choice>
              <mc:Fallback>
                <p:oleObj name="公式" r:id="rId20" imgW="1701800" imgH="24130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0" y="4312558"/>
                        <a:ext cx="32654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1" name="Object 11"/>
          <p:cNvGraphicFramePr>
            <a:graphicFrameLocks noChangeAspect="1"/>
          </p:cNvGraphicFramePr>
          <p:nvPr/>
        </p:nvGraphicFramePr>
        <p:xfrm>
          <a:off x="357158" y="5173672"/>
          <a:ext cx="129698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50" name="公式" r:id="rId22" imgW="672808" imgH="165028" progId="Equation.3">
                  <p:embed/>
                </p:oleObj>
              </mc:Choice>
              <mc:Fallback>
                <p:oleObj name="公式" r:id="rId22" imgW="672808" imgH="165028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5173672"/>
                        <a:ext cx="1296987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2" name="Object 12"/>
          <p:cNvGraphicFramePr>
            <a:graphicFrameLocks noChangeAspect="1"/>
          </p:cNvGraphicFramePr>
          <p:nvPr/>
        </p:nvGraphicFramePr>
        <p:xfrm>
          <a:off x="4206881" y="5143512"/>
          <a:ext cx="11509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51" name="公式" r:id="rId24" imgW="596641" imgH="165028" progId="Equation.3">
                  <p:embed/>
                </p:oleObj>
              </mc:Choice>
              <mc:Fallback>
                <p:oleObj name="公式" r:id="rId24" imgW="596641" imgH="165028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1" y="5143512"/>
                        <a:ext cx="1150937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El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Gamal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642918"/>
            <a:ext cx="8450263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Bob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收到密文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后，他计算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这正是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Alice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加密的明文。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显然，如果其他人可以计算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，那么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El 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Gamal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密码体制就是不安全的。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El 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Gamal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密码体制安全的一个必要条件就是   上的离散对数问题是难处理的。为此  应该至少取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300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个十进制位，    应该具有一个较“大”的素数因子。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400404" name="Object 20"/>
          <p:cNvGraphicFramePr>
            <a:graphicFrameLocks noChangeAspect="1"/>
          </p:cNvGraphicFramePr>
          <p:nvPr/>
        </p:nvGraphicFramePr>
        <p:xfrm>
          <a:off x="414338" y="1630363"/>
          <a:ext cx="4965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29" name="Equation" r:id="rId4" imgW="2578100" imgH="279400" progId="Equation.DSMT4">
                  <p:embed/>
                </p:oleObj>
              </mc:Choice>
              <mc:Fallback>
                <p:oleObj name="Equation" r:id="rId4" imgW="2578100" imgH="2794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1630363"/>
                        <a:ext cx="49657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972446"/>
              </p:ext>
            </p:extLst>
          </p:nvPr>
        </p:nvGraphicFramePr>
        <p:xfrm>
          <a:off x="2087316" y="1072678"/>
          <a:ext cx="13081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30" name="Equation" r:id="rId6" imgW="685800" imgH="228600" progId="Equation.DSMT4">
                  <p:embed/>
                </p:oleObj>
              </mc:Choice>
              <mc:Fallback>
                <p:oleObj name="Equation" r:id="rId6" imgW="685800" imgH="2286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316" y="1072678"/>
                        <a:ext cx="13081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7" name="Object 13"/>
          <p:cNvGraphicFramePr>
            <a:graphicFrameLocks noChangeAspect="1"/>
          </p:cNvGraphicFramePr>
          <p:nvPr/>
        </p:nvGraphicFramePr>
        <p:xfrm>
          <a:off x="4121837" y="3216950"/>
          <a:ext cx="15652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31" name="公式" r:id="rId8" imgW="812447" imgH="241195" progId="Equation.3">
                  <p:embed/>
                </p:oleObj>
              </mc:Choice>
              <mc:Fallback>
                <p:oleObj name="公式" r:id="rId8" imgW="812447" imgH="241195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837" y="3216950"/>
                        <a:ext cx="15652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24230"/>
              </p:ext>
            </p:extLst>
          </p:nvPr>
        </p:nvGraphicFramePr>
        <p:xfrm>
          <a:off x="6156176" y="4303440"/>
          <a:ext cx="3921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32" name="公式" r:id="rId10" imgW="203024" imgH="253780" progId="Equation.3">
                  <p:embed/>
                </p:oleObj>
              </mc:Choice>
              <mc:Fallback>
                <p:oleObj name="公式" r:id="rId10" imgW="203024" imgH="25378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4303440"/>
                        <a:ext cx="392112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521086"/>
              </p:ext>
            </p:extLst>
          </p:nvPr>
        </p:nvGraphicFramePr>
        <p:xfrm>
          <a:off x="3419872" y="4797152"/>
          <a:ext cx="293688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33" name="公式" r:id="rId12" imgW="152268" imgH="152268" progId="Equation.3">
                  <p:embed/>
                </p:oleObj>
              </mc:Choice>
              <mc:Fallback>
                <p:oleObj name="公式" r:id="rId12" imgW="152268" imgH="152268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797152"/>
                        <a:ext cx="293688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48862"/>
              </p:ext>
            </p:extLst>
          </p:nvPr>
        </p:nvGraphicFramePr>
        <p:xfrm>
          <a:off x="7380312" y="4725144"/>
          <a:ext cx="7588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34" name="公式" r:id="rId14" imgW="393529" imgH="190417" progId="Equation.3">
                  <p:embed/>
                </p:oleObj>
              </mc:Choice>
              <mc:Fallback>
                <p:oleObj name="公式" r:id="rId14" imgW="393529" imgH="190417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4725144"/>
                        <a:ext cx="75882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El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Gamal</a:t>
            </a:r>
            <a:r>
              <a:rPr lang="zh-CN" altLang="en-US" sz="3200" dirty="0" smtClean="0">
                <a:solidFill>
                  <a:srgbClr val="FF0000"/>
                </a:solidFill>
              </a:rPr>
              <a:t>体制的安全性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​​ 10"/>
          <p:cNvSpPr/>
          <p:nvPr/>
        </p:nvSpPr>
        <p:spPr>
          <a:xfrm>
            <a:off x="265113" y="1299835"/>
            <a:ext cx="4954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El </a:t>
            </a:r>
            <a:r>
              <a:rPr lang="en-US" altLang="zh-CN" sz="2800" dirty="0" err="1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Gamal</a:t>
            </a:r>
            <a:r>
              <a:rPr lang="zh-CN" altLang="en-US" sz="28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是否正确？</a:t>
            </a:r>
            <a:endParaRPr lang="en-US" altLang="zh-CN" sz="28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8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El </a:t>
            </a:r>
            <a:r>
              <a:rPr lang="en-US" altLang="zh-CN" sz="2800" dirty="0" err="1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Gamal</a:t>
            </a:r>
            <a:r>
              <a:rPr lang="zh-CN" altLang="en-US" sz="28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是否高效？</a:t>
            </a:r>
            <a:endParaRPr lang="en-US" altLang="zh-CN" sz="28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8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El </a:t>
            </a:r>
            <a:r>
              <a:rPr lang="en-US" altLang="zh-CN" sz="2800" dirty="0" err="1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Gamal</a:t>
            </a:r>
            <a:r>
              <a:rPr lang="zh-CN" altLang="en-US" sz="28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是否安全？</a:t>
            </a:r>
            <a:endParaRPr lang="en-US" altLang="zh-CN" sz="28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88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14056</TotalTime>
  <Words>1139</Words>
  <Application>Microsoft Office PowerPoint</Application>
  <PresentationFormat>全屏显示(4:3)</PresentationFormat>
  <Paragraphs>692</Paragraphs>
  <Slides>50</Slides>
  <Notes>47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54" baseType="lpstr">
      <vt:lpstr>Office 主题</vt:lpstr>
      <vt:lpstr>3_Office 主题</vt:lpstr>
      <vt:lpstr>公式</vt:lpstr>
      <vt:lpstr>Equation</vt:lpstr>
      <vt:lpstr>离散对数 Discrete Logarithm</vt:lpstr>
      <vt:lpstr>非对称加密算法基于困难假设</vt:lpstr>
      <vt:lpstr>El Gamal密码体制</vt:lpstr>
      <vt:lpstr>El Gamal密码体制</vt:lpstr>
      <vt:lpstr>El Gamal密码体制</vt:lpstr>
      <vt:lpstr>El Gamal密码体制</vt:lpstr>
      <vt:lpstr>El Gamal密码体制</vt:lpstr>
      <vt:lpstr>El Gamal密码体制</vt:lpstr>
      <vt:lpstr>El Gamal体制的安全性</vt:lpstr>
      <vt:lpstr>Diffie-Hellman问题</vt:lpstr>
      <vt:lpstr>El Gamal 安全性</vt:lpstr>
      <vt:lpstr>El Gamal安全性</vt:lpstr>
      <vt:lpstr>Diffie-Hellman问题</vt:lpstr>
      <vt:lpstr>El Gamal密码体制</vt:lpstr>
      <vt:lpstr>群、环、域</vt:lpstr>
      <vt:lpstr>群、环、域</vt:lpstr>
      <vt:lpstr>群、环、域</vt:lpstr>
      <vt:lpstr>群、环、域</vt:lpstr>
      <vt:lpstr>有限域</vt:lpstr>
      <vt:lpstr>有限域</vt:lpstr>
      <vt:lpstr>有限域</vt:lpstr>
      <vt:lpstr>有限域</vt:lpstr>
      <vt:lpstr>有限域</vt:lpstr>
      <vt:lpstr>有限域</vt:lpstr>
      <vt:lpstr>有限域</vt:lpstr>
      <vt:lpstr>有限域</vt:lpstr>
      <vt:lpstr>有限域</vt:lpstr>
      <vt:lpstr>有限域</vt:lpstr>
      <vt:lpstr>有限域</vt:lpstr>
      <vt:lpstr>有限域</vt:lpstr>
      <vt:lpstr>椭圆曲线</vt:lpstr>
      <vt:lpstr>椭圆曲线</vt:lpstr>
      <vt:lpstr>椭圆曲线</vt:lpstr>
      <vt:lpstr>椭圆曲线</vt:lpstr>
      <vt:lpstr>椭圆曲线</vt:lpstr>
      <vt:lpstr>椭圆曲线</vt:lpstr>
      <vt:lpstr>椭圆曲线</vt:lpstr>
      <vt:lpstr>椭圆曲线</vt:lpstr>
      <vt:lpstr>椭圆曲线</vt:lpstr>
      <vt:lpstr>椭圆曲线</vt:lpstr>
      <vt:lpstr>椭圆曲线</vt:lpstr>
      <vt:lpstr>椭圆曲线</vt:lpstr>
      <vt:lpstr>椭圆曲线</vt:lpstr>
      <vt:lpstr>椭圆曲线</vt:lpstr>
      <vt:lpstr>椭圆曲线</vt:lpstr>
      <vt:lpstr>椭圆曲线</vt:lpstr>
      <vt:lpstr>椭圆曲线</vt:lpstr>
      <vt:lpstr>椭圆曲线</vt:lpstr>
      <vt:lpstr>椭圆曲线</vt:lpstr>
      <vt:lpstr>椭圆曲线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  绍</dc:title>
  <dc:creator>zhulh</dc:creator>
  <cp:lastModifiedBy>Alex</cp:lastModifiedBy>
  <cp:revision>745</cp:revision>
  <dcterms:created xsi:type="dcterms:W3CDTF">2009-09-25T21:17:51Z</dcterms:created>
  <dcterms:modified xsi:type="dcterms:W3CDTF">2016-03-31T06:46:19Z</dcterms:modified>
</cp:coreProperties>
</file>