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73" r:id="rId5"/>
    <p:sldId id="275" r:id="rId6"/>
    <p:sldId id="276" r:id="rId7"/>
    <p:sldId id="277" r:id="rId8"/>
    <p:sldId id="278" r:id="rId9"/>
    <p:sldId id="269" r:id="rId10"/>
    <p:sldId id="274" r:id="rId11"/>
    <p:sldId id="279" r:id="rId12"/>
    <p:sldId id="280" r:id="rId13"/>
    <p:sldId id="281" r:id="rId14"/>
    <p:sldId id="282" r:id="rId15"/>
    <p:sldId id="284" r:id="rId16"/>
    <p:sldId id="285" r:id="rId17"/>
    <p:sldId id="265" r:id="rId18"/>
    <p:sldId id="270" r:id="rId19"/>
    <p:sldId id="271" r:id="rId20"/>
    <p:sldId id="286" r:id="rId21"/>
    <p:sldId id="287" r:id="rId22"/>
    <p:sldId id="272" r:id="rId23"/>
    <p:sldId id="258" r:id="rId24"/>
    <p:sldId id="288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s://www.ibm.com/developerworks/cn/java/j-lo-java8streamapi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16293"/>
            <a:ext cx="9144000" cy="2387600"/>
          </a:xfrm>
        </p:spPr>
        <p:txBody>
          <a:bodyPr/>
          <a:lstStyle/>
          <a:p>
            <a:r>
              <a:rPr lang="zh-CN" altLang="en-US" dirty="0"/>
              <a:t>Java 8 新特性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Java 8 (又称为 jdk 1.8) 是 Java 语言开发的一个主要版本它支持函数式编程，新的 JavaScript 引擎，新的日期 API，新的Stream API 等。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83EEAA-BE22-42F2-B137-28D42997C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执行步骤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E24D26-7A54-40C6-A597-6E45AEEDE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获取一个数据源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获得流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对流进行操作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4.</a:t>
            </a:r>
            <a:r>
              <a:rPr lang="zh-CN" altLang="en-US" dirty="0"/>
              <a:t>转化成相应的数据结构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D588C6-3F03-4B59-B4A8-B423A40AA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294" y="1409525"/>
            <a:ext cx="2667231" cy="20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304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C3754-80AF-4B2E-A9DA-12CDB04FB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获取一个数据源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C0AF5D-F467-4F82-9450-F59FFC51A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collection</a:t>
            </a:r>
            <a:r>
              <a:rPr lang="zh-CN" altLang="en-US" dirty="0"/>
              <a:t>集合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包括 </a:t>
            </a:r>
            <a:r>
              <a:rPr lang="en-US" altLang="zh-CN" dirty="0"/>
              <a:t>list map set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4195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C3754-80AF-4B2E-A9DA-12CDB04FB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获取流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C0AF5D-F467-4F82-9450-F59FFC51A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113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1.Stream.of()</a:t>
            </a:r>
          </a:p>
          <a:p>
            <a:pPr marL="0" indent="0">
              <a:buNone/>
            </a:pPr>
            <a:r>
              <a:rPr lang="en-US" altLang="zh-CN" dirty="0"/>
              <a:t>	Stream  API</a:t>
            </a:r>
            <a:r>
              <a:rPr lang="zh-CN" altLang="en-US" dirty="0"/>
              <a:t>的静态方法 </a:t>
            </a:r>
            <a:r>
              <a:rPr lang="en-US" altLang="zh-CN" dirty="0"/>
              <a:t>of()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eg</a:t>
            </a:r>
            <a:r>
              <a:rPr lang="en-US" altLang="zh-CN" dirty="0"/>
              <a:t>:</a:t>
            </a:r>
            <a:r>
              <a:rPr lang="zh-CN" altLang="en-US" dirty="0"/>
              <a:t>  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E3CE7D-38F1-4A55-B199-754A9A037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13" y="2732340"/>
            <a:ext cx="10976287" cy="113357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FEE2A8E-544B-419D-AC7D-FAB9FA86F2F8}"/>
              </a:ext>
            </a:extLst>
          </p:cNvPr>
          <p:cNvSpPr txBox="1"/>
          <p:nvPr/>
        </p:nvSpPr>
        <p:spPr>
          <a:xfrm>
            <a:off x="533050" y="4182214"/>
            <a:ext cx="109762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2.Collection.stream()</a:t>
            </a:r>
          </a:p>
          <a:p>
            <a:r>
              <a:rPr lang="en-US" altLang="zh-CN" sz="2800" dirty="0"/>
              <a:t>	collection</a:t>
            </a:r>
            <a:r>
              <a:rPr lang="zh-CN" altLang="en-US" sz="2800" dirty="0"/>
              <a:t>接口的</a:t>
            </a:r>
            <a:r>
              <a:rPr lang="zh-CN" altLang="en-US" sz="2800" dirty="0">
                <a:solidFill>
                  <a:srgbClr val="C00000"/>
                </a:solidFill>
              </a:rPr>
              <a:t>默认方法 </a:t>
            </a:r>
            <a:r>
              <a:rPr lang="en-US" altLang="zh-CN" sz="2800" dirty="0"/>
              <a:t>stream()</a:t>
            </a:r>
          </a:p>
          <a:p>
            <a:r>
              <a:rPr lang="en-US" altLang="zh-CN" sz="2800" dirty="0"/>
              <a:t>	</a:t>
            </a:r>
            <a:r>
              <a:rPr lang="en-US" altLang="zh-CN" sz="2800" dirty="0" err="1"/>
              <a:t>eg</a:t>
            </a:r>
            <a:r>
              <a:rPr lang="en-US" altLang="zh-CN" sz="2800" dirty="0"/>
              <a:t>:</a:t>
            </a:r>
          </a:p>
          <a:p>
            <a:endParaRPr lang="zh-CN" altLang="en-US" sz="2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B06C6E9-925A-448D-84A0-A8E0302B0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62" y="5604669"/>
            <a:ext cx="10792661" cy="104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839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C3754-80AF-4B2E-A9DA-12CDB04FB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 </a:t>
            </a:r>
            <a:r>
              <a:rPr lang="zh-CN" altLang="en-US" dirty="0"/>
              <a:t>处理流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1693C84B-5C6B-46E2-A9D6-C2DB5787AC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443" y="530087"/>
            <a:ext cx="6092045" cy="6082541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ABFA70D-F972-47DF-95F4-9B9E2C332102}"/>
              </a:ext>
            </a:extLst>
          </p:cNvPr>
          <p:cNvSpPr txBox="1"/>
          <p:nvPr/>
        </p:nvSpPr>
        <p:spPr>
          <a:xfrm>
            <a:off x="348512" y="1020416"/>
            <a:ext cx="52969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对于流，有很多操作，</a:t>
            </a:r>
            <a:endParaRPr lang="en-US" altLang="zh-CN" sz="2400" dirty="0"/>
          </a:p>
          <a:p>
            <a:r>
              <a:rPr lang="zh-CN" altLang="en-US" sz="2400" dirty="0"/>
              <a:t>这些操作都是 </a:t>
            </a:r>
            <a:r>
              <a:rPr lang="en-US" altLang="zh-CN" sz="2400" dirty="0"/>
              <a:t>Stream API</a:t>
            </a:r>
            <a:r>
              <a:rPr lang="zh-CN" altLang="en-US" sz="2400" dirty="0"/>
              <a:t>的静态方法，所以可以直接调用</a:t>
            </a:r>
            <a:endParaRPr lang="en-US" altLang="zh-CN" sz="2400" dirty="0"/>
          </a:p>
          <a:p>
            <a:r>
              <a:rPr lang="zh-CN" altLang="en-US" sz="2400" dirty="0"/>
              <a:t>主要方法如下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1. filter(Predicate  predicate);</a:t>
            </a:r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 </a:t>
            </a:r>
            <a:r>
              <a:rPr lang="en-US" altLang="zh-CN" sz="2400" dirty="0"/>
              <a:t>map(Function  mapper);</a:t>
            </a:r>
          </a:p>
          <a:p>
            <a:r>
              <a:rPr lang="en-US" altLang="zh-CN" sz="2400" dirty="0"/>
              <a:t>3. sorted(Comparator comparator);</a:t>
            </a:r>
          </a:p>
          <a:p>
            <a:r>
              <a:rPr lang="en-US" altLang="zh-CN" sz="2400" dirty="0"/>
              <a:t>4. collect(Collector collector);</a:t>
            </a:r>
          </a:p>
        </p:txBody>
      </p:sp>
    </p:spTree>
    <p:extLst>
      <p:ext uri="{BB962C8B-B14F-4D97-AF65-F5344CB8AC3E}">
        <p14:creationId xmlns:p14="http://schemas.microsoft.com/office/powerpoint/2010/main" val="1398421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2.4.1 filter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zh-CN" altLang="en-US" dirty="0"/>
              <a:t>功能：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返回匹配条件的流（过滤掉不符合条件的）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94C8D2-2681-4DCF-B3A6-43553DC4F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698" y="2961912"/>
            <a:ext cx="6357754" cy="22856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A1728ED-70AF-445A-A1C6-B7BC8A639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754" y="5665603"/>
            <a:ext cx="7113583" cy="55472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2795EC6-0A03-4D5F-AB31-C7FBFF14EB87}"/>
              </a:ext>
            </a:extLst>
          </p:cNvPr>
          <p:cNvSpPr txBox="1"/>
          <p:nvPr/>
        </p:nvSpPr>
        <p:spPr>
          <a:xfrm>
            <a:off x="626141" y="5715298"/>
            <a:ext cx="2090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Lambda</a:t>
            </a:r>
            <a:r>
              <a:rPr lang="zh-CN" altLang="en-US" sz="2400" dirty="0"/>
              <a:t>表达式：</a:t>
            </a:r>
          </a:p>
        </p:txBody>
      </p:sp>
    </p:spTree>
    <p:extLst>
      <p:ext uri="{BB962C8B-B14F-4D97-AF65-F5344CB8AC3E}">
        <p14:creationId xmlns:p14="http://schemas.microsoft.com/office/powerpoint/2010/main" val="1090041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2.4.2 sorted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zh-CN" altLang="en-US" dirty="0"/>
              <a:t>功能：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返回匹配条件的流（过滤掉不符合条件的）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2795EC6-0A03-4D5F-AB31-C7FBFF14EB87}"/>
              </a:ext>
            </a:extLst>
          </p:cNvPr>
          <p:cNvSpPr txBox="1"/>
          <p:nvPr/>
        </p:nvSpPr>
        <p:spPr>
          <a:xfrm>
            <a:off x="626141" y="5715298"/>
            <a:ext cx="2090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Lambda</a:t>
            </a:r>
            <a:r>
              <a:rPr lang="zh-CN" altLang="en-US" sz="2400" dirty="0"/>
              <a:t>表达式：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14219FE-E032-40DF-97A8-CE883A5E0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941983"/>
            <a:ext cx="7820565" cy="249459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8D63BE0-E67A-45F8-BA3A-A9A646717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546" y="5715298"/>
            <a:ext cx="9682502" cy="46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552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2.4.2 collect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zh-CN" altLang="en-US" dirty="0"/>
              <a:t>功能：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收集数据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eg</a:t>
            </a:r>
            <a:r>
              <a:rPr lang="zh-CN" altLang="en-US" dirty="0"/>
              <a:t>：把流转成</a:t>
            </a:r>
            <a:r>
              <a:rPr lang="en-US" altLang="zh-CN" dirty="0"/>
              <a:t>List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2795EC6-0A03-4D5F-AB31-C7FBFF14EB87}"/>
              </a:ext>
            </a:extLst>
          </p:cNvPr>
          <p:cNvSpPr txBox="1"/>
          <p:nvPr/>
        </p:nvSpPr>
        <p:spPr>
          <a:xfrm>
            <a:off x="838200" y="3770461"/>
            <a:ext cx="2090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Lambda</a:t>
            </a:r>
            <a:r>
              <a:rPr lang="zh-CN" altLang="en-US" sz="2400" dirty="0"/>
              <a:t>表达式：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053AB8-7485-4CE4-AC10-2AC7DD902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571" y="3695564"/>
            <a:ext cx="7063385" cy="61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891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方法引用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010" y="2204720"/>
            <a:ext cx="4030980" cy="34899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19215" y="1550670"/>
            <a:ext cx="51447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引用静态方法。</a:t>
            </a:r>
          </a:p>
          <a:p>
            <a:r>
              <a:rPr lang="zh-CN" altLang="en-US"/>
              <a:t>引用实例方法。</a:t>
            </a:r>
          </a:p>
          <a:p>
            <a:r>
              <a:rPr lang="zh-CN" altLang="en-US"/>
              <a:t>引用构造函数。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Date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20347"/>
            <a:ext cx="4237383" cy="4056615"/>
          </a:xfrm>
        </p:spPr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zh-CN" altLang="en-US" sz="3400" dirty="0"/>
              <a:t>介绍</a:t>
            </a:r>
            <a:endParaRPr lang="en-US" altLang="zh-CN" sz="3400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sz="2900" dirty="0"/>
              <a:t>Java 8引入了用于日期和时间的新API，以解决较旧的java.util.Date和java.util.Calendar的缺点。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2E4429-DBF2-4EB3-AFFB-E0F517232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697" y="2404923"/>
            <a:ext cx="6054772" cy="340580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1.LocalDate,LocalTime, </a:t>
            </a:r>
            <a:r>
              <a:rPr lang="en-US" altLang="zh-CN" dirty="0" err="1"/>
              <a:t>LocalDateTime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创建对象</a:t>
            </a:r>
            <a:r>
              <a:rPr lang="en-US" altLang="zh-CN" dirty="0"/>
              <a:t>(</a:t>
            </a:r>
            <a:r>
              <a:rPr lang="zh-CN" altLang="en-US" dirty="0"/>
              <a:t>三者都一样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1.</a:t>
            </a:r>
            <a:r>
              <a:rPr lang="zh-CN" altLang="en-US" sz="2400" dirty="0"/>
              <a:t>静态方法</a:t>
            </a:r>
            <a:r>
              <a:rPr lang="en-US" altLang="zh-CN" sz="2400" dirty="0"/>
              <a:t>now()	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LocalDate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localDate</a:t>
            </a:r>
            <a:r>
              <a:rPr lang="en-US" altLang="zh-CN" sz="2400" dirty="0"/>
              <a:t>=</a:t>
            </a:r>
            <a:r>
              <a:rPr lang="en-US" altLang="zh-CN" sz="2400" dirty="0" err="1"/>
              <a:t>LocalDate.now</a:t>
            </a:r>
            <a:r>
              <a:rPr lang="en-US" altLang="zh-CN" sz="2400" dirty="0"/>
              <a:t>()</a:t>
            </a:r>
          </a:p>
          <a:p>
            <a:pPr marL="0" indent="0">
              <a:buNone/>
            </a:pPr>
            <a:r>
              <a:rPr lang="en-US" altLang="zh-CN" sz="2400" dirty="0"/>
              <a:t>2.</a:t>
            </a:r>
            <a:r>
              <a:rPr lang="zh-CN" altLang="en-US" sz="2400" dirty="0"/>
              <a:t>静态方法</a:t>
            </a:r>
            <a:r>
              <a:rPr lang="en-US" altLang="zh-CN" sz="2400" dirty="0"/>
              <a:t>of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it-IT" altLang="zh-CN" sz="2400" dirty="0"/>
              <a:t>LocalTime localTime= LocalTime.of(2019, 7, 31)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特性列表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Lambda 表达式 </a:t>
            </a:r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方法引用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Stream API </a:t>
            </a:r>
          </a:p>
          <a:p>
            <a:pPr marL="0" indent="0">
              <a:buNone/>
            </a:pPr>
            <a:r>
              <a:rPr lang="en-US" altLang="zh-CN" dirty="0"/>
              <a:t>4. </a:t>
            </a:r>
            <a:r>
              <a:rPr lang="zh-CN" altLang="en-US" dirty="0"/>
              <a:t>Date Time API </a:t>
            </a:r>
          </a:p>
          <a:p>
            <a:pPr marL="0" indent="0">
              <a:buNone/>
            </a:pPr>
            <a:r>
              <a:rPr lang="en-US" altLang="zh-CN" dirty="0"/>
              <a:t>5. </a:t>
            </a:r>
            <a:r>
              <a:rPr lang="zh-CN" altLang="en-US" dirty="0"/>
              <a:t>Optional 类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2.LocalTime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创建对象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1.</a:t>
            </a:r>
            <a:r>
              <a:rPr lang="zh-CN" altLang="en-US" sz="2400" dirty="0"/>
              <a:t> </a:t>
            </a:r>
            <a:r>
              <a:rPr lang="en-US" altLang="zh-CN" sz="2400" dirty="0"/>
              <a:t>now()	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静态方法</a:t>
            </a:r>
            <a:r>
              <a:rPr lang="en-US" altLang="zh-CN" sz="2400" dirty="0"/>
              <a:t>now()</a:t>
            </a:r>
            <a:r>
              <a:rPr lang="zh-CN" altLang="en-US" sz="2400" dirty="0"/>
              <a:t>会返回一个</a:t>
            </a:r>
            <a:r>
              <a:rPr lang="en-US" altLang="zh-CN" sz="2400" dirty="0" err="1"/>
              <a:t>LocalDate</a:t>
            </a:r>
            <a:r>
              <a:rPr lang="en-US" altLang="zh-CN" sz="2400" dirty="0"/>
              <a:t> </a:t>
            </a:r>
            <a:r>
              <a:rPr lang="zh-CN" altLang="en-US" sz="2400" dirty="0"/>
              <a:t>表示当前时间</a:t>
            </a:r>
            <a:r>
              <a:rPr lang="en-US" altLang="zh-CN" sz="2400" dirty="0"/>
              <a:t>	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LocalTime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localDate</a:t>
            </a:r>
            <a:r>
              <a:rPr lang="en-US" altLang="zh-CN" sz="2400" dirty="0"/>
              <a:t>= </a:t>
            </a:r>
            <a:r>
              <a:rPr lang="en-US" altLang="zh-CN" sz="2400" dirty="0" err="1"/>
              <a:t>LocalTime.now</a:t>
            </a:r>
            <a:r>
              <a:rPr lang="en-US" altLang="zh-CN" sz="2400" dirty="0"/>
              <a:t>()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sz="2400" dirty="0"/>
              <a:t>// 18:36:46.744 </a:t>
            </a:r>
          </a:p>
          <a:p>
            <a:pPr marL="0" indent="0">
              <a:buNone/>
            </a:pPr>
            <a:r>
              <a:rPr lang="en-US" altLang="zh-CN" sz="2400" dirty="0"/>
              <a:t>2.of()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使用静态函数</a:t>
            </a:r>
            <a:endParaRPr lang="en-US" altLang="zh-CN" sz="2400" dirty="0"/>
          </a:p>
          <a:p>
            <a:pPr marL="0" indent="0">
              <a:buNone/>
            </a:pPr>
            <a:r>
              <a:rPr lang="it-IT" altLang="zh-CN" sz="2400" dirty="0"/>
              <a:t>	LocalDate localDate2=LocalDate.of(2019, 7, 31)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// 2019-07-31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15578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3.LocalDateTime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创建对象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1.</a:t>
            </a:r>
            <a:r>
              <a:rPr lang="zh-CN" altLang="en-US" sz="2400" dirty="0"/>
              <a:t> </a:t>
            </a:r>
            <a:r>
              <a:rPr lang="en-US" altLang="zh-CN" sz="2400" dirty="0"/>
              <a:t>now()	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静态方法</a:t>
            </a:r>
            <a:r>
              <a:rPr lang="en-US" altLang="zh-CN" sz="2400" dirty="0"/>
              <a:t>now()</a:t>
            </a:r>
            <a:r>
              <a:rPr lang="zh-CN" altLang="en-US" sz="2400" dirty="0"/>
              <a:t>会返回一个</a:t>
            </a:r>
            <a:r>
              <a:rPr lang="en-US" altLang="zh-CN" sz="2400" dirty="0" err="1"/>
              <a:t>LocalDate</a:t>
            </a:r>
            <a:r>
              <a:rPr lang="en-US" altLang="zh-CN" sz="2400" dirty="0"/>
              <a:t> </a:t>
            </a:r>
            <a:r>
              <a:rPr lang="zh-CN" altLang="en-US" sz="2400" dirty="0"/>
              <a:t>表示当前时间</a:t>
            </a:r>
            <a:r>
              <a:rPr lang="en-US" altLang="zh-CN" sz="2400" dirty="0"/>
              <a:t>	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LocalTime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localDate</a:t>
            </a:r>
            <a:r>
              <a:rPr lang="en-US" altLang="zh-CN" sz="2400" dirty="0"/>
              <a:t>= </a:t>
            </a:r>
            <a:r>
              <a:rPr lang="en-US" altLang="zh-CN" sz="2400" dirty="0" err="1"/>
              <a:t>LocalTime.now</a:t>
            </a:r>
            <a:r>
              <a:rPr lang="en-US" altLang="zh-CN" sz="2400" dirty="0"/>
              <a:t>()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sz="2400" dirty="0"/>
              <a:t>// 18:36:46.744 </a:t>
            </a:r>
          </a:p>
          <a:p>
            <a:pPr marL="0" indent="0">
              <a:buNone/>
            </a:pPr>
            <a:r>
              <a:rPr lang="en-US" altLang="zh-CN" sz="2400" dirty="0"/>
              <a:t>2.of()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使用静态函数</a:t>
            </a:r>
            <a:endParaRPr lang="en-US" altLang="zh-CN" sz="2400" dirty="0"/>
          </a:p>
          <a:p>
            <a:pPr marL="0" indent="0">
              <a:buNone/>
            </a:pPr>
            <a:r>
              <a:rPr lang="it-IT" altLang="zh-CN" sz="2400" dirty="0"/>
              <a:t>	LocalDate localDate2=LocalDate.of(2019, 7, 31)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// 2019-07-31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9767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6982" y="388678"/>
            <a:ext cx="10515600" cy="1325563"/>
          </a:xfrm>
        </p:spPr>
        <p:txBody>
          <a:bodyPr/>
          <a:lstStyle/>
          <a:p>
            <a:r>
              <a:rPr lang="en-US" altLang="zh-CN" dirty="0"/>
              <a:t>Optional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982" y="1869768"/>
            <a:ext cx="8796130" cy="363982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功能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解决</a:t>
            </a:r>
            <a:r>
              <a:rPr lang="en-US" altLang="zh-CN" dirty="0" err="1"/>
              <a:t>NullPointException</a:t>
            </a:r>
            <a:endParaRPr lang="zh-CN" altLang="en-US" dirty="0"/>
          </a:p>
        </p:txBody>
      </p:sp>
      <p:pic>
        <p:nvPicPr>
          <p:cNvPr id="1034" name="Picture 10" descr="“nullpointErexception”的图片搜索结果">
            <a:extLst>
              <a:ext uri="{FF2B5EF4-FFF2-40B4-BE49-F238E27FC236}">
                <a16:creationId xmlns:a16="http://schemas.microsoft.com/office/drawing/2014/main" id="{1BC98130-7EA4-4814-BEDE-E4C09FFCD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554" y="2146623"/>
            <a:ext cx="3555103" cy="3885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“nullpointErexception”的图片搜索结果&quot;">
            <a:extLst>
              <a:ext uri="{FF2B5EF4-FFF2-40B4-BE49-F238E27FC236}">
                <a16:creationId xmlns:a16="http://schemas.microsoft.com/office/drawing/2014/main" id="{4348D03B-2D8D-4AEF-8D1F-69C3ABFE8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938" y="1984355"/>
            <a:ext cx="7485062" cy="421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1.NullPointException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79C1287-50E0-4690-B044-6DF9A5E18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产生主要原因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sz="2400" dirty="0"/>
              <a:t>1.</a:t>
            </a:r>
            <a:r>
              <a:rPr lang="zh-CN" altLang="en-US" sz="2400" dirty="0"/>
              <a:t>从空对象调用方法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	String name=null;</a:t>
            </a:r>
          </a:p>
          <a:p>
            <a:pPr marL="0" indent="0">
              <a:buNone/>
            </a:pPr>
            <a:r>
              <a:rPr lang="en-US" altLang="zh-CN" sz="2400" dirty="0"/>
              <a:t>		</a:t>
            </a:r>
            <a:r>
              <a:rPr lang="en-US" altLang="zh-CN" sz="2400" dirty="0" err="1"/>
              <a:t>null.length</a:t>
            </a:r>
            <a:r>
              <a:rPr lang="en-US" altLang="zh-CN" sz="2400" dirty="0"/>
              <a:t>();</a:t>
            </a:r>
          </a:p>
          <a:p>
            <a:pPr marL="0" indent="0">
              <a:buNone/>
            </a:pPr>
            <a:r>
              <a:rPr lang="en-US" altLang="zh-CN" sz="2400" dirty="0"/>
              <a:t>	2.</a:t>
            </a:r>
            <a:r>
              <a:rPr lang="zh-CN" altLang="en-US" sz="2400" dirty="0"/>
              <a:t>访问或修改空对象的字段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	Long age=null;</a:t>
            </a:r>
          </a:p>
          <a:p>
            <a:pPr marL="0" indent="0">
              <a:buNone/>
            </a:pPr>
            <a:r>
              <a:rPr lang="en-US" altLang="zh-CN" sz="2400" dirty="0"/>
              <a:t>		age++;</a:t>
            </a:r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7CF3C-82AC-466D-B25F-85DB6D2F9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1.shi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5FFC06-DC77-4E95-A53C-93152823A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899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1.lamdba</a:t>
            </a:r>
            <a:r>
              <a:rPr lang="zh-CN" altLang="en-US"/>
              <a:t>表达式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60" y="2110758"/>
            <a:ext cx="5912900" cy="347349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66460" y="2127673"/>
            <a:ext cx="53873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功能：</a:t>
            </a:r>
            <a:endParaRPr lang="en-US" altLang="zh-CN" sz="2400" dirty="0"/>
          </a:p>
          <a:p>
            <a:r>
              <a:rPr lang="en-US" altLang="zh-CN" sz="2400" dirty="0"/>
              <a:t>         </a:t>
            </a:r>
            <a:r>
              <a:rPr lang="zh-CN" altLang="en-US" sz="2400" dirty="0"/>
              <a:t>代替匿名内部类，使代码更简洁。</a:t>
            </a:r>
            <a:endParaRPr lang="en-US" altLang="zh-CN" sz="2400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D09507-91DE-410B-8377-B22AFEB1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</a:t>
            </a:r>
            <a:r>
              <a:rPr lang="zh-CN" altLang="en-US" dirty="0"/>
              <a:t>匿名内部类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F76F00-C558-4478-BDD8-5BCC09B4A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1 </a:t>
            </a:r>
            <a:r>
              <a:rPr lang="en-US" altLang="zh-CN" dirty="0" err="1"/>
              <a:t>awt</a:t>
            </a:r>
            <a:r>
              <a:rPr lang="zh-CN" altLang="en-US" dirty="0"/>
              <a:t>监听事件</a:t>
            </a:r>
            <a:endParaRPr lang="en-US" altLang="zh-CN" dirty="0"/>
          </a:p>
          <a:p>
            <a:r>
              <a:rPr lang="zh-CN" altLang="en-US" dirty="0"/>
              <a:t>添加一个按钮的绑定事件</a:t>
            </a:r>
          </a:p>
        </p:txBody>
      </p:sp>
      <p:pic>
        <p:nvPicPr>
          <p:cNvPr id="7" name="内容占位符 3">
            <a:extLst>
              <a:ext uri="{FF2B5EF4-FFF2-40B4-BE49-F238E27FC236}">
                <a16:creationId xmlns:a16="http://schemas.microsoft.com/office/drawing/2014/main" id="{3DF489BC-9F5B-46ED-A53F-2EA8C34A8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7194" y="2161405"/>
            <a:ext cx="2895851" cy="56392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2CD6260-4E64-4B9E-8258-8393ACE28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494" y="2062337"/>
            <a:ext cx="2933954" cy="66299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3E2F3A7-7CCB-4904-B7E5-2AC22343FBE0}"/>
              </a:ext>
            </a:extLst>
          </p:cNvPr>
          <p:cNvSpPr txBox="1"/>
          <p:nvPr/>
        </p:nvSpPr>
        <p:spPr>
          <a:xfrm>
            <a:off x="6446268" y="2895050"/>
            <a:ext cx="295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实现接口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5E2B5D4-0E60-4A56-A123-BCE97AA90532}"/>
              </a:ext>
            </a:extLst>
          </p:cNvPr>
          <p:cNvSpPr txBox="1"/>
          <p:nvPr/>
        </p:nvSpPr>
        <p:spPr>
          <a:xfrm>
            <a:off x="9396732" y="2896587"/>
            <a:ext cx="1810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继承父类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E36762FD-64F2-4583-A85C-38C5F776796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63168" y="4099677"/>
            <a:ext cx="4779264" cy="127727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Button button=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button.addActionListener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ActionListener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actionPerformed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ActionEvent e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})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998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D09507-91DE-410B-8377-B22AFEB1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</a:t>
            </a:r>
            <a:r>
              <a:rPr lang="zh-CN" altLang="en-US" dirty="0"/>
              <a:t>匿名内部类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F76F00-C558-4478-BDD8-5BCC09B4A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3834"/>
            <a:ext cx="10515600" cy="4351338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例</a:t>
            </a:r>
            <a:r>
              <a:rPr lang="en-US" altLang="zh-CN" dirty="0"/>
              <a:t>2 </a:t>
            </a:r>
            <a:r>
              <a:rPr lang="zh-CN" altLang="en-US" dirty="0"/>
              <a:t> </a:t>
            </a:r>
            <a:r>
              <a:rPr lang="en-US" altLang="zh-CN" dirty="0"/>
              <a:t>comparator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A0A2BC8-F902-4A2F-8165-EFDF189A4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3379"/>
            <a:ext cx="6453648" cy="2396391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FB1E2418-3B57-4DEE-8D92-838229BC6B4D}"/>
              </a:ext>
            </a:extLst>
          </p:cNvPr>
          <p:cNvSpPr txBox="1"/>
          <p:nvPr/>
        </p:nvSpPr>
        <p:spPr>
          <a:xfrm>
            <a:off x="7581980" y="2899397"/>
            <a:ext cx="4424489" cy="1213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自定义排序规则时</a:t>
            </a:r>
            <a:endParaRPr lang="en-US" altLang="zh-CN" sz="2400" dirty="0"/>
          </a:p>
          <a:p>
            <a:r>
              <a:rPr lang="zh-CN" altLang="en-US" sz="2400" dirty="0"/>
              <a:t>需要在</a:t>
            </a:r>
            <a:r>
              <a:rPr lang="en-US" altLang="zh-CN" sz="2400" dirty="0"/>
              <a:t>sort</a:t>
            </a:r>
            <a:r>
              <a:rPr lang="zh-CN" altLang="en-US" sz="2400" dirty="0"/>
              <a:t>方法中添加 </a:t>
            </a:r>
            <a:r>
              <a:rPr lang="en-US" altLang="zh-CN" sz="2400" dirty="0"/>
              <a:t>comparator</a:t>
            </a:r>
            <a:r>
              <a:rPr lang="zh-CN" altLang="en-US" sz="2400" dirty="0"/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2259905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D09507-91DE-410B-8377-B22AFEB1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lambda</a:t>
            </a:r>
            <a:r>
              <a:rPr lang="zh-CN" altLang="en-US" dirty="0"/>
              <a:t>的构成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F76F00-C558-4478-BDD8-5BCC09B4A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383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参数列表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箭头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函数体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E702C7-AF7C-47E0-96DE-CCE432F36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32193"/>
            <a:ext cx="9488556" cy="288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220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D09507-91DE-410B-8377-B22AFEB1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1.2.1</a:t>
            </a:r>
            <a:r>
              <a:rPr lang="zh-CN" altLang="en-US" dirty="0"/>
              <a:t>参数列表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F76F00-C558-4478-BDD8-5BCC09B4A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484" y="2934930"/>
            <a:ext cx="10515600" cy="3119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参考原来的匿名类中实现的</a:t>
            </a:r>
            <a:r>
              <a:rPr lang="zh-CN" altLang="en-US" dirty="0">
                <a:solidFill>
                  <a:srgbClr val="FF0000"/>
                </a:solidFill>
              </a:rPr>
              <a:t>方法接口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大部分匿名类是范型类， 可以指定类型，或者不指定，直接使用</a:t>
            </a:r>
            <a:r>
              <a:rPr lang="en-US" altLang="zh-CN" dirty="0"/>
              <a:t>object</a:t>
            </a:r>
            <a:r>
              <a:rPr lang="zh-CN" altLang="en-US" dirty="0"/>
              <a:t>类型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F7D0C25-7A6C-4936-8E5F-EEC1CA710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597" y="1690688"/>
            <a:ext cx="4999153" cy="147840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B0E90B5-73B3-4D21-ACE3-0B2048F06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44678"/>
            <a:ext cx="5271376" cy="206551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77B7759-B9C8-4657-B9D9-56629DD37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0858" y="5099198"/>
            <a:ext cx="3993226" cy="135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484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D09507-91DE-410B-8377-B22AFEB1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1.2.2 </a:t>
            </a:r>
            <a:r>
              <a:rPr lang="zh-CN" altLang="en-US" dirty="0"/>
              <a:t>函数体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D80657A-89AC-426D-86A8-84DFF1527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627" y="1690688"/>
            <a:ext cx="5143946" cy="160033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2AF20AD-00A3-47DE-BCA4-51D628482B3C}"/>
              </a:ext>
            </a:extLst>
          </p:cNvPr>
          <p:cNvSpPr txBox="1"/>
          <p:nvPr/>
        </p:nvSpPr>
        <p:spPr>
          <a:xfrm>
            <a:off x="1085627" y="3578087"/>
            <a:ext cx="8880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 </a:t>
            </a:r>
            <a:r>
              <a:rPr lang="zh-CN" altLang="en-US" sz="2400" dirty="0"/>
              <a:t>返回类型需要与 </a:t>
            </a:r>
            <a:r>
              <a:rPr lang="zh-CN" altLang="en-US" sz="2400" dirty="0">
                <a:solidFill>
                  <a:srgbClr val="C00000"/>
                </a:solidFill>
              </a:rPr>
              <a:t>所实现接口</a:t>
            </a:r>
            <a:r>
              <a:rPr lang="zh-CN" altLang="en-US" sz="2400" dirty="0"/>
              <a:t> 一致</a:t>
            </a:r>
            <a:endParaRPr lang="en-US" altLang="zh-CN" sz="2400" dirty="0"/>
          </a:p>
          <a:p>
            <a:r>
              <a:rPr lang="en-US" altLang="zh-CN" sz="2400" dirty="0"/>
              <a:t>2. </a:t>
            </a:r>
            <a:r>
              <a:rPr lang="zh-CN" altLang="en-US" sz="2400" dirty="0"/>
              <a:t>多条语句需要大括号</a:t>
            </a:r>
          </a:p>
        </p:txBody>
      </p:sp>
    </p:spTree>
    <p:extLst>
      <p:ext uri="{BB962C8B-B14F-4D97-AF65-F5344CB8AC3E}">
        <p14:creationId xmlns:p14="http://schemas.microsoft.com/office/powerpoint/2010/main" val="3025233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6896" y="24018"/>
            <a:ext cx="10515600" cy="1325563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Stream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94380" y="1373599"/>
            <a:ext cx="4807226" cy="5143294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  </a:t>
            </a:r>
            <a:r>
              <a:rPr lang="en-US" altLang="zh-CN" sz="2000" dirty="0">
                <a:hlinkClick r:id="rId2"/>
              </a:rPr>
              <a:t>https://www.ibm.com/developerworks/cn/java/j-lo-java8streamapi/index.html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介绍：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它与 </a:t>
            </a:r>
            <a:r>
              <a:rPr lang="en-US" altLang="zh-CN" dirty="0"/>
              <a:t>java.io </a:t>
            </a:r>
            <a:r>
              <a:rPr lang="zh-CN" altLang="en-US" dirty="0"/>
              <a:t>包里的 </a:t>
            </a:r>
            <a:r>
              <a:rPr lang="en-US" altLang="zh-CN" dirty="0" err="1"/>
              <a:t>InputStream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OutputStream</a:t>
            </a:r>
            <a:r>
              <a:rPr lang="en-US" altLang="zh-CN" dirty="0"/>
              <a:t> </a:t>
            </a:r>
            <a:r>
              <a:rPr lang="zh-CN" altLang="en-US" dirty="0"/>
              <a:t>是完全不同的概念。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它不是数据结构并不保存数据，类似一个高级版本的 </a:t>
            </a:r>
            <a:r>
              <a:rPr lang="en-US" altLang="zh-CN" dirty="0"/>
              <a:t>Iterator</a:t>
            </a:r>
            <a:r>
              <a:rPr lang="zh-CN" altLang="en-US" dirty="0"/>
              <a:t>。它能并发处理数据。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sz="1600" dirty="0"/>
              <a:t>	</a:t>
            </a:r>
            <a:endParaRPr lang="zh-CN" altLang="en-US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68EC7D-28DC-41DF-ACC7-6B468B19F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96" y="1349581"/>
            <a:ext cx="5175386" cy="51673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2190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2549</TotalTime>
  <Words>785</Words>
  <Application>Microsoft Office PowerPoint</Application>
  <PresentationFormat>宽屏</PresentationFormat>
  <Paragraphs>130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Arial</vt:lpstr>
      <vt:lpstr>Calibri</vt:lpstr>
      <vt:lpstr>Consolas</vt:lpstr>
      <vt:lpstr>Office 主题</vt:lpstr>
      <vt:lpstr>Java 8 新特性</vt:lpstr>
      <vt:lpstr>特性列表</vt:lpstr>
      <vt:lpstr>1.lamdba表达式</vt:lpstr>
      <vt:lpstr>1.1匿名内部类</vt:lpstr>
      <vt:lpstr>1.1匿名内部类</vt:lpstr>
      <vt:lpstr>1.2 lambda的构成</vt:lpstr>
      <vt:lpstr>1.2.1参数列表</vt:lpstr>
      <vt:lpstr>1.2.2 函数体</vt:lpstr>
      <vt:lpstr>2. Stream</vt:lpstr>
      <vt:lpstr>2.1执行步骤</vt:lpstr>
      <vt:lpstr>2.2 获取一个数据源 </vt:lpstr>
      <vt:lpstr>2.3 获取流 </vt:lpstr>
      <vt:lpstr>2.4 处理流 </vt:lpstr>
      <vt:lpstr>2.4.1 filter</vt:lpstr>
      <vt:lpstr>2.4.2 sorted</vt:lpstr>
      <vt:lpstr>2.4.2 collect</vt:lpstr>
      <vt:lpstr>方法引用</vt:lpstr>
      <vt:lpstr>Date Time API</vt:lpstr>
      <vt:lpstr>1.LocalDate,LocalTime, LocalDateTime</vt:lpstr>
      <vt:lpstr>2.LocalTime</vt:lpstr>
      <vt:lpstr>3.LocalDateTime</vt:lpstr>
      <vt:lpstr>Optional</vt:lpstr>
      <vt:lpstr>1.NullPointException</vt:lpstr>
      <vt:lpstr>1.shi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8 新特性</dc:title>
  <dc:creator/>
  <cp:lastModifiedBy>保健 袁</cp:lastModifiedBy>
  <cp:revision>40</cp:revision>
  <dcterms:created xsi:type="dcterms:W3CDTF">2019-12-25T12:42:41Z</dcterms:created>
  <dcterms:modified xsi:type="dcterms:W3CDTF">2019-12-31T09:50:20Z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2052-11.1.0.9198</vt:lpwstr>
  </property>
</Properties>
</file>