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FDE4E-1D91-40AE-9A35-1465B860D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0E366D-621A-453B-8A5F-B4374869B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BDCEE9-023B-4528-AA0B-559CEF56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3AF-A7A8-4C82-BA88-8195733A93B3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C032CD-FAB6-4A36-92C4-30405E20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FD1063-975E-4F99-A65D-355A8B37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4535-6214-432F-9B1C-CE328A8DF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46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CBCA6-EE88-44C3-94C4-B47CC9A6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4E2DEA-F008-43ED-AEFC-1F702F6C0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97978B-4AC5-4AE7-9925-71702A38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3AF-A7A8-4C82-BA88-8195733A93B3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86248A-38B6-47EA-8B4E-4DAEF108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5691BE-F105-4CCE-A146-21FCAE82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4535-6214-432F-9B1C-CE328A8DF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37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8FC394-ABC5-4593-B36E-6BDAD72C1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DC8FCA-851D-4AA5-9931-C619C11E6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D05F0-716B-42D2-B4FB-EB26306F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3AF-A7A8-4C82-BA88-8195733A93B3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221015-3418-4B30-A0AB-8339DAE57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771F0-CFEA-4E74-8131-93FF7D5D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4535-6214-432F-9B1C-CE328A8DF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44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34145-3743-4591-B5D1-5CDC43C1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3450AC-40CC-42C0-B05C-3A85DEB1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B21E3F-94BF-46D4-9725-F9CCBF58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3AF-A7A8-4C82-BA88-8195733A93B3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65C00C-1E9C-421F-BD00-6B0F9C1D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11CCF-39A1-4E31-A1A9-66249812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4535-6214-432F-9B1C-CE328A8DF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22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32713-1019-441C-9E68-C1C4C82A9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90B9C5-4719-4029-84F9-3500196ED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5456E2-BBEE-4786-BED8-D65A9EDF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3AF-A7A8-4C82-BA88-8195733A93B3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30F1E-5D0B-4AFA-974E-1866E56D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E9CA34-6943-4D3E-A0A2-9D534E83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4535-6214-432F-9B1C-CE328A8DF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45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F3CD-A30D-4384-B39C-FD3EF319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C72EA-7C62-4792-85FE-A3EDECFD4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1B1BAE-20A8-49A4-B551-7956581BF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E4C58A-F8F2-4D45-A5D6-F6CF0222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3AF-A7A8-4C82-BA88-8195733A93B3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A65275-091D-401F-8178-B79938DD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EBD19E-B3D0-4F3D-80A7-9A19BF19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4535-6214-432F-9B1C-CE328A8DF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78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C69E0-CF13-4DF4-BA77-77D0D72F8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55873A-FF59-4537-9A0B-A9012EFFB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890A97-43D7-4AB8-B5D5-04B3A58E9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307EB6-D65C-465A-8CF8-8903F053F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44ED7A-C4C3-4D9E-8529-9D37EF886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A784DF-CC9B-44C5-AB8A-BD910458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3AF-A7A8-4C82-BA88-8195733A93B3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EA3108-5BB1-472D-9B99-087FE653E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3F8D95-5BA6-4A8A-83E2-FAA16769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4535-6214-432F-9B1C-CE328A8DF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35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23436-CC70-4C9C-8F7A-8AE97459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7A8D1F-C87B-4099-B76C-705931C6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3AF-A7A8-4C82-BA88-8195733A93B3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EF6615-E485-4372-B78E-85C0CD1D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F6DBAD-42C8-4B7F-9F7C-D3D0EB02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4535-6214-432F-9B1C-CE328A8DF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80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5ECDDA-0626-44DA-8046-5E9B4B22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3AF-A7A8-4C82-BA88-8195733A93B3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CDD34C-A97A-4795-A6FC-3372D00D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24A9C8-B876-4156-B0A3-B788C2BC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4535-6214-432F-9B1C-CE328A8DF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61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E44C4-CDFF-4221-AF5E-964A8AFB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C5061-F927-43A8-8F00-3C80E22CF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5A9119-91EB-4EFC-AADB-D3A19B67B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6FDB96-9E27-473A-9E31-B5E97759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3AF-A7A8-4C82-BA88-8195733A93B3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376095-6AED-4DF6-BC37-FD3793E6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6091D9-3D77-45A7-99D9-96F58AF1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4535-6214-432F-9B1C-CE328A8DF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236FD-3FE6-473D-AA4B-5476D3ECC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388481-E40F-46A0-801F-3938B8034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C5A918-61AE-4518-9393-0DAD28F06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0EFCA6-E4A7-4F4E-A17E-7A8AEA2A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3AF-A7A8-4C82-BA88-8195733A93B3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0D33FD-7D07-483A-B459-D18D1CEA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C7E52E-D093-4ACE-877C-C2E3BA46B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4535-6214-432F-9B1C-CE328A8DF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86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D82039-21A2-4C46-98DB-080B5D549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7EE347-2DE0-4337-B8BA-F96DDC8EC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3385FA-6FCE-456F-9FBB-0F90EF9FC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213AF-A7A8-4C82-BA88-8195733A93B3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7CAA8-8566-4709-9041-17F339FED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87B515-65A7-444C-9473-496C22E49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64535-6214-432F-9B1C-CE328A8DF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30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F1208-BB5C-4DCE-AB0B-4735BCC67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altLang="zh-CN" dirty="0"/>
              <a:t>SonarQube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C8F04A-F366-4D75-AD40-AD32251D7B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扫描问题及解决</a:t>
            </a:r>
          </a:p>
        </p:txBody>
      </p:sp>
    </p:spTree>
    <p:extLst>
      <p:ext uri="{BB962C8B-B14F-4D97-AF65-F5344CB8AC3E}">
        <p14:creationId xmlns:p14="http://schemas.microsoft.com/office/powerpoint/2010/main" val="344605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3EF6-1452-43F3-974C-10C8FEF5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18EEF-24CD-40F9-A932-5A17976CE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69" y="2506662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CN" b="1" dirty="0"/>
              <a:t>PASSWORD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1800" dirty="0"/>
              <a:t>'PASSWORD' detected in this expression, review this potentially hard-coded credential.</a:t>
            </a:r>
          </a:p>
          <a:p>
            <a:pPr marL="0" indent="0">
              <a:buNone/>
            </a:pPr>
            <a:r>
              <a:rPr lang="en-US" altLang="zh-CN" sz="1800" dirty="0"/>
              <a:t>Password</a:t>
            </a:r>
            <a:r>
              <a:rPr lang="zh-CN" altLang="en-US" sz="1800" dirty="0"/>
              <a:t>在表达式中被检测到，可能泄露密码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C1187-DFEB-46BF-882B-6591B2508DD6}"/>
              </a:ext>
            </a:extLst>
          </p:cNvPr>
          <p:cNvSpPr txBox="1"/>
          <p:nvPr/>
        </p:nvSpPr>
        <p:spPr>
          <a:xfrm>
            <a:off x="721469" y="1623301"/>
            <a:ext cx="667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阻断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506017-E8FA-4378-8A93-5548ABDF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497" y="1591869"/>
            <a:ext cx="495063" cy="40076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418EEC4-4084-43CE-BB32-C8A28DDF8184}"/>
              </a:ext>
            </a:extLst>
          </p:cNvPr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'PASSWORD' detected in this expression, review this potentially hard-coded credential.</a:t>
            </a:r>
          </a:p>
          <a:p>
            <a:r>
              <a:rPr lang="en-US" altLang="zh-CN" dirty="0"/>
              <a:t>Password</a:t>
            </a:r>
            <a:r>
              <a:rPr lang="zh-CN" altLang="en-US" dirty="0"/>
              <a:t>在表达式中被检测到，可能泄露密码</a:t>
            </a:r>
          </a:p>
        </p:txBody>
      </p:sp>
    </p:spTree>
    <p:extLst>
      <p:ext uri="{BB962C8B-B14F-4D97-AF65-F5344CB8AC3E}">
        <p14:creationId xmlns:p14="http://schemas.microsoft.com/office/powerpoint/2010/main" val="178099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3EF6-1452-43F3-974C-10C8FEF5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18EEF-24CD-40F9-A932-5A17976CE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7511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b="1" dirty="0"/>
              <a:t>流的关闭</a:t>
            </a:r>
            <a:r>
              <a:rPr lang="en-US" altLang="zh-CN" dirty="0"/>
              <a:t>	</a:t>
            </a:r>
          </a:p>
          <a:p>
            <a:pPr marL="457200" lvl="1" indent="0">
              <a:buNone/>
            </a:pPr>
            <a:r>
              <a:rPr lang="zh-CN" altLang="en-US" sz="1600" dirty="0"/>
              <a:t>流使用完毕后，必须在</a:t>
            </a:r>
            <a:r>
              <a:rPr lang="en-US" altLang="zh-CN" sz="1600" dirty="0"/>
              <a:t>finally</a:t>
            </a:r>
            <a:r>
              <a:rPr lang="zh-CN" altLang="en-US" sz="1600" dirty="0"/>
              <a:t>内关闭</a:t>
            </a:r>
            <a:endParaRPr lang="en-US" altLang="zh-CN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C1187-DFEB-46BF-882B-6591B2508DD6}"/>
              </a:ext>
            </a:extLst>
          </p:cNvPr>
          <p:cNvSpPr txBox="1"/>
          <p:nvPr/>
        </p:nvSpPr>
        <p:spPr>
          <a:xfrm>
            <a:off x="838200" y="1623301"/>
            <a:ext cx="667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阻断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506017-E8FA-4378-8A93-5548ABDF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497" y="1591869"/>
            <a:ext cx="495063" cy="40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6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3EF6-1452-43F3-974C-10C8FEF5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18EEF-24CD-40F9-A932-5A17976CE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2405062"/>
            <a:ext cx="10700657" cy="101849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en-US" dirty="0"/>
              <a:t>函数体为空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C1187-DFEB-46BF-882B-6591B2508DD6}"/>
              </a:ext>
            </a:extLst>
          </p:cNvPr>
          <p:cNvSpPr txBox="1"/>
          <p:nvPr/>
        </p:nvSpPr>
        <p:spPr>
          <a:xfrm>
            <a:off x="838200" y="1623300"/>
            <a:ext cx="667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严重</a:t>
            </a:r>
            <a:r>
              <a:rPr lang="en-US" altLang="zh-CN" dirty="0"/>
              <a:t>.</a:t>
            </a:r>
            <a:r>
              <a:rPr lang="zh-CN" altLang="en-US" dirty="0"/>
              <a:t>阻断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C8FBF6-BAC4-40F7-A553-130938186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78" y="1520402"/>
            <a:ext cx="625142" cy="575129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8F2E6727-A62A-4CD1-AD5C-360DB186F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43" y="3353706"/>
            <a:ext cx="11617682" cy="1846659"/>
          </a:xfrm>
          <a:prstGeom prst="rect">
            <a:avLst/>
          </a:prstGeom>
          <a:solidFill>
            <a:srgbClr val="FF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Add a nested comment explaining why this method is empty,</a:t>
            </a:r>
            <a:endParaRPr kumimoji="0" lang="en-US" altLang="zh-CN" sz="2800" b="1" i="0" u="none" strike="noStrike" cap="none" normalizeH="0" baseline="0" dirty="0">
              <a:ln>
                <a:noFill/>
              </a:ln>
              <a:solidFill>
                <a:srgbClr val="444444"/>
              </a:solidFill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latin typeface="Arial" panose="020B0604020202020204" pitchFamily="34" charset="0"/>
                <a:ea typeface="Helvetica Neue"/>
              </a:rPr>
              <a:t> throw an UnsupportedOperationException or complete the implementation.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</a:b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E786E6-6D0C-49C4-A32D-47EB14E4D6C5}"/>
              </a:ext>
            </a:extLst>
          </p:cNvPr>
          <p:cNvSpPr txBox="1"/>
          <p:nvPr/>
        </p:nvSpPr>
        <p:spPr>
          <a:xfrm>
            <a:off x="653143" y="5733143"/>
            <a:ext cx="11422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增加一个注释，解释为什么函数体是空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抛出一个 不支持操作异常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补全函数体</a:t>
            </a:r>
          </a:p>
        </p:txBody>
      </p:sp>
    </p:spTree>
    <p:extLst>
      <p:ext uri="{BB962C8B-B14F-4D97-AF65-F5344CB8AC3E}">
        <p14:creationId xmlns:p14="http://schemas.microsoft.com/office/powerpoint/2010/main" val="287094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3EF6-1452-43F3-974C-10C8FEF5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C1187-DFEB-46BF-882B-6591B2508DD6}"/>
              </a:ext>
            </a:extLst>
          </p:cNvPr>
          <p:cNvSpPr txBox="1"/>
          <p:nvPr/>
        </p:nvSpPr>
        <p:spPr>
          <a:xfrm>
            <a:off x="838200" y="1623300"/>
            <a:ext cx="667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严重</a:t>
            </a:r>
            <a:r>
              <a:rPr lang="en-US" altLang="zh-CN" dirty="0"/>
              <a:t>.</a:t>
            </a:r>
            <a:r>
              <a:rPr lang="zh-CN" altLang="en-US" dirty="0"/>
              <a:t>阻断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C8FBF6-BAC4-40F7-A553-130938186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78" y="1520402"/>
            <a:ext cx="625142" cy="575129"/>
          </a:xfrm>
          <a:prstGeom prst="rect">
            <a:avLst/>
          </a:prstGeom>
        </p:spPr>
      </p:pic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E24C028-3F9A-46CA-9E96-EC5B290F9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842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无法跳转 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1DED546-67D4-4949-81EE-2B48AD556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630" y="2845965"/>
            <a:ext cx="7788315" cy="9373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72A97C9-ACE2-4FBD-84E7-EF9C6976C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980" y="3779789"/>
            <a:ext cx="4694327" cy="86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7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3EF6-1452-43F3-974C-10C8FEF5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18EEF-24CD-40F9-A932-5A17976CE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69" y="2506662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/>
              <a:t>Equals / ==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对于</a:t>
            </a:r>
            <a:r>
              <a:rPr lang="en-US" altLang="zh-CN" dirty="0"/>
              <a:t>String</a:t>
            </a:r>
            <a:r>
              <a:rPr lang="zh-CN" altLang="en-US" dirty="0"/>
              <a:t>或包装类</a:t>
            </a:r>
            <a:r>
              <a:rPr lang="en-US" altLang="zh-CN" dirty="0"/>
              <a:t>, equals</a:t>
            </a:r>
            <a:r>
              <a:rPr lang="zh-CN" altLang="en-US" dirty="0"/>
              <a:t>比较的是字面量值 ，</a:t>
            </a:r>
            <a:r>
              <a:rPr lang="en-US" altLang="zh-CN" dirty="0"/>
              <a:t>==</a:t>
            </a:r>
            <a:r>
              <a:rPr lang="zh-CN" altLang="en-US" dirty="0"/>
              <a:t>比较的是对象引用（内存地址）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C1187-DFEB-46BF-882B-6591B2508DD6}"/>
              </a:ext>
            </a:extLst>
          </p:cNvPr>
          <p:cNvSpPr txBox="1"/>
          <p:nvPr/>
        </p:nvSpPr>
        <p:spPr>
          <a:xfrm>
            <a:off x="721469" y="1623301"/>
            <a:ext cx="667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严重</a:t>
            </a:r>
            <a:r>
              <a:rPr lang="en-US" altLang="zh-CN" dirty="0"/>
              <a:t>.</a:t>
            </a:r>
            <a:r>
              <a:rPr lang="zh-CN" altLang="en-US" dirty="0"/>
              <a:t>阻断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C8FBF6-BAC4-40F7-A553-130938186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78" y="1520402"/>
            <a:ext cx="625142" cy="57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34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190</Words>
  <Application>Microsoft Office PowerPoint</Application>
  <PresentationFormat>宽屏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SonarQube</vt:lpstr>
      <vt:lpstr>1.Bug</vt:lpstr>
      <vt:lpstr>1.Bug</vt:lpstr>
      <vt:lpstr>1.Bug</vt:lpstr>
      <vt:lpstr>1.Bug</vt:lpstr>
      <vt:lpstr>1.Bug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SonarQube</dc:title>
  <dc:creator>保健 袁</dc:creator>
  <cp:lastModifiedBy>保健 袁</cp:lastModifiedBy>
  <cp:revision>9</cp:revision>
  <dcterms:created xsi:type="dcterms:W3CDTF">2020-01-07T02:55:41Z</dcterms:created>
  <dcterms:modified xsi:type="dcterms:W3CDTF">2020-01-07T10:50:17Z</dcterms:modified>
</cp:coreProperties>
</file>