
<file path=[Content_Types].xml><?xml version="1.0" encoding="utf-8"?>
<Types xmlns="http://schemas.openxmlformats.org/package/2006/content-types">
  <Default Extension="xml" ContentType="application/xml"/>
  <Default Extension="png" ContentType="image/png"/>
  <Default Extension="jpeg" ContentType="image/jpeg"/>
  <Default Extension="JPG" ContentType="image/.jpg"/>
  <Default Extension="rels" ContentType="application/vnd.openxmlformats-package.relationships+xml"/>
  <Override PartName="/customXml/itemProps12.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3.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7" r:id="rId3"/>
    <p:sldId id="258" r:id="rId5"/>
    <p:sldId id="259" r:id="rId6"/>
    <p:sldId id="261" r:id="rId7"/>
    <p:sldId id="262" r:id="rId8"/>
    <p:sldId id="294" r:id="rId9"/>
    <p:sldId id="283" r:id="rId10"/>
    <p:sldId id="267" r:id="rId11"/>
    <p:sldId id="274" r:id="rId12"/>
    <p:sldId id="275" r:id="rId13"/>
    <p:sldId id="276" r:id="rId14"/>
    <p:sldId id="277" r:id="rId15"/>
    <p:sldId id="278" r:id="rId16"/>
    <p:sldId id="271" r:id="rId17"/>
    <p:sldId id="265" r:id="rId18"/>
    <p:sldId id="284" r:id="rId19"/>
    <p:sldId id="266" r:id="rId20"/>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73" userDrawn="1">
          <p15:clr>
            <a:srgbClr val="A4A3A4"/>
          </p15:clr>
        </p15:guide>
        <p15:guide id="2" pos="37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578"/>
    <a:srgbClr val="41719C"/>
    <a:srgbClr val="0026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81" d="100"/>
          <a:sy n="81" d="100"/>
        </p:scale>
        <p:origin x="108" y="64"/>
      </p:cViewPr>
      <p:guideLst>
        <p:guide orient="horz" pos="2373"/>
        <p:guide pos="3776"/>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5" Type="http://schemas.openxmlformats.org/officeDocument/2006/relationships/tags" Target="tags/tag13.xml"/><Relationship Id="rId24" Type="http://schemas.openxmlformats.org/officeDocument/2006/relationships/customXml" Target="../customXml/item1.xml"/><Relationship Id="rId23" Type="http://schemas.openxmlformats.org/officeDocument/2006/relationships/tableStyles" Target="tableStyles.xml"/><Relationship Id="rId22" Type="http://schemas.openxmlformats.org/officeDocument/2006/relationships/viewProps" Target="viewProps.xml"/><Relationship Id="rId21" Type="http://schemas.openxmlformats.org/officeDocument/2006/relationships/presProps" Target="presProps.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76"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1048777"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字魂59号-创粗黑" panose="00000500000000000000" pitchFamily="2" charset="-122"/>
                <a:ea typeface="字魂59号-创粗黑" panose="00000500000000000000" pitchFamily="2" charset="-122"/>
              </a:defRPr>
            </a:lvl1pPr>
          </a:lstStyle>
          <a:p>
            <a:fld id="{A8A95E01-A3AA-414B-AC91-6247B051C58A}" type="datetimeFigureOut">
              <a:rPr lang="zh-CN" altLang="en-US" smtClean="0"/>
            </a:fld>
            <a:endParaRPr lang="zh-CN" altLang="en-US" dirty="0"/>
          </a:p>
        </p:txBody>
      </p:sp>
      <p:sp>
        <p:nvSpPr>
          <p:cNvPr id="1048778"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1048779"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780"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字魂59号-创粗黑" panose="00000500000000000000" pitchFamily="2" charset="-122"/>
                <a:ea typeface="字魂59号-创粗黑" panose="00000500000000000000" pitchFamily="2" charset="-122"/>
              </a:defRPr>
            </a:lvl1pPr>
          </a:lstStyle>
          <a:p>
            <a:endParaRPr lang="zh-CN" altLang="en-US" dirty="0"/>
          </a:p>
        </p:txBody>
      </p:sp>
      <p:sp>
        <p:nvSpPr>
          <p:cNvPr id="1048781"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字魂59号-创粗黑" panose="00000500000000000000" pitchFamily="2" charset="-122"/>
                <a:ea typeface="字魂59号-创粗黑" panose="00000500000000000000" pitchFamily="2" charset="-122"/>
              </a:defRPr>
            </a:lvl1pPr>
          </a:lstStyle>
          <a:p>
            <a:fld id="{FD8026A4-9EE3-4D0D-8D3A-764529D129E6}" type="slidenum">
              <a:rPr lang="zh-CN" altLang="en-US" smtClean="0"/>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1pPr>
    <a:lvl2pPr marL="4572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2pPr>
    <a:lvl3pPr marL="9144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3pPr>
    <a:lvl4pPr marL="13716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4pPr>
    <a:lvl5pPr marL="1828800" algn="l" defTabSz="914400" rtl="0" eaLnBrk="1" latinLnBrk="0" hangingPunct="1">
      <a:defRPr sz="1200" kern="1200">
        <a:solidFill>
          <a:schemeClr val="tx1"/>
        </a:solidFill>
        <a:latin typeface="字魂59号-创粗黑" panose="00000500000000000000" pitchFamily="2" charset="-122"/>
        <a:ea typeface="字魂59号-创粗黑" panose="00000500000000000000"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幻灯片图像占位符 1"/>
          <p:cNvSpPr>
            <a:spLocks noGrp="1" noRot="1" noChangeAspect="1"/>
          </p:cNvSpPr>
          <p:nvPr>
            <p:ph type="sldImg"/>
          </p:nvPr>
        </p:nvSpPr>
        <p:spPr/>
      </p:sp>
      <p:sp>
        <p:nvSpPr>
          <p:cNvPr id="1048589" name="备注占位符 2"/>
          <p:cNvSpPr>
            <a:spLocks noGrp="1"/>
          </p:cNvSpPr>
          <p:nvPr>
            <p:ph type="body" idx="1"/>
          </p:nvPr>
        </p:nvSpPr>
        <p:spPr/>
        <p:txBody>
          <a:bodyPr/>
          <a:lstStyle/>
          <a:p>
            <a:r>
              <a:rPr lang="zh-CN" altLang="en-US"/>
              <a:t>各位老师，各位同学，大家上午好！我是汇报人权宇辰，带教老师是褚婧丹褚老师。我汇报的题目是基于医药领域知识图谱的问答</a:t>
            </a:r>
            <a:r>
              <a:rPr lang="zh-CN" altLang="en-US"/>
              <a:t>机器人。</a:t>
            </a:r>
            <a:endParaRPr lang="zh-CN" altLang="en-US"/>
          </a:p>
        </p:txBody>
      </p:sp>
      <p:sp>
        <p:nvSpPr>
          <p:cNvPr id="1048590"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接下来要进行的是问句分类</a:t>
            </a:r>
            <a:r>
              <a:rPr lang="zh-CN" altLang="en-US"/>
              <a:t>环节：</a:t>
            </a:r>
            <a:endParaRPr lang="zh-CN" altLang="en-US"/>
          </a:p>
          <a:p>
            <a:r>
              <a:rPr lang="zh-CN" altLang="en-US"/>
              <a:t>首先要进行的是准备工作，即读入规则，并对问句进行一个过滤，以提取问句中的规则词。实现的细节还包括使用</a:t>
            </a:r>
            <a:r>
              <a:rPr lang="en-US" altLang="zh-CN"/>
              <a:t>AC</a:t>
            </a:r>
            <a:r>
              <a:rPr lang="zh-CN" altLang="en-US"/>
              <a:t>自动机来加快过滤，加入特征词去重机制等。</a:t>
            </a:r>
            <a:br>
              <a:rPr lang="zh-CN" altLang="en-US"/>
            </a:br>
            <a:r>
              <a:rPr lang="zh-CN" altLang="en-US"/>
              <a:t>这些工作都进行完毕之后，根据规则词对问句进行分类，为之后的查询语句转换环节做</a:t>
            </a:r>
            <a:r>
              <a:rPr lang="zh-CN" altLang="en-US"/>
              <a:t>准备。</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查询语句转换这个步骤对应的实际上是自然语言理解环节。在这个环节中，首先将医学实体按类型分开，之后执行翻译过程：为不同问句类型生成特定的</a:t>
            </a:r>
            <a:r>
              <a:rPr lang="en-US" altLang="zh-CN"/>
              <a:t>Cypher</a:t>
            </a:r>
            <a:r>
              <a:rPr lang="zh-CN" altLang="en-US"/>
              <a:t>查询语句，每种类型对应不同的查询方式，拿到查询结果之后存储非空结果并</a:t>
            </a:r>
            <a:r>
              <a:rPr lang="zh-CN" altLang="en-US"/>
              <a:t>返回。</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查询答案环节对应的是自然语言生成过程。在这一环节中，使用上一步生成的</a:t>
            </a:r>
            <a:r>
              <a:rPr lang="en-US" altLang="zh-CN"/>
              <a:t>Cypher</a:t>
            </a:r>
            <a:r>
              <a:rPr lang="zh-CN" altLang="en-US"/>
              <a:t>语句执行查询，根据查询结果生成最终的答案列表。这些答案目前还是一个一个独立的词汇，根据设定的规则进行一个美化，即可生成最终的自然语言答案，并返回给问答</a:t>
            </a:r>
            <a:r>
              <a:rPr lang="zh-CN" altLang="en-US"/>
              <a:t>机器人。</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问答机器人的作用主要是将上述过程实例化，将用户输入的自然问句发送到工作流中，并返回给用户以生成的自然语言</a:t>
            </a:r>
            <a:r>
              <a:rPr lang="zh-CN" altLang="en-US"/>
              <a:t>答案。</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1" name="幻灯片图像占位符 1"/>
          <p:cNvSpPr>
            <a:spLocks noGrp="1" noRot="1" noChangeAspect="1"/>
          </p:cNvSpPr>
          <p:nvPr>
            <p:ph type="sldImg"/>
          </p:nvPr>
        </p:nvSpPr>
        <p:spPr/>
      </p:sp>
      <p:sp>
        <p:nvSpPr>
          <p:cNvPr id="1048702" name="备注占位符 2"/>
          <p:cNvSpPr>
            <a:spLocks noGrp="1"/>
          </p:cNvSpPr>
          <p:nvPr>
            <p:ph type="body" idx="1"/>
          </p:nvPr>
        </p:nvSpPr>
        <p:spPr/>
        <p:txBody>
          <a:bodyPr/>
          <a:lstStyle/>
          <a:p>
            <a:r>
              <a:rPr lang="zh-CN" altLang="en-US"/>
              <a:t>以下则是问答机器人的问答结果。图中可以看到，问答机器人对大部分问题的响应都是正常且合理</a:t>
            </a:r>
            <a:r>
              <a:rPr lang="zh-CN" altLang="en-US"/>
              <a:t>的。</a:t>
            </a:r>
            <a:endParaRPr lang="zh-CN" altLang="en-US"/>
          </a:p>
        </p:txBody>
      </p:sp>
      <p:sp>
        <p:nvSpPr>
          <p:cNvPr id="1048703"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幻灯片图像占位符 1"/>
          <p:cNvSpPr>
            <a:spLocks noGrp="1" noRot="1" noChangeAspect="1"/>
          </p:cNvSpPr>
          <p:nvPr>
            <p:ph type="sldImg"/>
          </p:nvPr>
        </p:nvSpPr>
        <p:spPr/>
      </p:sp>
      <p:sp>
        <p:nvSpPr>
          <p:cNvPr id="1048719" name="备注占位符 2"/>
          <p:cNvSpPr>
            <a:spLocks noGrp="1"/>
          </p:cNvSpPr>
          <p:nvPr>
            <p:ph type="body" idx="1"/>
          </p:nvPr>
        </p:nvSpPr>
        <p:spPr/>
        <p:txBody>
          <a:bodyPr/>
          <a:lstStyle/>
          <a:p>
            <a:r>
              <a:rPr lang="zh-CN" altLang="en-US"/>
              <a:t>但是，从图中可以看出，该问答机器人仍有一些问题无法回答。在理解整体程序逻辑和规则的基础上，我在目前已有的问答类型中添加了药物适用人群的问答类型。其主要逻辑是进行两次查询，即已知药品查询对症疾病，再已知疾病查询易感人群。从问答机器人返回的答案来看，改进可以说是</a:t>
            </a:r>
            <a:r>
              <a:rPr lang="zh-CN" altLang="en-US"/>
              <a:t>成功的。</a:t>
            </a:r>
            <a:endParaRPr lang="zh-CN" altLang="en-US"/>
          </a:p>
        </p:txBody>
      </p:sp>
      <p:sp>
        <p:nvSpPr>
          <p:cNvPr id="1048720"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幻灯片图像占位符 1"/>
          <p:cNvSpPr>
            <a:spLocks noGrp="1" noRot="1" noChangeAspect="1"/>
          </p:cNvSpPr>
          <p:nvPr>
            <p:ph type="sldImg"/>
          </p:nvPr>
        </p:nvSpPr>
        <p:spPr/>
      </p:sp>
      <p:sp>
        <p:nvSpPr>
          <p:cNvPr id="1048719" name="备注占位符 2"/>
          <p:cNvSpPr>
            <a:spLocks noGrp="1"/>
          </p:cNvSpPr>
          <p:nvPr>
            <p:ph type="body" idx="1"/>
          </p:nvPr>
        </p:nvSpPr>
        <p:spPr/>
        <p:txBody>
          <a:bodyPr/>
          <a:lstStyle/>
          <a:p>
            <a:endParaRPr lang="zh-CN" altLang="en-US"/>
          </a:p>
        </p:txBody>
      </p:sp>
      <p:sp>
        <p:nvSpPr>
          <p:cNvPr id="1048720"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3" name="幻灯片图像占位符 1"/>
          <p:cNvSpPr>
            <a:spLocks noGrp="1" noRot="1" noChangeAspect="1"/>
          </p:cNvSpPr>
          <p:nvPr>
            <p:ph type="sldImg"/>
          </p:nvPr>
        </p:nvSpPr>
        <p:spPr/>
      </p:sp>
      <p:sp>
        <p:nvSpPr>
          <p:cNvPr id="1048724" name="备注占位符 2"/>
          <p:cNvSpPr>
            <a:spLocks noGrp="1"/>
          </p:cNvSpPr>
          <p:nvPr>
            <p:ph type="body" idx="1"/>
          </p:nvPr>
        </p:nvSpPr>
        <p:spPr/>
        <p:txBody>
          <a:bodyPr/>
          <a:lstStyle/>
          <a:p>
            <a:endParaRPr lang="zh-CN" altLang="en-US"/>
          </a:p>
        </p:txBody>
      </p:sp>
      <p:sp>
        <p:nvSpPr>
          <p:cNvPr id="1048725"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7" name="幻灯片图像占位符 1"/>
          <p:cNvSpPr>
            <a:spLocks noGrp="1" noRot="1" noChangeAspect="1"/>
          </p:cNvSpPr>
          <p:nvPr>
            <p:ph type="sldImg"/>
          </p:nvPr>
        </p:nvSpPr>
        <p:spPr/>
      </p:sp>
      <p:sp>
        <p:nvSpPr>
          <p:cNvPr id="1048608" name="备注占位符 2"/>
          <p:cNvSpPr>
            <a:spLocks noGrp="1"/>
          </p:cNvSpPr>
          <p:nvPr>
            <p:ph type="body" idx="1"/>
          </p:nvPr>
        </p:nvSpPr>
        <p:spPr/>
        <p:txBody>
          <a:bodyPr/>
          <a:lstStyle/>
          <a:p>
            <a:r>
              <a:rPr lang="zh-CN" altLang="en-US"/>
              <a:t>我将从以下几个角度来进行汇报：首先，我将进行一个自我介绍；其次，我将从项目背景、项目主体逻辑、程序运行结果和功能改进这四点入手，详细地介绍我的</a:t>
            </a:r>
            <a:r>
              <a:rPr lang="zh-CN" altLang="en-US"/>
              <a:t>项目。</a:t>
            </a:r>
            <a:endParaRPr lang="zh-CN" altLang="en-US"/>
          </a:p>
        </p:txBody>
      </p:sp>
      <p:sp>
        <p:nvSpPr>
          <p:cNvPr id="104860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4" name="幻灯片图像占位符 1"/>
          <p:cNvSpPr>
            <a:spLocks noGrp="1" noRot="1" noChangeAspect="1"/>
          </p:cNvSpPr>
          <p:nvPr>
            <p:ph type="sldImg"/>
          </p:nvPr>
        </p:nvSpPr>
        <p:spPr/>
      </p:sp>
      <p:sp>
        <p:nvSpPr>
          <p:cNvPr id="1048625" name="备注占位符 2"/>
          <p:cNvSpPr>
            <a:spLocks noGrp="1"/>
          </p:cNvSpPr>
          <p:nvPr>
            <p:ph type="body" idx="1"/>
          </p:nvPr>
        </p:nvSpPr>
        <p:spPr/>
        <p:txBody>
          <a:bodyPr/>
          <a:lstStyle/>
          <a:p>
            <a:r>
              <a:rPr lang="zh-CN" altLang="en-US"/>
              <a:t>我本科就读于郑州大学信息工程学院的通信工程专业，目前在中国石油大学（北京）人工智能学院读研，专业是信息与通信工程，学硕。下面的第一篇文章是我的本科毕业设计，是和导师共同做了一个移动终端的定位算法；第二篇文章是在大三期间和同学一起对光纤信号的增益和放大进行了一个数值仿真，发表在一个国际会议的论文集</a:t>
            </a:r>
            <a:r>
              <a:rPr lang="zh-CN" altLang="en-US"/>
              <a:t>上。</a:t>
            </a:r>
            <a:endParaRPr lang="zh-CN" altLang="en-US"/>
          </a:p>
        </p:txBody>
      </p:sp>
      <p:sp>
        <p:nvSpPr>
          <p:cNvPr id="1048626"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8" name="幻灯片图像占位符 1"/>
          <p:cNvSpPr>
            <a:spLocks noGrp="1" noRot="1" noChangeAspect="1"/>
          </p:cNvSpPr>
          <p:nvPr>
            <p:ph type="sldImg"/>
          </p:nvPr>
        </p:nvSpPr>
        <p:spPr/>
      </p:sp>
      <p:sp>
        <p:nvSpPr>
          <p:cNvPr id="1048649" name="备注占位符 2"/>
          <p:cNvSpPr>
            <a:spLocks noGrp="1"/>
          </p:cNvSpPr>
          <p:nvPr>
            <p:ph type="body" idx="1"/>
          </p:nvPr>
        </p:nvSpPr>
        <p:spPr/>
        <p:txBody>
          <a:bodyPr/>
          <a:lstStyle/>
          <a:p>
            <a:r>
              <a:rPr lang="zh-CN" altLang="en-US"/>
              <a:t>接下来我将对本项目展开讲解。本项目使用以医疗数据搭建的知识图谱作为数据库，基于规则进行自然语言理解、生成，最终以问答机器人的形式和用户进行交互。具体来讲，项目包括这两部分内容，即搭建数据库和与数据库进行交互。</a:t>
            </a:r>
            <a:endParaRPr lang="zh-CN" altLang="en-US"/>
          </a:p>
        </p:txBody>
      </p:sp>
      <p:sp>
        <p:nvSpPr>
          <p:cNvPr id="1048650"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现在大家看到的是知识图谱的构建框架。构建过程分成两步：</a:t>
            </a:r>
            <a:br>
              <a:rPr lang="zh-CN" altLang="en-US"/>
            </a:br>
            <a:r>
              <a:rPr lang="zh-CN" altLang="en-US"/>
              <a:t>第一步是数据收集部分：</a:t>
            </a:r>
            <a:endParaRPr lang="zh-CN" altLang="en-US"/>
          </a:p>
          <a:p>
            <a:r>
              <a:rPr lang="zh-CN" altLang="en-US"/>
              <a:t>即使用爬虫技术对互联网上的资源进行爬取，之后对爬取到的医疗数据进行解析、清洗，并抽取有用并且精炼的关键</a:t>
            </a:r>
            <a:r>
              <a:rPr lang="zh-CN" altLang="en-US"/>
              <a:t>词；</a:t>
            </a:r>
            <a:endParaRPr lang="zh-CN" altLang="en-US"/>
          </a:p>
          <a:p>
            <a:r>
              <a:rPr lang="zh-CN" altLang="en-US"/>
              <a:t>第二步是图数据库构建</a:t>
            </a:r>
            <a:r>
              <a:rPr lang="zh-CN" altLang="en-US"/>
              <a:t>部分：</a:t>
            </a:r>
            <a:endParaRPr lang="zh-CN" altLang="en-US"/>
          </a:p>
          <a:p>
            <a:r>
              <a:rPr lang="zh-CN" altLang="en-US"/>
              <a:t>即在</a:t>
            </a:r>
            <a:r>
              <a:rPr lang="en-US" altLang="zh-CN"/>
              <a:t>Neo4j</a:t>
            </a:r>
            <a:r>
              <a:rPr lang="zh-CN" altLang="en-US"/>
              <a:t>图数据库中定义相关的实体、实体属性、实体间关系</a:t>
            </a:r>
            <a:r>
              <a:rPr lang="zh-CN" altLang="en-US"/>
              <a:t>等；</a:t>
            </a:r>
            <a:endParaRPr lang="zh-CN" altLang="en-US"/>
          </a:p>
          <a:p>
            <a:r>
              <a:rPr lang="zh-CN" altLang="en-US"/>
              <a:t>最后将处理过的数据导入，构建医药领域图数据</a:t>
            </a:r>
            <a:r>
              <a:rPr lang="zh-CN" altLang="en-US"/>
              <a:t>库。</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现在大家看到的是知识图谱的构建框架。构建过程分成两步：</a:t>
            </a:r>
            <a:br>
              <a:rPr lang="zh-CN" altLang="en-US"/>
            </a:br>
            <a:r>
              <a:rPr lang="zh-CN" altLang="en-US"/>
              <a:t>第一步是数据收集部分：</a:t>
            </a:r>
            <a:endParaRPr lang="zh-CN" altLang="en-US"/>
          </a:p>
          <a:p>
            <a:r>
              <a:rPr lang="zh-CN" altLang="en-US"/>
              <a:t>即使用爬虫技术对互联网上的资源进行爬取，之后对爬取到的医疗数据进行解析、清洗，并抽取有用并且精炼的关键</a:t>
            </a:r>
            <a:r>
              <a:rPr lang="zh-CN" altLang="en-US"/>
              <a:t>词；</a:t>
            </a:r>
            <a:endParaRPr lang="zh-CN" altLang="en-US"/>
          </a:p>
          <a:p>
            <a:r>
              <a:rPr lang="zh-CN" altLang="en-US"/>
              <a:t>第二步是图数据库构建</a:t>
            </a:r>
            <a:r>
              <a:rPr lang="zh-CN" altLang="en-US"/>
              <a:t>部分：</a:t>
            </a:r>
            <a:endParaRPr lang="zh-CN" altLang="en-US"/>
          </a:p>
          <a:p>
            <a:r>
              <a:rPr lang="zh-CN" altLang="en-US"/>
              <a:t>即在</a:t>
            </a:r>
            <a:r>
              <a:rPr lang="en-US" altLang="zh-CN"/>
              <a:t>Neo4j</a:t>
            </a:r>
            <a:r>
              <a:rPr lang="zh-CN" altLang="en-US"/>
              <a:t>图数据库中定义相关的实体、实体属性、实体间关系</a:t>
            </a:r>
            <a:r>
              <a:rPr lang="zh-CN" altLang="en-US"/>
              <a:t>等；</a:t>
            </a:r>
            <a:endParaRPr lang="zh-CN" altLang="en-US"/>
          </a:p>
          <a:p>
            <a:r>
              <a:rPr lang="zh-CN" altLang="en-US"/>
              <a:t>最后将处理过的数据导入，构建医药领域图数据</a:t>
            </a:r>
            <a:r>
              <a:rPr lang="zh-CN" altLang="en-US"/>
              <a:t>库。</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这个就是构建完毕之后的图数据库。可以看到，数据库中有不同的实体类型，比如红色的是疾病名称，黄色的是推荐的食品，灰色的是症状以及一些治疗的方法。它们之间的关系线条指的是实体</a:t>
            </a:r>
            <a:r>
              <a:rPr lang="zh-CN" altLang="en-US"/>
              <a:t>关系。</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这张</a:t>
            </a:r>
            <a:r>
              <a:rPr lang="en-US" altLang="zh-CN"/>
              <a:t>ppt</a:t>
            </a:r>
            <a:r>
              <a:rPr lang="zh-CN" altLang="en-US"/>
              <a:t>为大家展示的是项目的整体架构。首先收集数据，拿到原始数据后进行预处理，之后导入图数据库。用户通过问答机器人的交互界面输入自然语言问句，基于规则对问句进行分类。将分类好的自然语言问句翻译成</a:t>
            </a:r>
            <a:r>
              <a:rPr lang="en-US" altLang="zh-CN"/>
              <a:t>Neo4j</a:t>
            </a:r>
            <a:r>
              <a:rPr lang="zh-CN" altLang="en-US"/>
              <a:t>中的</a:t>
            </a:r>
            <a:r>
              <a:rPr lang="en-US" altLang="zh-CN"/>
              <a:t>Cypher</a:t>
            </a:r>
            <a:r>
              <a:rPr lang="zh-CN" altLang="en-US"/>
              <a:t>查询语句，从数据库中查询到符合要求的答案，将其美化后通过问答机器人的界面返回给用户。接下来详细地来看每部分的实现</a:t>
            </a:r>
            <a:r>
              <a:rPr lang="zh-CN" altLang="en-US"/>
              <a:t>细节。</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幻灯片图像占位符 1"/>
          <p:cNvSpPr>
            <a:spLocks noGrp="1" noRot="1" noChangeAspect="1"/>
          </p:cNvSpPr>
          <p:nvPr>
            <p:ph type="sldImg"/>
          </p:nvPr>
        </p:nvSpPr>
        <p:spPr/>
      </p:sp>
      <p:sp>
        <p:nvSpPr>
          <p:cNvPr id="1048668" name="备注占位符 2"/>
          <p:cNvSpPr>
            <a:spLocks noGrp="1"/>
          </p:cNvSpPr>
          <p:nvPr>
            <p:ph type="body" idx="1"/>
          </p:nvPr>
        </p:nvSpPr>
        <p:spPr/>
        <p:txBody>
          <a:bodyPr/>
          <a:lstStyle/>
          <a:p>
            <a:r>
              <a:rPr lang="zh-CN" altLang="en-US"/>
              <a:t>所谓最大向前匹配算法：</a:t>
            </a:r>
            <a:endParaRPr lang="zh-CN" altLang="en-US"/>
          </a:p>
          <a:p>
            <a:r>
              <a:rPr lang="zh-CN" altLang="en-US"/>
              <a:t>第一步是从左到右依次取待分词语句的</a:t>
            </a:r>
            <a:r>
              <a:rPr lang="en-US" altLang="zh-CN"/>
              <a:t>m</a:t>
            </a:r>
            <a:r>
              <a:rPr lang="zh-CN" altLang="en-US"/>
              <a:t>个字符作为匹配字段，</a:t>
            </a:r>
            <a:r>
              <a:rPr lang="en-US" altLang="zh-CN"/>
              <a:t>m</a:t>
            </a:r>
            <a:r>
              <a:rPr lang="zh-CN" altLang="en-US"/>
              <a:t>是词典</a:t>
            </a:r>
            <a:r>
              <a:rPr lang="zh-CN" altLang="en-US"/>
              <a:t>文件中最长词条的</a:t>
            </a:r>
            <a:r>
              <a:rPr lang="zh-CN" altLang="en-US"/>
              <a:t>长度；</a:t>
            </a:r>
            <a:endParaRPr lang="zh-CN" altLang="en-US"/>
          </a:p>
          <a:p>
            <a:r>
              <a:rPr lang="zh-CN" altLang="en-US"/>
              <a:t>第二步是查找词典进行匹配。如果匹配成功，把字段切分出来作为一个</a:t>
            </a:r>
            <a:r>
              <a:rPr lang="zh-CN" altLang="en-US"/>
              <a:t>词；</a:t>
            </a:r>
            <a:endParaRPr lang="zh-CN" altLang="en-US"/>
          </a:p>
          <a:p>
            <a:r>
              <a:rPr lang="zh-CN" altLang="en-US"/>
              <a:t>如果没有匹配成功，就按照单个字符的顺序进行</a:t>
            </a:r>
            <a:r>
              <a:rPr lang="zh-CN" altLang="en-US"/>
              <a:t>切分。</a:t>
            </a:r>
            <a:endParaRPr lang="zh-CN" altLang="en-US"/>
          </a:p>
          <a:p>
            <a:endParaRPr lang="zh-CN" altLang="en-US"/>
          </a:p>
          <a:p>
            <a:r>
              <a:rPr lang="zh-CN" altLang="en-US"/>
              <a:t>最大向后匹配算法和向前的唯一区别是过程进行的顺序，即从</a:t>
            </a:r>
            <a:r>
              <a:rPr lang="zh-CN" altLang="en-US"/>
              <a:t>右到左；</a:t>
            </a:r>
            <a:endParaRPr lang="zh-CN" altLang="en-US"/>
          </a:p>
          <a:p>
            <a:endParaRPr lang="zh-CN" altLang="en-US"/>
          </a:p>
          <a:p>
            <a:r>
              <a:rPr lang="zh-CN" altLang="en-US"/>
              <a:t>双向最大向前匹配指的是，将正向匹配算法得到的分词结果和逆向的进行比较，从而决定正确的分词</a:t>
            </a:r>
            <a:r>
              <a:rPr lang="zh-CN" altLang="en-US"/>
              <a:t>方法。</a:t>
            </a:r>
            <a:endParaRPr lang="zh-CN" altLang="en-US"/>
          </a:p>
          <a:p>
            <a:endParaRPr lang="zh-CN" altLang="en-US"/>
          </a:p>
          <a:p>
            <a:r>
              <a:rPr lang="zh-CN" altLang="en-US"/>
              <a:t>启发式规则：</a:t>
            </a:r>
            <a:endParaRPr lang="zh-CN" altLang="en-US"/>
          </a:p>
          <a:p>
            <a:r>
              <a:rPr lang="zh-CN" altLang="en-US"/>
              <a:t>1.如果正反向分词结果词数不同，则取分词数量较少的那个。</a:t>
            </a:r>
            <a:endParaRPr lang="zh-CN" altLang="en-US"/>
          </a:p>
          <a:p>
            <a:r>
              <a:rPr lang="zh-CN" altLang="en-US"/>
              <a:t>2.如果分词结果词数相同 a.分词结果相同，就说明没有歧义，可返回任意一个。 b.分词结果不同，返回其中单字较少的那个。</a:t>
            </a:r>
            <a:endParaRPr lang="zh-CN" altLang="en-US"/>
          </a:p>
        </p:txBody>
      </p:sp>
      <p:sp>
        <p:nvSpPr>
          <p:cNvPr id="1048669" name="灯片编号占位符 3"/>
          <p:cNvSpPr>
            <a:spLocks noGrp="1"/>
          </p:cNvSpPr>
          <p:nvPr>
            <p:ph type="sldNum" sz="quarter" idx="10"/>
          </p:nvPr>
        </p:nvSpPr>
        <p:spPr/>
        <p:txBody>
          <a:bodyPr/>
          <a:lstStyle/>
          <a:p>
            <a:fld id="{FD8026A4-9EE3-4D0D-8D3A-764529D129E6}"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048670"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1048671"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1048672"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673" name="页脚占位符 4"/>
          <p:cNvSpPr>
            <a:spLocks noGrp="1"/>
          </p:cNvSpPr>
          <p:nvPr>
            <p:ph type="ftr" sz="quarter" idx="11"/>
          </p:nvPr>
        </p:nvSpPr>
        <p:spPr/>
        <p:txBody>
          <a:bodyPr/>
          <a:lstStyle/>
          <a:p>
            <a:endParaRPr lang="zh-CN" altLang="en-US"/>
          </a:p>
        </p:txBody>
      </p:sp>
      <p:sp>
        <p:nvSpPr>
          <p:cNvPr id="1048674"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1048746" name="标题 1"/>
          <p:cNvSpPr>
            <a:spLocks noGrp="1"/>
          </p:cNvSpPr>
          <p:nvPr>
            <p:ph type="title"/>
          </p:nvPr>
        </p:nvSpPr>
        <p:spPr/>
        <p:txBody>
          <a:bodyPr/>
          <a:lstStyle/>
          <a:p>
            <a:r>
              <a:rPr lang="zh-CN" altLang="en-US"/>
              <a:t>单击此处编辑母版标题样式</a:t>
            </a:r>
            <a:endParaRPr lang="zh-CN" altLang="en-US"/>
          </a:p>
        </p:txBody>
      </p:sp>
      <p:sp>
        <p:nvSpPr>
          <p:cNvPr id="1048747" name="竖排文字占位符 2"/>
          <p:cNvSpPr>
            <a:spLocks noGrp="1"/>
          </p:cNvSpPr>
          <p:nvPr>
            <p:ph type="body" orient="vert" idx="1" hasCustomPrompt="1"/>
          </p:nvPr>
        </p:nvSpPr>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48"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49" name="页脚占位符 4"/>
          <p:cNvSpPr>
            <a:spLocks noGrp="1"/>
          </p:cNvSpPr>
          <p:nvPr>
            <p:ph type="ftr" sz="quarter" idx="11"/>
          </p:nvPr>
        </p:nvSpPr>
        <p:spPr/>
        <p:txBody>
          <a:bodyPr/>
          <a:lstStyle/>
          <a:p>
            <a:endParaRPr lang="zh-CN" altLang="en-US"/>
          </a:p>
        </p:txBody>
      </p:sp>
      <p:sp>
        <p:nvSpPr>
          <p:cNvPr id="1048750"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048730"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1048731"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32"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33" name="页脚占位符 4"/>
          <p:cNvSpPr>
            <a:spLocks noGrp="1"/>
          </p:cNvSpPr>
          <p:nvPr>
            <p:ph type="ftr" sz="quarter" idx="11"/>
          </p:nvPr>
        </p:nvSpPr>
        <p:spPr/>
        <p:txBody>
          <a:bodyPr/>
          <a:lstStyle/>
          <a:p>
            <a:endParaRPr lang="zh-CN" altLang="en-US"/>
          </a:p>
        </p:txBody>
      </p:sp>
      <p:sp>
        <p:nvSpPr>
          <p:cNvPr id="1048734"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048735" name="标题 1"/>
          <p:cNvSpPr>
            <a:spLocks noGrp="1"/>
          </p:cNvSpPr>
          <p:nvPr>
            <p:ph type="title"/>
          </p:nvPr>
        </p:nvSpPr>
        <p:spPr/>
        <p:txBody>
          <a:bodyPr/>
          <a:lstStyle/>
          <a:p>
            <a:r>
              <a:rPr lang="zh-CN" altLang="en-US"/>
              <a:t>单击此处编辑母版标题样式</a:t>
            </a:r>
            <a:endParaRPr lang="zh-CN" altLang="en-US"/>
          </a:p>
        </p:txBody>
      </p:sp>
      <p:sp>
        <p:nvSpPr>
          <p:cNvPr id="1048736" name="内容占位符 2"/>
          <p:cNvSpPr>
            <a:spLocks noGrp="1"/>
          </p:cNvSpPr>
          <p:nvPr>
            <p:ph idx="1" hasCustomPrompt="1"/>
          </p:nvPr>
        </p:nvSpPr>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37"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38" name="页脚占位符 4"/>
          <p:cNvSpPr>
            <a:spLocks noGrp="1"/>
          </p:cNvSpPr>
          <p:nvPr>
            <p:ph type="ftr" sz="quarter" idx="11"/>
          </p:nvPr>
        </p:nvSpPr>
        <p:spPr/>
        <p:txBody>
          <a:bodyPr/>
          <a:lstStyle/>
          <a:p>
            <a:endParaRPr lang="zh-CN" altLang="en-US"/>
          </a:p>
        </p:txBody>
      </p:sp>
      <p:sp>
        <p:nvSpPr>
          <p:cNvPr id="1048739"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48751"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1048752"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endParaRPr lang="zh-CN" altLang="en-US"/>
          </a:p>
        </p:txBody>
      </p:sp>
      <p:sp>
        <p:nvSpPr>
          <p:cNvPr id="1048753" name="日期占位符 3"/>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54" name="页脚占位符 4"/>
          <p:cNvSpPr>
            <a:spLocks noGrp="1"/>
          </p:cNvSpPr>
          <p:nvPr>
            <p:ph type="ftr" sz="quarter" idx="11"/>
          </p:nvPr>
        </p:nvSpPr>
        <p:spPr/>
        <p:txBody>
          <a:bodyPr/>
          <a:lstStyle/>
          <a:p>
            <a:endParaRPr lang="zh-CN" altLang="en-US"/>
          </a:p>
        </p:txBody>
      </p:sp>
      <p:sp>
        <p:nvSpPr>
          <p:cNvPr id="1048755" name="灯片编号占位符 5"/>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1048756" name="标题 1"/>
          <p:cNvSpPr>
            <a:spLocks noGrp="1"/>
          </p:cNvSpPr>
          <p:nvPr>
            <p:ph type="title"/>
          </p:nvPr>
        </p:nvSpPr>
        <p:spPr/>
        <p:txBody>
          <a:bodyPr/>
          <a:lstStyle/>
          <a:p>
            <a:r>
              <a:rPr lang="zh-CN" altLang="en-US"/>
              <a:t>单击此处编辑母版标题样式</a:t>
            </a:r>
            <a:endParaRPr lang="zh-CN" altLang="en-US"/>
          </a:p>
        </p:txBody>
      </p:sp>
      <p:sp>
        <p:nvSpPr>
          <p:cNvPr id="1048757"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58"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59"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60" name="页脚占位符 5"/>
          <p:cNvSpPr>
            <a:spLocks noGrp="1"/>
          </p:cNvSpPr>
          <p:nvPr>
            <p:ph type="ftr" sz="quarter" idx="11"/>
          </p:nvPr>
        </p:nvSpPr>
        <p:spPr/>
        <p:txBody>
          <a:bodyPr/>
          <a:lstStyle/>
          <a:p>
            <a:endParaRPr lang="zh-CN" altLang="en-US"/>
          </a:p>
        </p:txBody>
      </p:sp>
      <p:sp>
        <p:nvSpPr>
          <p:cNvPr id="1048761"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4876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104876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76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6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endParaRPr lang="zh-CN" altLang="en-US"/>
          </a:p>
        </p:txBody>
      </p:sp>
      <p:sp>
        <p:nvSpPr>
          <p:cNvPr id="104876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67" name="日期占位符 6"/>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68" name="页脚占位符 7"/>
          <p:cNvSpPr>
            <a:spLocks noGrp="1"/>
          </p:cNvSpPr>
          <p:nvPr>
            <p:ph type="ftr" sz="quarter" idx="11"/>
          </p:nvPr>
        </p:nvSpPr>
        <p:spPr/>
        <p:txBody>
          <a:bodyPr/>
          <a:lstStyle/>
          <a:p>
            <a:endParaRPr lang="zh-CN" altLang="en-US"/>
          </a:p>
        </p:txBody>
      </p:sp>
      <p:sp>
        <p:nvSpPr>
          <p:cNvPr id="1048769" name="灯片编号占位符 8"/>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1048726" name="标题 1"/>
          <p:cNvSpPr>
            <a:spLocks noGrp="1"/>
          </p:cNvSpPr>
          <p:nvPr>
            <p:ph type="title"/>
          </p:nvPr>
        </p:nvSpPr>
        <p:spPr/>
        <p:txBody>
          <a:bodyPr/>
          <a:lstStyle/>
          <a:p>
            <a:r>
              <a:rPr lang="zh-CN" altLang="en-US"/>
              <a:t>单击此处编辑母版标题样式</a:t>
            </a:r>
            <a:endParaRPr lang="zh-CN" altLang="en-US"/>
          </a:p>
        </p:txBody>
      </p:sp>
      <p:sp>
        <p:nvSpPr>
          <p:cNvPr id="1048727" name="日期占位符 2"/>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28" name="页脚占位符 3"/>
          <p:cNvSpPr>
            <a:spLocks noGrp="1"/>
          </p:cNvSpPr>
          <p:nvPr>
            <p:ph type="ftr" sz="quarter" idx="11"/>
          </p:nvPr>
        </p:nvSpPr>
        <p:spPr/>
        <p:txBody>
          <a:bodyPr/>
          <a:lstStyle/>
          <a:p>
            <a:endParaRPr lang="zh-CN" altLang="en-US"/>
          </a:p>
        </p:txBody>
      </p:sp>
      <p:sp>
        <p:nvSpPr>
          <p:cNvPr id="1048729" name="灯片编号占位符 4"/>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1048581" name="日期占位符 1"/>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582" name="页脚占位符 2"/>
          <p:cNvSpPr>
            <a:spLocks noGrp="1"/>
          </p:cNvSpPr>
          <p:nvPr>
            <p:ph type="ftr" sz="quarter" idx="11"/>
          </p:nvPr>
        </p:nvSpPr>
        <p:spPr/>
        <p:txBody>
          <a:bodyPr/>
          <a:lstStyle/>
          <a:p>
            <a:endParaRPr lang="zh-CN" altLang="en-US"/>
          </a:p>
        </p:txBody>
      </p:sp>
      <p:sp>
        <p:nvSpPr>
          <p:cNvPr id="1048583" name="灯片编号占位符 3"/>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048770"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71"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1048772"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773"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74" name="页脚占位符 5"/>
          <p:cNvSpPr>
            <a:spLocks noGrp="1"/>
          </p:cNvSpPr>
          <p:nvPr>
            <p:ph type="ftr" sz="quarter" idx="11"/>
          </p:nvPr>
        </p:nvSpPr>
        <p:spPr/>
        <p:txBody>
          <a:bodyPr/>
          <a:lstStyle/>
          <a:p>
            <a:endParaRPr lang="zh-CN" altLang="en-US"/>
          </a:p>
        </p:txBody>
      </p:sp>
      <p:sp>
        <p:nvSpPr>
          <p:cNvPr id="1048775"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1048740"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1048741"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1048742"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endParaRPr lang="zh-CN" altLang="en-US"/>
          </a:p>
        </p:txBody>
      </p:sp>
      <p:sp>
        <p:nvSpPr>
          <p:cNvPr id="1048743" name="日期占位符 4"/>
          <p:cNvSpPr>
            <a:spLocks noGrp="1"/>
          </p:cNvSpPr>
          <p:nvPr>
            <p:ph type="dt" sz="half" idx="10"/>
          </p:nvPr>
        </p:nvSpPr>
        <p:spPr/>
        <p:txBody>
          <a:bodyPr/>
          <a:lstStyle/>
          <a:p>
            <a:fld id="{496EBFAE-048D-461D-9F94-1EF1CAFC2409}" type="datetimeFigureOut">
              <a:rPr lang="zh-CN" altLang="en-US" smtClean="0"/>
            </a:fld>
            <a:endParaRPr lang="zh-CN" altLang="en-US"/>
          </a:p>
        </p:txBody>
      </p:sp>
      <p:sp>
        <p:nvSpPr>
          <p:cNvPr id="1048744" name="页脚占位符 5"/>
          <p:cNvSpPr>
            <a:spLocks noGrp="1"/>
          </p:cNvSpPr>
          <p:nvPr>
            <p:ph type="ftr" sz="quarter" idx="11"/>
          </p:nvPr>
        </p:nvSpPr>
        <p:spPr/>
        <p:txBody>
          <a:bodyPr/>
          <a:lstStyle/>
          <a:p>
            <a:endParaRPr lang="zh-CN" altLang="en-US"/>
          </a:p>
        </p:txBody>
      </p:sp>
      <p:sp>
        <p:nvSpPr>
          <p:cNvPr id="1048745" name="灯片编号占位符 6"/>
          <p:cNvSpPr>
            <a:spLocks noGrp="1"/>
          </p:cNvSpPr>
          <p:nvPr>
            <p:ph type="sldNum" sz="quarter" idx="12"/>
          </p:nvPr>
        </p:nvSpPr>
        <p:spPr/>
        <p:txBody>
          <a:bodyPr/>
          <a:lstStyle/>
          <a:p>
            <a:fld id="{CD331227-691F-4B7F-8493-F4368ED92163}"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advTm="3000"/>
    </mc:Choice>
    <mc:Fallback>
      <p:transition spd="slow" advTm="3000"/>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1048576"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1048577"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048578"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496EBFAE-048D-461D-9F94-1EF1CAFC2409}" type="datetimeFigureOut">
              <a:rPr lang="zh-CN" altLang="en-US" smtClean="0"/>
            </a:fld>
            <a:endParaRPr lang="zh-CN" altLang="en-US" dirty="0"/>
          </a:p>
        </p:txBody>
      </p:sp>
      <p:sp>
        <p:nvSpPr>
          <p:cNvPr id="1048579"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endParaRPr lang="zh-CN" altLang="en-US" dirty="0"/>
          </a:p>
        </p:txBody>
      </p:sp>
      <p:sp>
        <p:nvSpPr>
          <p:cNvPr id="1048580"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字魂59号-创粗黑" panose="00000500000000000000" pitchFamily="2" charset="-122"/>
                <a:ea typeface="字魂59号-创粗黑" panose="00000500000000000000" pitchFamily="2" charset="-122"/>
              </a:defRPr>
            </a:lvl1pPr>
          </a:lstStyle>
          <a:p>
            <a:fld id="{CD331227-691F-4B7F-8493-F4368ED92163}" type="slidenum">
              <a:rPr lang="zh-CN" altLang="en-US" smtClean="0"/>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mc:AlternateContent xmlns:mc="http://schemas.openxmlformats.org/markup-compatibility/2006">
    <mc:Choice xmlns:p14="http://schemas.microsoft.com/office/powerpoint/2010/main" Requires="p14">
      <p:transition spd="slow" p14:dur="2000" advTm="3000"/>
    </mc:Choice>
    <mc:Fallback>
      <p:transition spd="slow" advTm="3000"/>
    </mc:Fallback>
  </mc:AlternateContent>
  <p:txStyles>
    <p:titleStyle>
      <a:lvl1pPr algn="l" defTabSz="914400" rtl="0" eaLnBrk="1" latinLnBrk="0" hangingPunct="1">
        <a:lnSpc>
          <a:spcPct val="90000"/>
        </a:lnSpc>
        <a:spcBef>
          <a:spcPct val="0"/>
        </a:spcBef>
        <a:buNone/>
        <a:defRPr sz="4400" kern="1200">
          <a:solidFill>
            <a:schemeClr val="tx1"/>
          </a:solidFill>
          <a:latin typeface="字魂59号-创粗黑" panose="00000500000000000000" pitchFamily="2" charset="-122"/>
          <a:ea typeface="字魂59号-创粗黑" panose="00000500000000000000" pitchFamily="2"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字魂59号-创粗黑" panose="00000500000000000000" pitchFamily="2" charset="-122"/>
          <a:ea typeface="字魂59号-创粗黑" panose="00000500000000000000" pitchFamily="2"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字魂59号-创粗黑" panose="00000500000000000000" pitchFamily="2" charset="-122"/>
          <a:ea typeface="字魂59号-创粗黑" panose="00000500000000000000" pitchFamily="2"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字魂59号-创粗黑" panose="00000500000000000000" pitchFamily="2" charset="-122"/>
          <a:ea typeface="字魂59号-创粗黑" panose="00000500000000000000" pitchFamily="2"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字魂59号-创粗黑" panose="00000500000000000000" pitchFamily="2" charset="-122"/>
          <a:ea typeface="字魂59号-创粗黑" panose="00000500000000000000" pitchFamily="2"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7.xml"/><Relationship Id="rId2" Type="http://schemas.openxmlformats.org/officeDocument/2006/relationships/image" Target="../media/image8.png"/><Relationship Id="rId1" Type="http://schemas.openxmlformats.org/officeDocument/2006/relationships/image" Target="../media/image2.png"/></Relationships>
</file>

<file path=ppt/slides/_rels/slide11.xml.rels><?xml version="1.0" encoding="UTF-8" standalone="yes"?>
<Relationships xmlns="http://schemas.openxmlformats.org/package/2006/relationships"><Relationship Id="rId4" Type="http://schemas.openxmlformats.org/officeDocument/2006/relationships/notesSlide" Target="../notesSlides/notesSlide11.x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2.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7.xml"/><Relationship Id="rId2" Type="http://schemas.openxmlformats.org/officeDocument/2006/relationships/image" Target="../media/image10.png"/><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7.xml"/><Relationship Id="rId2" Type="http://schemas.openxmlformats.org/officeDocument/2006/relationships/image" Target="../media/image11.png"/><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7.xml"/><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7.xml"/><Relationship Id="rId4" Type="http://schemas.openxmlformats.org/officeDocument/2006/relationships/image" Target="../media/image15.png"/><Relationship Id="rId3" Type="http://schemas.openxmlformats.org/officeDocument/2006/relationships/tags" Target="../tags/tag11.xml"/><Relationship Id="rId2" Type="http://schemas.openxmlformats.org/officeDocument/2006/relationships/image" Target="../media/image14.png"/><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4" Type="http://schemas.openxmlformats.org/officeDocument/2006/relationships/notesSlide" Target="../notesSlides/notesSlide2.xml"/><Relationship Id="rId13" Type="http://schemas.openxmlformats.org/officeDocument/2006/relationships/slideLayout" Target="../slideLayouts/slideLayout7.xml"/><Relationship Id="rId12" Type="http://schemas.openxmlformats.org/officeDocument/2006/relationships/image" Target="../media/image2.png"/><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7.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7.xml"/><Relationship Id="rId2" Type="http://schemas.openxmlformats.org/officeDocument/2006/relationships/image" Target="../media/image5.png"/><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7.xml"/><Relationship Id="rId2" Type="http://schemas.openxmlformats.org/officeDocument/2006/relationships/image" Target="../media/image7.png"/><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48584" name="文本框 13"/>
          <p:cNvSpPr txBox="1"/>
          <p:nvPr/>
        </p:nvSpPr>
        <p:spPr>
          <a:xfrm>
            <a:off x="1467086" y="1793217"/>
            <a:ext cx="9414133" cy="70675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4000" b="0" i="0" u="none" strike="noStrike" kern="1200" cap="none" spc="0" normalizeH="0" baseline="0" noProof="0" dirty="0">
                <a:ln>
                  <a:noFill/>
                </a:ln>
                <a:solidFill>
                  <a:schemeClr val="accent1">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基于医药领域知识图谱的问答</a:t>
            </a:r>
            <a:r>
              <a:rPr kumimoji="0" lang="zh-CN" altLang="en-US" sz="4000" b="0" i="0" u="none" strike="noStrike" kern="1200" cap="none" spc="0" normalizeH="0" baseline="0" noProof="0" dirty="0">
                <a:ln>
                  <a:noFill/>
                </a:ln>
                <a:solidFill>
                  <a:schemeClr val="accent1">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机器人</a:t>
            </a:r>
            <a:endParaRPr kumimoji="0" lang="zh-CN" altLang="en-US" sz="4000" b="0" i="0" u="none" strike="noStrike" kern="1200" cap="none" spc="0" normalizeH="0" baseline="0" noProof="0" dirty="0">
              <a:ln>
                <a:noFill/>
              </a:ln>
              <a:solidFill>
                <a:schemeClr val="accent1">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85" name="文本框 17"/>
          <p:cNvSpPr txBox="1"/>
          <p:nvPr/>
        </p:nvSpPr>
        <p:spPr>
          <a:xfrm>
            <a:off x="4568804" y="3675665"/>
            <a:ext cx="4474835" cy="4603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rPr>
              <a:t>汇报人：权</a:t>
            </a:r>
            <a:r>
              <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rPr>
              <a:t>宇辰</a:t>
            </a:r>
            <a:endPar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endParaRPr>
          </a:p>
        </p:txBody>
      </p:sp>
      <p:sp>
        <p:nvSpPr>
          <p:cNvPr id="1048586" name="文本框 9"/>
          <p:cNvSpPr txBox="1"/>
          <p:nvPr/>
        </p:nvSpPr>
        <p:spPr>
          <a:xfrm>
            <a:off x="4568884" y="4340851"/>
            <a:ext cx="3230880" cy="460375"/>
          </a:xfrm>
          <a:prstGeom prst="rect">
            <a:avLst/>
          </a:prstGeom>
          <a:noFill/>
        </p:spPr>
        <p:txBody>
          <a:bodyPr wrap="none" rtlCol="0" anchor="t">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rPr>
              <a:t>带教老师：褚婧丹</a:t>
            </a:r>
            <a:r>
              <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rPr>
              <a:t>老师</a:t>
            </a:r>
            <a:endParaRPr lang="zh-CN" altLang="en-US" sz="2400" dirty="0">
              <a:solidFill>
                <a:schemeClr val="tx1"/>
              </a:solidFill>
              <a:latin typeface="微软雅黑" panose="020B0503020204020204" charset="-122"/>
              <a:ea typeface="微软雅黑" panose="020B0503020204020204" charset="-122"/>
              <a:sym typeface="字魂59号-创粗黑" panose="00000500000000000000" pitchFamily="2" charset="-122"/>
            </a:endParaRPr>
          </a:p>
        </p:txBody>
      </p:sp>
      <p:cxnSp>
        <p:nvCxnSpPr>
          <p:cNvPr id="3145728" name="直接连接符 11"/>
          <p:cNvCxnSpPr/>
          <p:nvPr/>
        </p:nvCxnSpPr>
        <p:spPr>
          <a:xfrm>
            <a:off x="1702676" y="2548442"/>
            <a:ext cx="8962696" cy="0"/>
          </a:xfrm>
          <a:prstGeom prst="line">
            <a:avLst/>
          </a:prstGeom>
          <a:ln w="19050">
            <a:solidFill>
              <a:srgbClr val="004578"/>
            </a:solidFill>
          </a:ln>
        </p:spPr>
        <p:style>
          <a:lnRef idx="1">
            <a:schemeClr val="accent1"/>
          </a:lnRef>
          <a:fillRef idx="0">
            <a:schemeClr val="accent1"/>
          </a:fillRef>
          <a:effectRef idx="0">
            <a:schemeClr val="accent1"/>
          </a:effectRef>
          <a:fontRef idx="minor">
            <a:schemeClr val="tx1"/>
          </a:fontRef>
        </p:style>
      </p:cxnSp>
      <p:pic>
        <p:nvPicPr>
          <p:cNvPr id="2" name="图片 1" descr="black"/>
          <p:cNvPicPr>
            <a:picLocks noChangeAspect="1"/>
          </p:cNvPicPr>
          <p:nvPr/>
        </p:nvPicPr>
        <p:blipFill>
          <a:blip r:embed="rId2"/>
          <a:stretch>
            <a:fillRect/>
          </a:stretch>
        </p:blipFill>
        <p:spPr>
          <a:xfrm>
            <a:off x="3908425" y="5623560"/>
            <a:ext cx="4374515" cy="875030"/>
          </a:xfrm>
          <a:prstGeom prst="rect">
            <a:avLst/>
          </a:prstGeom>
        </p:spPr>
      </p:pic>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pic>
        <p:nvPicPr>
          <p:cNvPr id="5" name="图片 4"/>
          <p:cNvPicPr>
            <a:picLocks noChangeAspect="1"/>
          </p:cNvPicPr>
          <p:nvPr/>
        </p:nvPicPr>
        <p:blipFill>
          <a:blip r:embed="rId2"/>
          <a:stretch>
            <a:fillRect/>
          </a:stretch>
        </p:blipFill>
        <p:spPr>
          <a:xfrm>
            <a:off x="2145030" y="1225550"/>
            <a:ext cx="7902575" cy="5321300"/>
          </a:xfrm>
          <a:prstGeom prst="rect">
            <a:avLst/>
          </a:prstGeom>
        </p:spPr>
      </p:pic>
      <p:sp>
        <p:nvSpPr>
          <p:cNvPr id="6" name="文本框 5"/>
          <p:cNvSpPr txBox="1"/>
          <p:nvPr/>
        </p:nvSpPr>
        <p:spPr>
          <a:xfrm>
            <a:off x="4064000" y="891540"/>
            <a:ext cx="406400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问句分类</a:t>
            </a:r>
            <a:endParaRPr lang="zh-CN" altLang="en-US" b="1">
              <a:latin typeface="宋体" panose="02010600030101010101" pitchFamily="2" charset="-122"/>
              <a:ea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4" name="文本框 3"/>
          <p:cNvSpPr txBox="1"/>
          <p:nvPr/>
        </p:nvSpPr>
        <p:spPr>
          <a:xfrm>
            <a:off x="4512945" y="991870"/>
            <a:ext cx="316357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查询语句转换</a:t>
            </a:r>
            <a:endParaRPr lang="zh-CN" altLang="en-US" b="1">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1224915" y="1360170"/>
            <a:ext cx="9738995" cy="52959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4" name="文本框 3"/>
          <p:cNvSpPr txBox="1"/>
          <p:nvPr/>
        </p:nvSpPr>
        <p:spPr>
          <a:xfrm>
            <a:off x="4512945" y="1186815"/>
            <a:ext cx="316357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查询</a:t>
            </a:r>
            <a:r>
              <a:rPr lang="zh-CN" altLang="en-US" b="1">
                <a:latin typeface="宋体" panose="02010600030101010101" pitchFamily="2" charset="-122"/>
                <a:ea typeface="宋体" panose="02010600030101010101" pitchFamily="2" charset="-122"/>
              </a:rPr>
              <a:t>答案</a:t>
            </a:r>
            <a:endParaRPr lang="zh-CN" altLang="en-US" b="1">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421005" y="1555115"/>
            <a:ext cx="11537315" cy="50857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4" name="文本框 3"/>
          <p:cNvSpPr txBox="1"/>
          <p:nvPr/>
        </p:nvSpPr>
        <p:spPr>
          <a:xfrm>
            <a:off x="4512945" y="991235"/>
            <a:ext cx="316357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问答机器人</a:t>
            </a:r>
            <a:endParaRPr lang="zh-CN" altLang="en-US" b="1">
              <a:latin typeface="宋体" panose="02010600030101010101" pitchFamily="2" charset="-122"/>
              <a:ea typeface="宋体" panose="02010600030101010101" pitchFamily="2" charset="-122"/>
            </a:endParaRPr>
          </a:p>
        </p:txBody>
      </p:sp>
      <p:pic>
        <p:nvPicPr>
          <p:cNvPr id="5" name="图片 4"/>
          <p:cNvPicPr>
            <a:picLocks noChangeAspect="1"/>
          </p:cNvPicPr>
          <p:nvPr/>
        </p:nvPicPr>
        <p:blipFill>
          <a:blip r:embed="rId2"/>
          <a:stretch>
            <a:fillRect/>
          </a:stretch>
        </p:blipFill>
        <p:spPr>
          <a:xfrm>
            <a:off x="1457325" y="1359535"/>
            <a:ext cx="9274810" cy="53301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文本框 4"/>
          <p:cNvSpPr txBox="1"/>
          <p:nvPr/>
        </p:nvSpPr>
        <p:spPr>
          <a:xfrm>
            <a:off x="4826000" y="3244850"/>
            <a:ext cx="2540000" cy="396240"/>
          </a:xfrm>
          <a:prstGeom prst="rect">
            <a:avLst/>
          </a:prstGeom>
          <a:noFill/>
        </p:spPr>
        <p:txBody>
          <a:bodyPr wrap="square" rtlCol="0" anchor="t">
            <a:spAutoFit/>
          </a:bodyPr>
          <a:lstStyle/>
          <a:p>
            <a:r>
              <a:rPr lang="zh-CN" altLang="en-US"/>
              <a:t> </a:t>
            </a:r>
            <a:endParaRPr lang="zh-CN" altLang="en-US"/>
          </a:p>
        </p:txBody>
      </p:sp>
      <p:grpSp>
        <p:nvGrpSpPr>
          <p:cNvPr id="53" name="组合 18"/>
          <p:cNvGrpSpPr/>
          <p:nvPr/>
        </p:nvGrpSpPr>
        <p:grpSpPr>
          <a:xfrm>
            <a:off x="46355" y="430530"/>
            <a:ext cx="478155" cy="461010"/>
            <a:chOff x="7128681" y="1680275"/>
            <a:chExt cx="1039864" cy="1039864"/>
          </a:xfrm>
        </p:grpSpPr>
        <p:sp>
          <p:nvSpPr>
            <p:cNvPr id="1048687"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88"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89"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4</a:t>
            </a:r>
            <a:r>
              <a:rPr lang="zh-CN" altLang="en-US" sz="2600" b="1" dirty="0">
                <a:solidFill>
                  <a:srgbClr val="004578"/>
                </a:solidFill>
                <a:latin typeface="微软雅黑" panose="020B0503020204020204" charset="-122"/>
                <a:ea typeface="微软雅黑" panose="020B0503020204020204" charset="-122"/>
              </a:rPr>
              <a:t>、运行</a:t>
            </a:r>
            <a:r>
              <a:rPr lang="zh-CN" altLang="en-US" sz="2600" b="1" dirty="0">
                <a:solidFill>
                  <a:srgbClr val="004578"/>
                </a:solidFill>
                <a:latin typeface="微软雅黑" panose="020B0503020204020204" charset="-122"/>
                <a:ea typeface="微软雅黑" panose="020B0503020204020204" charset="-122"/>
              </a:rPr>
              <a:t>结果</a:t>
            </a:r>
            <a:endParaRPr lang="zh-CN" altLang="en-US" sz="2600" b="1" dirty="0">
              <a:solidFill>
                <a:srgbClr val="004578"/>
              </a:solidFill>
              <a:latin typeface="微软雅黑" panose="020B0503020204020204" charset="-122"/>
              <a:ea typeface="微软雅黑" panose="020B0503020204020204" charset="-122"/>
            </a:endParaRPr>
          </a:p>
        </p:txBody>
      </p:sp>
      <p:sp>
        <p:nvSpPr>
          <p:cNvPr id="1048696" name="矩形 25"/>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97" name="矩形 2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98" name="矩形 29"/>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99" name="矩形 30"/>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41920" y="332105"/>
            <a:ext cx="4374515" cy="875030"/>
          </a:xfrm>
          <a:prstGeom prst="rect">
            <a:avLst/>
          </a:prstGeom>
        </p:spPr>
      </p:pic>
      <p:pic>
        <p:nvPicPr>
          <p:cNvPr id="2" name="图片 1"/>
          <p:cNvPicPr>
            <a:picLocks noChangeAspect="1"/>
          </p:cNvPicPr>
          <p:nvPr/>
        </p:nvPicPr>
        <p:blipFill>
          <a:blip r:embed="rId2"/>
          <a:stretch>
            <a:fillRect/>
          </a:stretch>
        </p:blipFill>
        <p:spPr>
          <a:xfrm>
            <a:off x="0" y="3245485"/>
            <a:ext cx="9537700" cy="3067050"/>
          </a:xfrm>
          <a:prstGeom prst="rect">
            <a:avLst/>
          </a:prstGeom>
        </p:spPr>
      </p:pic>
      <p:pic>
        <p:nvPicPr>
          <p:cNvPr id="6" name="图片 5"/>
          <p:cNvPicPr>
            <a:picLocks noChangeAspect="1"/>
          </p:cNvPicPr>
          <p:nvPr/>
        </p:nvPicPr>
        <p:blipFill>
          <a:blip r:embed="rId3"/>
          <a:stretch>
            <a:fillRect/>
          </a:stretch>
        </p:blipFill>
        <p:spPr>
          <a:xfrm>
            <a:off x="0" y="1123950"/>
            <a:ext cx="8324850" cy="2108200"/>
          </a:xfrm>
          <a:prstGeom prst="rect">
            <a:avLst/>
          </a:prstGeom>
        </p:spPr>
      </p:pic>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矩形 4"/>
          <p:cNvSpPr/>
          <p:nvPr/>
        </p:nvSpPr>
        <p:spPr>
          <a:xfrm>
            <a:off x="0" y="991235"/>
            <a:ext cx="504825" cy="13017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7" name="组合 18"/>
          <p:cNvGrpSpPr/>
          <p:nvPr/>
        </p:nvGrpSpPr>
        <p:grpSpPr>
          <a:xfrm>
            <a:off x="46355" y="430530"/>
            <a:ext cx="478155" cy="461010"/>
            <a:chOff x="7128681" y="1680275"/>
            <a:chExt cx="1039864" cy="1039864"/>
          </a:xfrm>
        </p:grpSpPr>
        <p:sp>
          <p:nvSpPr>
            <p:cNvPr id="1048705" name="椭圆 5"/>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06"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707" name="矩形 16"/>
          <p:cNvSpPr/>
          <p:nvPr/>
        </p:nvSpPr>
        <p:spPr>
          <a:xfrm>
            <a:off x="504825" y="991235"/>
            <a:ext cx="2646680" cy="1339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08"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a:solidFill>
                  <a:srgbClr val="004578"/>
                </a:solidFill>
                <a:latin typeface="微软雅黑" panose="020B0503020204020204" charset="-122"/>
                <a:ea typeface="微软雅黑" panose="020B0503020204020204" charset="-122"/>
              </a:rPr>
              <a:t>5</a:t>
            </a:r>
            <a:r>
              <a:rPr lang="zh-CN" altLang="en-US" sz="2600" b="1">
                <a:solidFill>
                  <a:srgbClr val="004578"/>
                </a:solidFill>
                <a:latin typeface="微软雅黑" panose="020B0503020204020204" charset="-122"/>
                <a:ea typeface="微软雅黑" panose="020B0503020204020204" charset="-122"/>
              </a:rPr>
              <a:t>、项目</a:t>
            </a:r>
            <a:r>
              <a:rPr lang="zh-CN" altLang="en-US" sz="2600" b="1">
                <a:solidFill>
                  <a:srgbClr val="004578"/>
                </a:solidFill>
                <a:latin typeface="微软雅黑" panose="020B0503020204020204" charset="-122"/>
                <a:ea typeface="微软雅黑" panose="020B0503020204020204" charset="-122"/>
              </a:rPr>
              <a:t>改进</a:t>
            </a:r>
            <a:endParaRPr lang="zh-CN" altLang="en-US" sz="2600" b="1">
              <a:solidFill>
                <a:srgbClr val="004578"/>
              </a:solidFill>
              <a:latin typeface="微软雅黑" panose="020B0503020204020204" charset="-122"/>
              <a:ea typeface="微软雅黑" panose="020B0503020204020204" charset="-122"/>
            </a:endParaRPr>
          </a:p>
        </p:txBody>
      </p:sp>
      <p:sp>
        <p:nvSpPr>
          <p:cNvPr id="1048709"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10"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4" name="图片 3" descr="black"/>
          <p:cNvPicPr>
            <a:picLocks noChangeAspect="1"/>
          </p:cNvPicPr>
          <p:nvPr/>
        </p:nvPicPr>
        <p:blipFill>
          <a:blip r:embed="rId1"/>
          <a:stretch>
            <a:fillRect/>
          </a:stretch>
        </p:blipFill>
        <p:spPr>
          <a:xfrm>
            <a:off x="7817485" y="332105"/>
            <a:ext cx="4374515" cy="875030"/>
          </a:xfrm>
          <a:prstGeom prst="rect">
            <a:avLst/>
          </a:prstGeom>
        </p:spPr>
      </p:pic>
      <p:sp>
        <p:nvSpPr>
          <p:cNvPr id="5" name="文本框 4"/>
          <p:cNvSpPr txBox="1"/>
          <p:nvPr/>
        </p:nvSpPr>
        <p:spPr>
          <a:xfrm>
            <a:off x="1165860" y="1144905"/>
            <a:ext cx="2108200" cy="368300"/>
          </a:xfrm>
          <a:prstGeom prst="rect">
            <a:avLst/>
          </a:prstGeom>
          <a:noFill/>
        </p:spPr>
        <p:txBody>
          <a:bodyPr wrap="square" rtlCol="0">
            <a:spAutoFit/>
          </a:bodyPr>
          <a:p>
            <a:r>
              <a:rPr lang="zh-CN" altLang="en-US" b="1"/>
              <a:t>目前支持问答类型</a:t>
            </a:r>
            <a:endParaRPr lang="zh-CN" altLang="en-US" b="1"/>
          </a:p>
        </p:txBody>
      </p:sp>
      <p:pic>
        <p:nvPicPr>
          <p:cNvPr id="6" name="图片 5"/>
          <p:cNvPicPr>
            <a:picLocks noChangeAspect="1"/>
          </p:cNvPicPr>
          <p:nvPr/>
        </p:nvPicPr>
        <p:blipFill>
          <a:blip r:embed="rId2"/>
          <a:stretch>
            <a:fillRect/>
          </a:stretch>
        </p:blipFill>
        <p:spPr>
          <a:xfrm>
            <a:off x="0" y="1513205"/>
            <a:ext cx="4439285" cy="5344795"/>
          </a:xfrm>
          <a:prstGeom prst="rect">
            <a:avLst/>
          </a:prstGeom>
        </p:spPr>
      </p:pic>
      <p:sp>
        <p:nvSpPr>
          <p:cNvPr id="8" name="文本框 7"/>
          <p:cNvSpPr txBox="1"/>
          <p:nvPr/>
        </p:nvSpPr>
        <p:spPr>
          <a:xfrm>
            <a:off x="7847965" y="1144905"/>
            <a:ext cx="1574800" cy="368300"/>
          </a:xfrm>
          <a:prstGeom prst="rect">
            <a:avLst/>
          </a:prstGeom>
          <a:noFill/>
        </p:spPr>
        <p:txBody>
          <a:bodyPr wrap="square" rtlCol="0">
            <a:spAutoFit/>
          </a:bodyPr>
          <a:p>
            <a:r>
              <a:rPr lang="zh-CN" altLang="en-US" b="1"/>
              <a:t>新增问答类型</a:t>
            </a:r>
            <a:endParaRPr lang="zh-CN" altLang="en-US" b="1"/>
          </a:p>
        </p:txBody>
      </p:sp>
      <p:graphicFrame>
        <p:nvGraphicFramePr>
          <p:cNvPr id="11" name="表格 10"/>
          <p:cNvGraphicFramePr/>
          <p:nvPr>
            <p:custDataLst>
              <p:tags r:id="rId3"/>
            </p:custDataLst>
          </p:nvPr>
        </p:nvGraphicFramePr>
        <p:xfrm>
          <a:off x="5321300" y="1513205"/>
          <a:ext cx="6589395" cy="731520"/>
        </p:xfrm>
        <a:graphic>
          <a:graphicData uri="http://schemas.openxmlformats.org/drawingml/2006/table">
            <a:tbl>
              <a:tblPr firstRow="1" bandRow="1">
                <a:tableStyleId>{5C22544A-7EE6-4342-B048-85BDC9FD1C3A}</a:tableStyleId>
              </a:tblPr>
              <a:tblGrid>
                <a:gridCol w="2196465"/>
                <a:gridCol w="2196465"/>
                <a:gridCol w="2196465"/>
              </a:tblGrid>
              <a:tr h="365760">
                <a:tc>
                  <a:txBody>
                    <a:bodyPr/>
                    <a:p>
                      <a:pPr algn="ctr">
                        <a:buNone/>
                      </a:pPr>
                      <a:r>
                        <a:rPr lang="zh-CN" altLang="en-US"/>
                        <a:t>问句</a:t>
                      </a:r>
                      <a:r>
                        <a:rPr lang="zh-CN" altLang="en-US"/>
                        <a:t>类型</a:t>
                      </a:r>
                      <a:endParaRPr lang="zh-CN" altLang="en-US"/>
                    </a:p>
                  </a:txBody>
                  <a:tcPr anchor="ctr" anchorCtr="0"/>
                </a:tc>
                <a:tc>
                  <a:txBody>
                    <a:bodyPr/>
                    <a:p>
                      <a:pPr algn="ctr">
                        <a:buNone/>
                      </a:pPr>
                      <a:r>
                        <a:rPr lang="zh-CN" altLang="en-US"/>
                        <a:t>中文</a:t>
                      </a:r>
                      <a:r>
                        <a:rPr lang="zh-CN" altLang="en-US"/>
                        <a:t>含义</a:t>
                      </a:r>
                      <a:endParaRPr lang="zh-CN" altLang="en-US"/>
                    </a:p>
                  </a:txBody>
                  <a:tcPr anchor="ctr" anchorCtr="0"/>
                </a:tc>
                <a:tc>
                  <a:txBody>
                    <a:bodyPr/>
                    <a:p>
                      <a:pPr algn="ctr">
                        <a:buNone/>
                      </a:pPr>
                      <a:r>
                        <a:rPr lang="zh-CN" altLang="en-US"/>
                        <a:t>问句</a:t>
                      </a:r>
                      <a:r>
                        <a:rPr lang="zh-CN" altLang="en-US"/>
                        <a:t>举例</a:t>
                      </a:r>
                      <a:endParaRPr lang="zh-CN" altLang="en-US"/>
                    </a:p>
                  </a:txBody>
                  <a:tcPr anchor="ctr" anchorCtr="0"/>
                </a:tc>
              </a:tr>
              <a:tr h="365760">
                <a:tc>
                  <a:txBody>
                    <a:bodyPr/>
                    <a:p>
                      <a:pPr algn="ctr">
                        <a:buNone/>
                      </a:pPr>
                      <a:r>
                        <a:rPr lang="zh-CN" altLang="en-US"/>
                        <a:t>drug_population</a:t>
                      </a:r>
                      <a:endParaRPr lang="zh-CN" altLang="en-US"/>
                    </a:p>
                  </a:txBody>
                  <a:tcPr anchor="ctr" anchorCtr="0"/>
                </a:tc>
                <a:tc>
                  <a:txBody>
                    <a:bodyPr/>
                    <a:p>
                      <a:pPr algn="ctr">
                        <a:buNone/>
                      </a:pPr>
                      <a:r>
                        <a:rPr lang="zh-CN" altLang="en-US"/>
                        <a:t>药品适用</a:t>
                      </a:r>
                      <a:r>
                        <a:rPr lang="zh-CN" altLang="en-US"/>
                        <a:t>人群</a:t>
                      </a:r>
                      <a:endParaRPr lang="zh-CN" altLang="en-US"/>
                    </a:p>
                  </a:txBody>
                  <a:tcPr anchor="ctr" anchorCtr="0"/>
                </a:tc>
                <a:tc>
                  <a:txBody>
                    <a:bodyPr/>
                    <a:p>
                      <a:pPr algn="ctr">
                        <a:buNone/>
                      </a:pPr>
                      <a:r>
                        <a:rPr lang="zh-CN" altLang="en-US"/>
                        <a:t>当归片的适用人群？</a:t>
                      </a:r>
                      <a:endParaRPr lang="zh-CN" altLang="en-US"/>
                    </a:p>
                  </a:txBody>
                  <a:tcPr anchor="ctr" anchorCtr="0"/>
                </a:tc>
              </a:tr>
            </a:tbl>
          </a:graphicData>
        </a:graphic>
      </p:graphicFrame>
      <p:pic>
        <p:nvPicPr>
          <p:cNvPr id="13" name="图片 12" descr="9b62a2d1fc474acad7630a090ead74e"/>
          <p:cNvPicPr>
            <a:picLocks noChangeAspect="1"/>
          </p:cNvPicPr>
          <p:nvPr/>
        </p:nvPicPr>
        <p:blipFill>
          <a:blip r:embed="rId4"/>
          <a:srcRect r="1078"/>
          <a:stretch>
            <a:fillRect/>
          </a:stretch>
        </p:blipFill>
        <p:spPr>
          <a:xfrm>
            <a:off x="5200015" y="3314700"/>
            <a:ext cx="6870700" cy="1854200"/>
          </a:xfrm>
          <a:prstGeom prst="rect">
            <a:avLst/>
          </a:prstGeom>
        </p:spPr>
      </p:pic>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4" name="矩形 4"/>
          <p:cNvSpPr/>
          <p:nvPr/>
        </p:nvSpPr>
        <p:spPr>
          <a:xfrm>
            <a:off x="0" y="991235"/>
            <a:ext cx="504825" cy="13017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57" name="组合 18"/>
          <p:cNvGrpSpPr/>
          <p:nvPr/>
        </p:nvGrpSpPr>
        <p:grpSpPr>
          <a:xfrm>
            <a:off x="46355" y="430530"/>
            <a:ext cx="478155" cy="461010"/>
            <a:chOff x="7128681" y="1680275"/>
            <a:chExt cx="1039864" cy="1039864"/>
          </a:xfrm>
        </p:grpSpPr>
        <p:sp>
          <p:nvSpPr>
            <p:cNvPr id="1048705" name="椭圆 5"/>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06"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707" name="矩形 16"/>
          <p:cNvSpPr/>
          <p:nvPr/>
        </p:nvSpPr>
        <p:spPr>
          <a:xfrm>
            <a:off x="504825" y="991235"/>
            <a:ext cx="2646680" cy="13398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08"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a:solidFill>
                  <a:srgbClr val="004578"/>
                </a:solidFill>
                <a:latin typeface="微软雅黑" panose="020B0503020204020204" charset="-122"/>
                <a:ea typeface="微软雅黑" panose="020B0503020204020204" charset="-122"/>
              </a:rPr>
              <a:t>6</a:t>
            </a:r>
            <a:r>
              <a:rPr lang="zh-CN" altLang="en-US" sz="2600" b="1">
                <a:solidFill>
                  <a:srgbClr val="004578"/>
                </a:solidFill>
                <a:latin typeface="微软雅黑" panose="020B0503020204020204" charset="-122"/>
                <a:ea typeface="微软雅黑" panose="020B0503020204020204" charset="-122"/>
              </a:rPr>
              <a:t>、实习</a:t>
            </a:r>
            <a:r>
              <a:rPr lang="zh-CN" altLang="en-US" sz="2600" b="1">
                <a:solidFill>
                  <a:srgbClr val="004578"/>
                </a:solidFill>
                <a:latin typeface="微软雅黑" panose="020B0503020204020204" charset="-122"/>
                <a:ea typeface="微软雅黑" panose="020B0503020204020204" charset="-122"/>
              </a:rPr>
              <a:t>心得</a:t>
            </a:r>
            <a:endParaRPr lang="zh-CN" altLang="en-US" sz="2600" b="1">
              <a:solidFill>
                <a:srgbClr val="004578"/>
              </a:solidFill>
              <a:latin typeface="微软雅黑" panose="020B0503020204020204" charset="-122"/>
              <a:ea typeface="微软雅黑" panose="020B0503020204020204" charset="-122"/>
            </a:endParaRPr>
          </a:p>
        </p:txBody>
      </p:sp>
      <p:sp>
        <p:nvSpPr>
          <p:cNvPr id="1048709"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710"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4" name="图片 3" descr="black"/>
          <p:cNvPicPr>
            <a:picLocks noChangeAspect="1"/>
          </p:cNvPicPr>
          <p:nvPr/>
        </p:nvPicPr>
        <p:blipFill>
          <a:blip r:embed="rId1"/>
          <a:stretch>
            <a:fillRect/>
          </a:stretch>
        </p:blipFill>
        <p:spPr>
          <a:xfrm>
            <a:off x="7817485" y="332105"/>
            <a:ext cx="4374515" cy="875030"/>
          </a:xfrm>
          <a:prstGeom prst="rect">
            <a:avLst/>
          </a:prstGeom>
        </p:spPr>
      </p:pic>
      <p:sp>
        <p:nvSpPr>
          <p:cNvPr id="3" name="文本框 2"/>
          <p:cNvSpPr txBox="1"/>
          <p:nvPr/>
        </p:nvSpPr>
        <p:spPr>
          <a:xfrm>
            <a:off x="1435100" y="2204720"/>
            <a:ext cx="8898255" cy="3125470"/>
          </a:xfrm>
          <a:prstGeom prst="rect">
            <a:avLst/>
          </a:prstGeom>
          <a:noFill/>
        </p:spPr>
        <p:txBody>
          <a:bodyPr wrap="square" rtlCol="0">
            <a:noAutofit/>
          </a:bodyPr>
          <a:p>
            <a:pPr indent="457200" algn="l"/>
            <a:r>
              <a:rPr lang="en-US" altLang="zh-CN" sz="2800">
                <a:latin typeface="宋体" panose="02010600030101010101" pitchFamily="2" charset="-122"/>
                <a:ea typeface="宋体" panose="02010600030101010101" pitchFamily="2" charset="-122"/>
              </a:rPr>
              <a:t> </a:t>
            </a:r>
            <a:r>
              <a:rPr lang="zh-CN" altLang="en-US" sz="2800">
                <a:latin typeface="宋体" panose="02010600030101010101" pitchFamily="2" charset="-122"/>
                <a:ea typeface="宋体" panose="02010600030101010101" pitchFamily="2" charset="-122"/>
              </a:rPr>
              <a:t>时间匆匆，实习到了尾声。一个月的时间，从配环境到整理逻辑，从读文献到写代码，最终在复现项目的基础上成功地进行了一些改进。项目仍有优化的潜力和空间，对于现在的结果，我有一定成就感，更多的是对这个问答机器人以及自然语言处理领域的求知欲。学术的世界里前路漫漫，祝愿诸位珍重的同时，也祝愿各位，在未来蟾宫折桂的同时，不要忘记旅途本身的意义。</a:t>
            </a:r>
            <a:endParaRPr lang="zh-CN" altLang="en-US" sz="2800">
              <a:latin typeface="宋体" panose="02010600030101010101" pitchFamily="2" charset="-122"/>
              <a:ea typeface="宋体" panose="02010600030101010101" pitchFamily="2" charset="-122"/>
            </a:endParaRPr>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21" name="文本框 13"/>
          <p:cNvSpPr txBox="1"/>
          <p:nvPr/>
        </p:nvSpPr>
        <p:spPr>
          <a:xfrm>
            <a:off x="2165985" y="3294380"/>
            <a:ext cx="796480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pPr>
            <a:r>
              <a:rPr kumimoji="0" lang="zh-CN" altLang="en-US" sz="3600" b="1" i="0" u="none" strike="noStrike" kern="1200" cap="none" spc="0" normalizeH="0" baseline="0" noProof="0" dirty="0">
                <a:ln>
                  <a:noFill/>
                </a:ln>
                <a:solidFill>
                  <a:srgbClr val="004578"/>
                </a:solidFill>
                <a:effectLst/>
                <a:uLnTx/>
                <a:uFillTx/>
                <a:latin typeface="等线" panose="02010600030101010101" charset="-122"/>
                <a:ea typeface="等线" panose="02010600030101010101" charset="-122"/>
                <a:sym typeface="字魂59号-创粗黑" panose="00000500000000000000" pitchFamily="2" charset="-122"/>
              </a:rPr>
              <a:t>感谢各位老师，恳请批评指正！</a:t>
            </a:r>
            <a:endParaRPr kumimoji="0" lang="zh-CN" altLang="en-US" sz="3600" b="1" i="0" u="none" strike="noStrike" kern="1200" cap="none" spc="0" normalizeH="0" baseline="0" noProof="0" dirty="0">
              <a:ln>
                <a:noFill/>
              </a:ln>
              <a:solidFill>
                <a:srgbClr val="004578"/>
              </a:solidFill>
              <a:effectLst/>
              <a:uLnTx/>
              <a:uFillTx/>
              <a:latin typeface="等线" panose="02010600030101010101" charset="-122"/>
              <a:ea typeface="等线" panose="02010600030101010101" charset="-122"/>
              <a:sym typeface="字魂59号-创粗黑" panose="00000500000000000000" pitchFamily="2" charset="-122"/>
            </a:endParaRPr>
          </a:p>
        </p:txBody>
      </p:sp>
      <p:cxnSp>
        <p:nvCxnSpPr>
          <p:cNvPr id="3145730" name="直接连接符 15"/>
          <p:cNvCxnSpPr/>
          <p:nvPr/>
        </p:nvCxnSpPr>
        <p:spPr>
          <a:xfrm>
            <a:off x="3057208" y="3103995"/>
            <a:ext cx="6105525" cy="0"/>
          </a:xfrm>
          <a:prstGeom prst="line">
            <a:avLst/>
          </a:prstGeom>
          <a:ln w="19050">
            <a:solidFill>
              <a:srgbClr val="004098"/>
            </a:solidFill>
          </a:ln>
        </p:spPr>
        <p:style>
          <a:lnRef idx="1">
            <a:schemeClr val="accent1"/>
          </a:lnRef>
          <a:fillRef idx="0">
            <a:schemeClr val="accent1"/>
          </a:fillRef>
          <a:effectRef idx="0">
            <a:schemeClr val="accent1"/>
          </a:effectRef>
          <a:fontRef idx="minor">
            <a:schemeClr val="tx1"/>
          </a:fontRef>
        </p:style>
      </p:cxnSp>
      <p:sp>
        <p:nvSpPr>
          <p:cNvPr id="1048722" name="文本框 3"/>
          <p:cNvSpPr txBox="1"/>
          <p:nvPr/>
        </p:nvSpPr>
        <p:spPr>
          <a:xfrm>
            <a:off x="4394835" y="2089150"/>
            <a:ext cx="3289935" cy="1143000"/>
          </a:xfrm>
          <a:prstGeom prst="rect">
            <a:avLst/>
          </a:prstGeom>
          <a:noFill/>
        </p:spPr>
        <p:txBody>
          <a:bodyPr wrap="square" rtlCol="0">
            <a:spAutoFit/>
          </a:bodyPr>
          <a:lstStyle/>
          <a:p>
            <a:pPr algn="ctr"/>
            <a:r>
              <a:rPr lang="en-US" altLang="zh-CN" sz="6000" b="1">
                <a:solidFill>
                  <a:srgbClr val="004578"/>
                </a:solidFill>
                <a:latin typeface="黑体" panose="02010609060101010101" charset="-122"/>
                <a:ea typeface="黑体" panose="02010609060101010101" charset="-122"/>
              </a:rPr>
              <a:t>THANKS!</a:t>
            </a:r>
            <a:endParaRPr lang="en-US" altLang="zh-CN" sz="6000" b="1">
              <a:solidFill>
                <a:srgbClr val="004578"/>
              </a:solidFill>
              <a:latin typeface="黑体" panose="02010609060101010101" charset="-122"/>
              <a:ea typeface="黑体" panose="02010609060101010101" charset="-122"/>
            </a:endParaRPr>
          </a:p>
        </p:txBody>
      </p:sp>
      <p:pic>
        <p:nvPicPr>
          <p:cNvPr id="3" name="图片 2" descr="black"/>
          <p:cNvPicPr>
            <a:picLocks noChangeAspect="1"/>
          </p:cNvPicPr>
          <p:nvPr/>
        </p:nvPicPr>
        <p:blipFill>
          <a:blip r:embed="rId1"/>
          <a:stretch>
            <a:fillRect/>
          </a:stretch>
        </p:blipFill>
        <p:spPr>
          <a:xfrm>
            <a:off x="3852545" y="5172710"/>
            <a:ext cx="4374515" cy="875030"/>
          </a:xfrm>
          <a:prstGeom prst="rect">
            <a:avLst/>
          </a:prstGeom>
        </p:spPr>
      </p:pic>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48591" name="文本框 7"/>
          <p:cNvSpPr txBox="1"/>
          <p:nvPr/>
        </p:nvSpPr>
        <p:spPr>
          <a:xfrm>
            <a:off x="698500" y="400050"/>
            <a:ext cx="1800860" cy="491490"/>
          </a:xfrm>
          <a:prstGeom prst="rect">
            <a:avLst/>
          </a:prstGeom>
          <a:noFill/>
          <a:ln w="9525">
            <a:noFill/>
          </a:ln>
        </p:spPr>
        <p:txBody>
          <a:bodyPr wrap="square" anchor="t">
            <a:spAutoFit/>
          </a:bodyPr>
          <a:lstStyle/>
          <a:p>
            <a:pPr algn="l"/>
            <a:r>
              <a:rPr lang="zh-CN" altLang="en-US" sz="2600" b="1">
                <a:solidFill>
                  <a:schemeClr val="accent1">
                    <a:lumMod val="50000"/>
                  </a:schemeClr>
                </a:solidFill>
                <a:latin typeface="黑体" panose="02010609060101010101" charset="-122"/>
                <a:ea typeface="黑体" panose="02010609060101010101" charset="-122"/>
              </a:rPr>
              <a:t>汇报目录</a:t>
            </a:r>
            <a:endParaRPr lang="zh-CN" altLang="en-US" sz="2600" b="1">
              <a:solidFill>
                <a:schemeClr val="accent1">
                  <a:lumMod val="50000"/>
                </a:schemeClr>
              </a:solidFill>
              <a:latin typeface="黑体" panose="02010609060101010101" charset="-122"/>
              <a:ea typeface="黑体" panose="02010609060101010101" charset="-122"/>
            </a:endParaRPr>
          </a:p>
        </p:txBody>
      </p:sp>
      <p:sp>
        <p:nvSpPr>
          <p:cNvPr id="1048592" name="矩形 22"/>
          <p:cNvSpPr/>
          <p:nvPr>
            <p:custDataLst>
              <p:tags r:id="rId2"/>
            </p:custDataLst>
          </p:nvPr>
        </p:nvSpPr>
        <p:spPr>
          <a:xfrm>
            <a:off x="1440180" y="2481580"/>
            <a:ext cx="1593215" cy="14478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3" name="文本框 24"/>
          <p:cNvSpPr txBox="1"/>
          <p:nvPr>
            <p:custDataLst>
              <p:tags r:id="rId3"/>
            </p:custDataLst>
          </p:nvPr>
        </p:nvSpPr>
        <p:spPr>
          <a:xfrm>
            <a:off x="1440180" y="2774315"/>
            <a:ext cx="1592580" cy="1459992"/>
          </a:xfrm>
          <a:prstGeom prst="rect">
            <a:avLst/>
          </a:prstGeom>
          <a:solidFill>
            <a:schemeClr val="bg2"/>
          </a:solidFill>
        </p:spPr>
        <p:txBody>
          <a:bodyPr wrap="square" rtlCol="0" anchor="t">
            <a:spAutoFit/>
          </a:bodyPr>
          <a:lstStyle/>
          <a:p>
            <a:pPr marL="0" marR="0" lvl="0" indent="0" algn="ctr" defTabSz="914400" rtl="0" eaLnBrk="1" fontAlgn="auto" latinLnBrk="0" hangingPunct="1">
              <a:lnSpc>
                <a:spcPct val="120000"/>
              </a:lnSpc>
              <a:spcBef>
                <a:spcPts val="0"/>
              </a:spcBef>
              <a:spcAft>
                <a:spcPts val="0"/>
              </a:spcAft>
              <a:buClrTx/>
              <a:buSzTx/>
              <a:buFontTx/>
              <a:buNone/>
            </a:pPr>
            <a:r>
              <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01</a:t>
            </a:r>
            <a:endPar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r>
              <a:rPr lang="zh-CN" altLang="en-US" sz="24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个人简介</a:t>
            </a:r>
            <a:endPar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endParaRPr lang="zh-CN" altLang="en-US" sz="10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4" name="矩形 36"/>
          <p:cNvSpPr/>
          <p:nvPr>
            <p:custDataLst>
              <p:tags r:id="rId4"/>
            </p:custDataLst>
          </p:nvPr>
        </p:nvSpPr>
        <p:spPr>
          <a:xfrm>
            <a:off x="3336290" y="2481580"/>
            <a:ext cx="1593215" cy="14478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5" name="矩形 37"/>
          <p:cNvSpPr/>
          <p:nvPr>
            <p:custDataLst>
              <p:tags r:id="rId5"/>
            </p:custDataLst>
          </p:nvPr>
        </p:nvSpPr>
        <p:spPr>
          <a:xfrm>
            <a:off x="5232400" y="2481580"/>
            <a:ext cx="1592580" cy="14478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6" name="矩形 38"/>
          <p:cNvSpPr/>
          <p:nvPr>
            <p:custDataLst>
              <p:tags r:id="rId6"/>
            </p:custDataLst>
          </p:nvPr>
        </p:nvSpPr>
        <p:spPr>
          <a:xfrm>
            <a:off x="7128510" y="2481580"/>
            <a:ext cx="1592580" cy="14478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7" name="文本框 40"/>
          <p:cNvSpPr txBox="1"/>
          <p:nvPr>
            <p:custDataLst>
              <p:tags r:id="rId7"/>
            </p:custDataLst>
          </p:nvPr>
        </p:nvSpPr>
        <p:spPr>
          <a:xfrm>
            <a:off x="3336290" y="2774950"/>
            <a:ext cx="1592580" cy="1459865"/>
          </a:xfrm>
          <a:prstGeom prst="rect">
            <a:avLst/>
          </a:prstGeom>
          <a:solidFill>
            <a:schemeClr val="bg2"/>
          </a:solidFill>
        </p:spPr>
        <p:txBody>
          <a:bodyPr wrap="square" rtlCol="0" anchor="t">
            <a:noAutofit/>
          </a:bodyPr>
          <a:lstStyle/>
          <a:p>
            <a:pPr marL="0" marR="0" lvl="0" indent="0" algn="ctr" defTabSz="914400" rtl="0" eaLnBrk="1" fontAlgn="auto" latinLnBrk="0" hangingPunct="1">
              <a:lnSpc>
                <a:spcPct val="120000"/>
              </a:lnSpc>
              <a:spcBef>
                <a:spcPts val="0"/>
              </a:spcBef>
              <a:spcAft>
                <a:spcPts val="0"/>
              </a:spcAft>
              <a:buClrTx/>
              <a:buSzTx/>
              <a:buFontTx/>
              <a:buNone/>
            </a:pPr>
            <a:r>
              <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02</a:t>
            </a:r>
            <a:endParaRPr lang="en-US" altLang="zh-CN" sz="32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r>
              <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项目简介</a:t>
            </a:r>
            <a:endPar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endParaRPr lang="zh-CN" altLang="en-US" sz="10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598" name="文本框 41"/>
          <p:cNvSpPr txBox="1"/>
          <p:nvPr>
            <p:custDataLst>
              <p:tags r:id="rId8"/>
            </p:custDataLst>
          </p:nvPr>
        </p:nvSpPr>
        <p:spPr>
          <a:xfrm>
            <a:off x="5232400" y="2774950"/>
            <a:ext cx="1592580" cy="1459865"/>
          </a:xfrm>
          <a:prstGeom prst="rect">
            <a:avLst/>
          </a:prstGeom>
          <a:solidFill>
            <a:schemeClr val="bg2"/>
          </a:solidFill>
        </p:spPr>
        <p:txBody>
          <a:bodyPr wrap="square" rtlCol="0" anchor="t">
            <a:noAutofit/>
          </a:bodyPr>
          <a:lstStyle/>
          <a:p>
            <a:pPr marL="0" marR="0" lvl="0" indent="0" algn="ctr" defTabSz="914400" rtl="0" eaLnBrk="1" fontAlgn="auto" latinLnBrk="0" hangingPunct="1">
              <a:lnSpc>
                <a:spcPct val="120000"/>
              </a:lnSpc>
              <a:spcBef>
                <a:spcPts val="0"/>
              </a:spcBef>
              <a:spcAft>
                <a:spcPts val="0"/>
              </a:spcAft>
              <a:buClrTx/>
              <a:buSzTx/>
              <a:buFontTx/>
              <a:buNone/>
            </a:pPr>
            <a:r>
              <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03</a:t>
            </a:r>
            <a:endParaRPr lang="en-US" altLang="zh-CN" sz="32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r>
              <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项目</a:t>
            </a:r>
            <a:r>
              <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逻辑</a:t>
            </a:r>
            <a:endPar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endParaRPr lang="zh-CN" altLang="en-US" sz="10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00" name="文本框 43"/>
          <p:cNvSpPr txBox="1"/>
          <p:nvPr>
            <p:custDataLst>
              <p:tags r:id="rId9"/>
            </p:custDataLst>
          </p:nvPr>
        </p:nvSpPr>
        <p:spPr>
          <a:xfrm>
            <a:off x="9024620" y="2776855"/>
            <a:ext cx="1592580" cy="1457960"/>
          </a:xfrm>
          <a:prstGeom prst="rect">
            <a:avLst/>
          </a:prstGeom>
          <a:solidFill>
            <a:schemeClr val="bg2"/>
          </a:solidFill>
        </p:spPr>
        <p:txBody>
          <a:bodyPr wrap="square" rtlCol="0" anchor="t">
            <a:noAutofit/>
          </a:bodyPr>
          <a:lstStyle/>
          <a:p>
            <a:pPr marL="0" marR="0" lvl="0" indent="0" algn="ctr" defTabSz="914400" rtl="0" eaLnBrk="1" fontAlgn="auto" latinLnBrk="0" hangingPunct="1">
              <a:lnSpc>
                <a:spcPct val="120000"/>
              </a:lnSpc>
              <a:spcBef>
                <a:spcPts val="0"/>
              </a:spcBef>
              <a:spcAft>
                <a:spcPts val="0"/>
              </a:spcAft>
              <a:buClrTx/>
              <a:buSzTx/>
              <a:buFontTx/>
              <a:buNone/>
            </a:pPr>
            <a:r>
              <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05</a:t>
            </a:r>
            <a:endParaRPr lang="en-US" altLang="zh-CN" sz="32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r>
              <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项目</a:t>
            </a:r>
            <a:r>
              <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rPr>
              <a:t>改进</a:t>
            </a:r>
            <a:endParaRPr lang="zh-CN" altLang="en-US" sz="24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endParaRPr lang="zh-CN" altLang="en-US" sz="10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01" name="矩形 44"/>
          <p:cNvSpPr/>
          <p:nvPr>
            <p:custDataLst>
              <p:tags r:id="rId10"/>
            </p:custDataLst>
          </p:nvPr>
        </p:nvSpPr>
        <p:spPr>
          <a:xfrm>
            <a:off x="9024620" y="2481580"/>
            <a:ext cx="1592580" cy="144780"/>
          </a:xfrm>
          <a:prstGeom prst="rect">
            <a:avLst/>
          </a:prstGeom>
          <a:solidFill>
            <a:srgbClr val="00457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02" name="矩形 45"/>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03" name="矩形 46"/>
          <p:cNvSpPr/>
          <p:nvPr/>
        </p:nvSpPr>
        <p:spPr>
          <a:xfrm>
            <a:off x="504825" y="991870"/>
            <a:ext cx="1544320" cy="11874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30" name="组合 47"/>
          <p:cNvGrpSpPr/>
          <p:nvPr/>
        </p:nvGrpSpPr>
        <p:grpSpPr>
          <a:xfrm>
            <a:off x="46355" y="430530"/>
            <a:ext cx="478155" cy="461010"/>
            <a:chOff x="7128681" y="1680275"/>
            <a:chExt cx="1039864" cy="1039864"/>
          </a:xfrm>
        </p:grpSpPr>
        <p:sp>
          <p:nvSpPr>
            <p:cNvPr id="1048604" name="椭圆 48"/>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05"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2" name="文本框 41"/>
          <p:cNvSpPr txBox="1"/>
          <p:nvPr>
            <p:custDataLst>
              <p:tags r:id="rId11"/>
            </p:custDataLst>
          </p:nvPr>
        </p:nvSpPr>
        <p:spPr>
          <a:xfrm>
            <a:off x="7128510" y="2774315"/>
            <a:ext cx="1592580" cy="1460500"/>
          </a:xfrm>
          <a:prstGeom prst="rect">
            <a:avLst/>
          </a:prstGeom>
          <a:solidFill>
            <a:schemeClr val="bg2"/>
          </a:solidFill>
        </p:spPr>
        <p:txBody>
          <a:bodyPr wrap="square" rtlCol="0" anchor="t">
            <a:noAutofit/>
          </a:bodyPr>
          <a:lstStyle/>
          <a:p>
            <a:pPr marL="0" marR="0" lvl="0" indent="0" algn="ctr" defTabSz="914400" rtl="0" eaLnBrk="1" fontAlgn="auto" latinLnBrk="0" hangingPunct="1">
              <a:lnSpc>
                <a:spcPct val="120000"/>
              </a:lnSpc>
              <a:spcBef>
                <a:spcPts val="0"/>
              </a:spcBef>
              <a:spcAft>
                <a:spcPts val="0"/>
              </a:spcAft>
              <a:buClrTx/>
              <a:buSzTx/>
              <a:buFontTx/>
              <a:buNone/>
            </a:pPr>
            <a:r>
              <a:rPr lang="en-US" altLang="zh-CN" sz="32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04</a:t>
            </a:r>
            <a:endParaRPr lang="en-US" altLang="zh-CN" sz="32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r>
              <a:rPr lang="zh-CN" altLang="en-US" sz="2400" b="1" noProof="0" dirty="0">
                <a:ln>
                  <a:noFill/>
                </a:ln>
                <a:solidFill>
                  <a:schemeClr val="accent5">
                    <a:lumMod val="50000"/>
                  </a:schemeClr>
                </a:solidFill>
                <a:effectLst/>
                <a:uLnTx/>
                <a:uFillTx/>
                <a:latin typeface="黑体" panose="02010609060101010101" charset="-122"/>
                <a:ea typeface="黑体" panose="02010609060101010101" charset="-122"/>
                <a:sym typeface="字魂59号-创粗黑" panose="00000500000000000000" pitchFamily="2" charset="-122"/>
              </a:rPr>
              <a:t>运行结果</a:t>
            </a:r>
            <a:endParaRPr lang="en-US" altLang="zh-CN" sz="1000" b="1" noProof="0" dirty="0">
              <a:ln>
                <a:noFill/>
              </a:ln>
              <a:solidFill>
                <a:schemeClr val="accent5">
                  <a:lumMod val="50000"/>
                </a:schemeClr>
              </a:solidFill>
              <a:effectLst/>
              <a:uLnTx/>
              <a:uFillTx/>
              <a:latin typeface="黑体" panose="02010609060101010101" charset="-122"/>
              <a:ea typeface="字魂59号-创粗黑" panose="00000500000000000000"/>
              <a:sym typeface="字魂59号-创粗黑" panose="00000500000000000000" pitchFamily="2" charset="-122"/>
            </a:endParaRPr>
          </a:p>
          <a:p>
            <a:pPr marL="0" marR="0" lvl="0" indent="0" algn="ctr" defTabSz="914400" rtl="0" eaLnBrk="1" fontAlgn="auto" latinLnBrk="0" hangingPunct="1">
              <a:lnSpc>
                <a:spcPct val="120000"/>
              </a:lnSpc>
              <a:spcBef>
                <a:spcPts val="0"/>
              </a:spcBef>
              <a:spcAft>
                <a:spcPts val="0"/>
              </a:spcAft>
              <a:buClrTx/>
              <a:buSzTx/>
              <a:buFontTx/>
              <a:buNone/>
            </a:pPr>
            <a:endParaRPr lang="zh-CN" altLang="en-US" sz="1000" b="1" noProof="0" dirty="0">
              <a:ln>
                <a:noFill/>
              </a:ln>
              <a:solidFill>
                <a:schemeClr val="accent5">
                  <a:lumMod val="50000"/>
                </a:schemeClr>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2"/>
          <a:stretch>
            <a:fillRect/>
          </a:stretch>
        </p:blipFill>
        <p:spPr>
          <a:xfrm>
            <a:off x="7817485" y="332105"/>
            <a:ext cx="4374515" cy="875030"/>
          </a:xfrm>
          <a:prstGeom prst="rect">
            <a:avLst/>
          </a:prstGeom>
        </p:spPr>
      </p:pic>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048610" name="文本框 7"/>
          <p:cNvSpPr txBox="1"/>
          <p:nvPr/>
        </p:nvSpPr>
        <p:spPr>
          <a:xfrm>
            <a:off x="698500" y="400050"/>
            <a:ext cx="3136265" cy="492443"/>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1</a:t>
            </a:r>
            <a:r>
              <a:rPr lang="zh-CN" altLang="en-US" sz="2600" b="1" dirty="0">
                <a:solidFill>
                  <a:srgbClr val="004578"/>
                </a:solidFill>
                <a:latin typeface="微软雅黑" panose="020B0503020204020204" charset="-122"/>
                <a:ea typeface="微软雅黑" panose="020B0503020204020204" charset="-122"/>
              </a:rPr>
              <a:t>、个人简介</a:t>
            </a:r>
            <a:endParaRPr lang="zh-CN" altLang="en-US" sz="2600" b="1" dirty="0">
              <a:solidFill>
                <a:srgbClr val="004578"/>
              </a:solidFill>
              <a:latin typeface="微软雅黑" panose="020B0503020204020204" charset="-122"/>
              <a:ea typeface="微软雅黑" panose="020B0503020204020204" charset="-122"/>
            </a:endParaRPr>
          </a:p>
        </p:txBody>
      </p:sp>
      <p:grpSp>
        <p:nvGrpSpPr>
          <p:cNvPr id="34" name="组合 18"/>
          <p:cNvGrpSpPr/>
          <p:nvPr/>
        </p:nvGrpSpPr>
        <p:grpSpPr>
          <a:xfrm>
            <a:off x="46355" y="430530"/>
            <a:ext cx="478155" cy="461010"/>
            <a:chOff x="7128681" y="1680275"/>
            <a:chExt cx="1039864" cy="1039864"/>
          </a:xfrm>
        </p:grpSpPr>
        <p:sp>
          <p:nvSpPr>
            <p:cNvPr id="1048611"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12"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13"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14"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cxnSp>
        <p:nvCxnSpPr>
          <p:cNvPr id="3145729" name="直接连接符 23"/>
          <p:cNvCxnSpPr/>
          <p:nvPr/>
        </p:nvCxnSpPr>
        <p:spPr>
          <a:xfrm flipH="1">
            <a:off x="5236845" y="1377315"/>
            <a:ext cx="14605" cy="4707890"/>
          </a:xfrm>
          <a:prstGeom prst="line">
            <a:avLst/>
          </a:prstGeom>
          <a:ln w="41275">
            <a:solidFill>
              <a:srgbClr val="41719C"/>
            </a:solidFill>
          </a:ln>
        </p:spPr>
        <p:style>
          <a:lnRef idx="3">
            <a:schemeClr val="dk1"/>
          </a:lnRef>
          <a:fillRef idx="0">
            <a:schemeClr val="dk1"/>
          </a:fillRef>
          <a:effectRef idx="2">
            <a:schemeClr val="dk1"/>
          </a:effectRef>
          <a:fontRef idx="minor">
            <a:schemeClr val="tx1"/>
          </a:fontRef>
        </p:style>
      </p:cxnSp>
      <p:sp>
        <p:nvSpPr>
          <p:cNvPr id="1048619" name="菱形 31"/>
          <p:cNvSpPr/>
          <p:nvPr/>
        </p:nvSpPr>
        <p:spPr>
          <a:xfrm>
            <a:off x="5697220" y="1598198"/>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8621" name="菱形 34"/>
          <p:cNvSpPr/>
          <p:nvPr/>
        </p:nvSpPr>
        <p:spPr>
          <a:xfrm>
            <a:off x="5697220" y="3323379"/>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descr="black"/>
          <p:cNvPicPr>
            <a:picLocks noChangeAspect="1"/>
          </p:cNvPicPr>
          <p:nvPr/>
        </p:nvPicPr>
        <p:blipFill>
          <a:blip r:embed="rId2"/>
          <a:stretch>
            <a:fillRect/>
          </a:stretch>
        </p:blipFill>
        <p:spPr>
          <a:xfrm>
            <a:off x="7594600" y="400050"/>
            <a:ext cx="4374515" cy="875030"/>
          </a:xfrm>
          <a:prstGeom prst="rect">
            <a:avLst/>
          </a:prstGeom>
        </p:spPr>
      </p:pic>
      <p:sp>
        <p:nvSpPr>
          <p:cNvPr id="2" name="文本框 1"/>
          <p:cNvSpPr txBox="1"/>
          <p:nvPr/>
        </p:nvSpPr>
        <p:spPr>
          <a:xfrm>
            <a:off x="1658620" y="4443730"/>
            <a:ext cx="173291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姓名：权</a:t>
            </a:r>
            <a:r>
              <a:rPr lang="zh-CN" altLang="en-US">
                <a:latin typeface="宋体" panose="02010600030101010101" pitchFamily="2" charset="-122"/>
                <a:ea typeface="宋体" panose="02010600030101010101" pitchFamily="2" charset="-122"/>
              </a:rPr>
              <a:t>宇辰</a:t>
            </a:r>
            <a:endParaRPr lang="zh-CN" altLang="en-US">
              <a:latin typeface="宋体" panose="02010600030101010101" pitchFamily="2" charset="-122"/>
              <a:ea typeface="宋体" panose="02010600030101010101" pitchFamily="2" charset="-122"/>
            </a:endParaRPr>
          </a:p>
        </p:txBody>
      </p:sp>
      <p:sp>
        <p:nvSpPr>
          <p:cNvPr id="4" name="文本框 3"/>
          <p:cNvSpPr txBox="1"/>
          <p:nvPr/>
        </p:nvSpPr>
        <p:spPr>
          <a:xfrm>
            <a:off x="1658620" y="5055235"/>
            <a:ext cx="2489835"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专业：信息与通信</a:t>
            </a:r>
            <a:r>
              <a:rPr lang="zh-CN" altLang="en-US">
                <a:latin typeface="宋体" panose="02010600030101010101" pitchFamily="2" charset="-122"/>
                <a:ea typeface="宋体" panose="02010600030101010101" pitchFamily="2" charset="-122"/>
              </a:rPr>
              <a:t>工程</a:t>
            </a:r>
            <a:endParaRPr lang="zh-CN" altLang="en-US">
              <a:latin typeface="宋体" panose="02010600030101010101" pitchFamily="2" charset="-122"/>
              <a:ea typeface="宋体" panose="02010600030101010101" pitchFamily="2" charset="-122"/>
            </a:endParaRPr>
          </a:p>
        </p:txBody>
      </p:sp>
      <p:sp>
        <p:nvSpPr>
          <p:cNvPr id="7" name="文本框 6"/>
          <p:cNvSpPr txBox="1"/>
          <p:nvPr/>
        </p:nvSpPr>
        <p:spPr>
          <a:xfrm>
            <a:off x="6084570" y="1518285"/>
            <a:ext cx="4064000" cy="368300"/>
          </a:xfrm>
          <a:prstGeom prst="rect">
            <a:avLst/>
          </a:prstGeom>
          <a:noFill/>
        </p:spPr>
        <p:txBody>
          <a:bodyPr wrap="square" rtlCol="0">
            <a:spAutoFit/>
          </a:bodyPr>
          <a:p>
            <a:r>
              <a:rPr lang="zh-CN" altLang="en-US" b="1"/>
              <a:t>教育</a:t>
            </a:r>
            <a:r>
              <a:rPr lang="zh-CN" altLang="en-US" b="1"/>
              <a:t>经历</a:t>
            </a:r>
            <a:endParaRPr lang="zh-CN" altLang="en-US" b="1"/>
          </a:p>
        </p:txBody>
      </p:sp>
      <p:pic>
        <p:nvPicPr>
          <p:cNvPr id="8" name="图片 7" descr="一寸照片"/>
          <p:cNvPicPr>
            <a:picLocks noChangeAspect="1"/>
          </p:cNvPicPr>
          <p:nvPr/>
        </p:nvPicPr>
        <p:blipFill>
          <a:blip r:embed="rId3"/>
          <a:stretch>
            <a:fillRect/>
          </a:stretch>
        </p:blipFill>
        <p:spPr>
          <a:xfrm>
            <a:off x="1967230" y="1781175"/>
            <a:ext cx="1532255" cy="2145665"/>
          </a:xfrm>
          <a:prstGeom prst="rect">
            <a:avLst/>
          </a:prstGeom>
        </p:spPr>
      </p:pic>
      <p:sp>
        <p:nvSpPr>
          <p:cNvPr id="9" name="文本框 8"/>
          <p:cNvSpPr txBox="1"/>
          <p:nvPr/>
        </p:nvSpPr>
        <p:spPr>
          <a:xfrm>
            <a:off x="6084570" y="1886585"/>
            <a:ext cx="4783455" cy="64516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2019.9-2023.6</a:t>
            </a:r>
            <a:r>
              <a:rPr lang="en-US" altLang="zh-CN"/>
              <a:t> </a:t>
            </a:r>
            <a:r>
              <a:rPr lang="zh-CN" altLang="en-US">
                <a:latin typeface="宋体" panose="02010600030101010101" pitchFamily="2" charset="-122"/>
                <a:ea typeface="宋体" panose="02010600030101010101" pitchFamily="2" charset="-122"/>
                <a:cs typeface="宋体" panose="02010600030101010101" pitchFamily="2" charset="-122"/>
              </a:rPr>
              <a:t>郑州大学</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教育部直属</a:t>
            </a:r>
            <a:r>
              <a:rPr lang="en-US" altLang="zh-CN">
                <a:latin typeface="Times New Roman" panose="02020603050405020304" charset="0"/>
                <a:cs typeface="Times New Roman" panose="02020603050405020304" charset="0"/>
              </a:rPr>
              <a:t>211</a:t>
            </a:r>
            <a:r>
              <a:rPr lang="zh-CN" altLang="en-US">
                <a:latin typeface="宋体" panose="02010600030101010101" pitchFamily="2" charset="-122"/>
                <a:ea typeface="宋体" panose="02010600030101010101" pitchFamily="2" charset="-122"/>
                <a:cs typeface="宋体" panose="02010600030101010101" pitchFamily="2" charset="-122"/>
              </a:rPr>
              <a:t>高校</a:t>
            </a:r>
            <a:endParaRPr lang="en-US" altLang="zh-CN">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本科</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通信</a:t>
            </a:r>
            <a:r>
              <a:rPr lang="zh-CN" altLang="en-US">
                <a:latin typeface="宋体" panose="02010600030101010101" pitchFamily="2" charset="-122"/>
                <a:ea typeface="宋体" panose="02010600030101010101" pitchFamily="2" charset="-122"/>
                <a:cs typeface="宋体" panose="02010600030101010101" pitchFamily="2" charset="-122"/>
              </a:rPr>
              <a:t>工程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0" name="文本框 9"/>
          <p:cNvSpPr txBox="1"/>
          <p:nvPr/>
        </p:nvSpPr>
        <p:spPr>
          <a:xfrm>
            <a:off x="6084570" y="2531745"/>
            <a:ext cx="5401945" cy="645160"/>
          </a:xfrm>
          <a:prstGeom prst="rect">
            <a:avLst/>
          </a:prstGeom>
          <a:noFill/>
        </p:spPr>
        <p:txBody>
          <a:bodyPr wrap="square" rtlCol="0">
            <a:spAutoFit/>
          </a:bodyPr>
          <a:p>
            <a:r>
              <a:rPr lang="en-US" altLang="zh-CN">
                <a:latin typeface="Times New Roman" panose="02020603050405020304" charset="0"/>
                <a:cs typeface="Times New Roman" panose="02020603050405020304" charset="0"/>
              </a:rPr>
              <a:t>2023.8-</a:t>
            </a:r>
            <a:r>
              <a:rPr lang="zh-CN" altLang="en-US">
                <a:latin typeface="宋体" panose="02010600030101010101" pitchFamily="2" charset="-122"/>
                <a:ea typeface="宋体" panose="02010600030101010101" pitchFamily="2" charset="-122"/>
              </a:rPr>
              <a:t>今</a:t>
            </a:r>
            <a:r>
              <a:rPr lang="en-US" altLang="zh-CN"/>
              <a:t> </a:t>
            </a:r>
            <a:r>
              <a:rPr lang="zh-CN" altLang="en-US">
                <a:latin typeface="宋体" panose="02010600030101010101" pitchFamily="2" charset="-122"/>
                <a:ea typeface="宋体" panose="02010600030101010101" pitchFamily="2" charset="-122"/>
              </a:rPr>
              <a:t>中国石油大学（北京）教育部直属</a:t>
            </a:r>
            <a:r>
              <a:rPr lang="en-US" altLang="zh-CN">
                <a:latin typeface="Times New Roman" panose="02020603050405020304" charset="0"/>
                <a:cs typeface="Times New Roman" panose="02020603050405020304" charset="0"/>
              </a:rPr>
              <a:t>211</a:t>
            </a:r>
            <a:r>
              <a:rPr lang="zh-CN" altLang="en-US">
                <a:latin typeface="宋体" panose="02010600030101010101" pitchFamily="2" charset="-122"/>
                <a:ea typeface="宋体" panose="02010600030101010101" pitchFamily="2" charset="-122"/>
                <a:cs typeface="宋体" panose="02010600030101010101" pitchFamily="2" charset="-122"/>
              </a:rPr>
              <a:t>高校</a:t>
            </a:r>
            <a:endParaRPr lang="zh-CN" altLang="en-US">
              <a:latin typeface="宋体" panose="02010600030101010101" pitchFamily="2" charset="-122"/>
              <a:ea typeface="宋体" panose="02010600030101010101" pitchFamily="2" charset="-122"/>
              <a:cs typeface="宋体" panose="02010600030101010101" pitchFamily="2" charset="-122"/>
            </a:endParaRPr>
          </a:p>
          <a:p>
            <a:r>
              <a:rPr lang="zh-CN" altLang="en-US">
                <a:latin typeface="宋体" panose="02010600030101010101" pitchFamily="2" charset="-122"/>
                <a:ea typeface="宋体" panose="02010600030101010101" pitchFamily="2" charset="-122"/>
                <a:cs typeface="宋体" panose="02010600030101010101" pitchFamily="2" charset="-122"/>
              </a:rPr>
              <a:t>硕士</a:t>
            </a:r>
            <a:r>
              <a:rPr lang="en-US" altLang="zh-CN">
                <a:latin typeface="宋体" panose="02010600030101010101" pitchFamily="2" charset="-122"/>
                <a:ea typeface="宋体" panose="02010600030101010101" pitchFamily="2" charset="-122"/>
                <a:cs typeface="宋体" panose="02010600030101010101" pitchFamily="2" charset="-122"/>
              </a:rPr>
              <a:t> </a:t>
            </a:r>
            <a:r>
              <a:rPr lang="zh-CN" altLang="en-US">
                <a:latin typeface="宋体" panose="02010600030101010101" pitchFamily="2" charset="-122"/>
                <a:ea typeface="宋体" panose="02010600030101010101" pitchFamily="2" charset="-122"/>
                <a:cs typeface="宋体" panose="02010600030101010101" pitchFamily="2" charset="-122"/>
              </a:rPr>
              <a:t>信息与通信</a:t>
            </a:r>
            <a:r>
              <a:rPr lang="zh-CN" altLang="en-US">
                <a:latin typeface="宋体" panose="02010600030101010101" pitchFamily="2" charset="-122"/>
                <a:ea typeface="宋体" panose="02010600030101010101" pitchFamily="2" charset="-122"/>
                <a:cs typeface="宋体" panose="02010600030101010101" pitchFamily="2" charset="-122"/>
              </a:rPr>
              <a:t>工程</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1" name="文本框 10"/>
          <p:cNvSpPr txBox="1"/>
          <p:nvPr/>
        </p:nvSpPr>
        <p:spPr>
          <a:xfrm>
            <a:off x="6084570" y="3244850"/>
            <a:ext cx="4064000" cy="368300"/>
          </a:xfrm>
          <a:prstGeom prst="rect">
            <a:avLst/>
          </a:prstGeom>
          <a:noFill/>
        </p:spPr>
        <p:txBody>
          <a:bodyPr wrap="square" rtlCol="0">
            <a:spAutoFit/>
          </a:bodyPr>
          <a:p>
            <a:r>
              <a:rPr lang="zh-CN" altLang="en-US" b="1"/>
              <a:t>学术</a:t>
            </a:r>
            <a:r>
              <a:rPr lang="zh-CN" altLang="en-US" b="1"/>
              <a:t>成果</a:t>
            </a:r>
            <a:endParaRPr lang="zh-CN" altLang="en-US" b="1"/>
          </a:p>
        </p:txBody>
      </p:sp>
      <p:sp>
        <p:nvSpPr>
          <p:cNvPr id="12" name="文本框 11"/>
          <p:cNvSpPr txBox="1"/>
          <p:nvPr/>
        </p:nvSpPr>
        <p:spPr>
          <a:xfrm>
            <a:off x="6084570" y="3642360"/>
            <a:ext cx="4515485" cy="306705"/>
          </a:xfrm>
          <a:prstGeom prst="rect">
            <a:avLst/>
          </a:prstGeom>
          <a:noFill/>
        </p:spPr>
        <p:txBody>
          <a:bodyPr wrap="square" rtlCol="0">
            <a:spAutoFit/>
          </a:bodyPr>
          <a:p>
            <a:r>
              <a:rPr lang="en-US" altLang="zh-CN" sz="1400">
                <a:latin typeface="Times New Roman" panose="02020603050405020304" charset="0"/>
                <a:cs typeface="Times New Roman" panose="02020603050405020304" charset="0"/>
              </a:rPr>
              <a:t>[1]</a:t>
            </a:r>
            <a:r>
              <a:rPr lang="en-US" altLang="zh-CN" sz="1400"/>
              <a:t> </a:t>
            </a:r>
            <a:r>
              <a:rPr lang="zh-CN" altLang="en-US" sz="1400">
                <a:latin typeface="宋体" panose="02010600030101010101" pitchFamily="2" charset="-122"/>
                <a:ea typeface="宋体" panose="02010600030101010101" pitchFamily="2" charset="-122"/>
              </a:rPr>
              <a:t>权宇辰</a:t>
            </a:r>
            <a:r>
              <a:rPr lang="en-US" altLang="zh-CN" sz="1400"/>
              <a:t>.</a:t>
            </a:r>
            <a:r>
              <a:rPr lang="zh-CN" altLang="en-US" sz="1400">
                <a:latin typeface="宋体" panose="02010600030101010101" pitchFamily="2" charset="-122"/>
                <a:ea typeface="宋体" panose="02010600030101010101" pitchFamily="2" charset="-122"/>
              </a:rPr>
              <a:t>基于</a:t>
            </a:r>
            <a:r>
              <a:rPr lang="en-US" altLang="zh-CN" sz="1400">
                <a:latin typeface="Times New Roman" panose="02020603050405020304" charset="0"/>
                <a:cs typeface="Times New Roman" panose="02020603050405020304" charset="0"/>
              </a:rPr>
              <a:t>LTE</a:t>
            </a:r>
            <a:r>
              <a:rPr lang="zh-CN" altLang="en-US" sz="1400">
                <a:latin typeface="宋体" panose="02010600030101010101" pitchFamily="2" charset="-122"/>
                <a:ea typeface="宋体" panose="02010600030101010101" pitchFamily="2" charset="-122"/>
              </a:rPr>
              <a:t>测量报告的移动台定位算法设计</a:t>
            </a:r>
            <a:endParaRPr lang="zh-CN" altLang="en-US" sz="1400">
              <a:latin typeface="宋体" panose="02010600030101010101" pitchFamily="2" charset="-122"/>
              <a:ea typeface="宋体" panose="02010600030101010101" pitchFamily="2" charset="-122"/>
            </a:endParaRPr>
          </a:p>
        </p:txBody>
      </p:sp>
      <p:sp>
        <p:nvSpPr>
          <p:cNvPr id="13" name="文本框 12"/>
          <p:cNvSpPr txBox="1"/>
          <p:nvPr/>
        </p:nvSpPr>
        <p:spPr>
          <a:xfrm>
            <a:off x="6084570" y="4039870"/>
            <a:ext cx="5745480" cy="1164590"/>
          </a:xfrm>
          <a:prstGeom prst="rect">
            <a:avLst/>
          </a:prstGeom>
          <a:noFill/>
        </p:spPr>
        <p:txBody>
          <a:bodyPr wrap="square" rtlCol="0">
            <a:noAutofit/>
          </a:bodyPr>
          <a:p>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2</a:t>
            </a:r>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sym typeface="+mn-ea"/>
              </a:rPr>
              <a:t>Quan</a:t>
            </a:r>
            <a:r>
              <a:rPr lang="en-US" altLang="zh-CN"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sym typeface="+mn-ea"/>
              </a:rPr>
              <a:t>Y</a:t>
            </a:r>
            <a:r>
              <a:rPr lang="en-US" altLang="zh-CN" sz="1400">
                <a:latin typeface="Times New Roman" panose="02020603050405020304" charset="0"/>
                <a:cs typeface="Times New Roman" panose="02020603050405020304" charset="0"/>
                <a:sym typeface="+mn-ea"/>
              </a:rPr>
              <a:t>., </a:t>
            </a:r>
            <a:r>
              <a:rPr lang="zh-CN" altLang="en-US" sz="1400">
                <a:latin typeface="Times New Roman" panose="02020603050405020304" charset="0"/>
                <a:cs typeface="Times New Roman" panose="02020603050405020304" charset="0"/>
              </a:rPr>
              <a:t>Guo</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R</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Liu</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Z</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(2023)</a:t>
            </a:r>
            <a:r>
              <a:rPr lang="zh-CN" altLang="en-US" sz="1400">
                <a:latin typeface="Times New Roman" panose="02020603050405020304" charset="0"/>
                <a:cs typeface="Times New Roman" panose="02020603050405020304" charset="0"/>
              </a:rPr>
              <a:t>.</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Modeling and numerical simulation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optimization of gain spectrum of thulium-doped broadband fiber amplifier </a:t>
            </a:r>
            <a:r>
              <a:rPr lang="en-US" altLang="zh-CN" sz="1400">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based on cat swarm algorithm</a:t>
            </a:r>
            <a:r>
              <a:rPr lang="en-US" altLang="zh-CN" sz="1400">
                <a:latin typeface="Times New Roman" panose="02020603050405020304" charset="0"/>
                <a:cs typeface="Times New Roman" panose="02020603050405020304" charset="0"/>
              </a:rPr>
              <a:t>”</a:t>
            </a:r>
            <a:r>
              <a:rPr lang="zh-CN" altLang="en-US" sz="1400">
                <a:latin typeface="Times New Roman" panose="02020603050405020304" charset="0"/>
                <a:cs typeface="Times New Roman" panose="02020603050405020304" charset="0"/>
              </a:rPr>
              <a:t>[C]</a:t>
            </a:r>
            <a:r>
              <a:rPr lang="en-US" altLang="zh-CN" sz="1400">
                <a:latin typeface="Times New Roman" panose="02020603050405020304" charset="0"/>
                <a:cs typeface="Times New Roman" panose="02020603050405020304" charset="0"/>
              </a:rPr>
              <a:t>. </a:t>
            </a:r>
            <a:r>
              <a:rPr lang="zh-CN" altLang="en-US" sz="1400" i="1">
                <a:latin typeface="Times New Roman" panose="02020603050405020304" charset="0"/>
                <a:cs typeface="Times New Roman" panose="02020603050405020304" charset="0"/>
              </a:rPr>
              <a:t>Proceedings of the 5th International Conference on Computing and Data Science</a:t>
            </a:r>
            <a:r>
              <a:rPr lang="en-US" altLang="zh-CN" sz="1400" i="1">
                <a:latin typeface="Times New Roman" panose="02020603050405020304" charset="0"/>
                <a:cs typeface="Times New Roman" panose="02020603050405020304" charset="0"/>
              </a:rPr>
              <a:t>(</a:t>
            </a:r>
            <a:r>
              <a:rPr lang="zh-CN" altLang="en-US" sz="1400" i="1">
                <a:latin typeface="Times New Roman" panose="02020603050405020304" charset="0"/>
                <a:cs typeface="Times New Roman" panose="02020603050405020304" charset="0"/>
              </a:rPr>
              <a:t>part2</a:t>
            </a:r>
            <a:r>
              <a:rPr lang="en-US" altLang="zh-CN" sz="1400" i="1">
                <a:latin typeface="Times New Roman" panose="02020603050405020304" charset="0"/>
                <a:cs typeface="Times New Roman" panose="02020603050405020304" charset="0"/>
              </a:rPr>
              <a:t>)</a:t>
            </a:r>
            <a:r>
              <a:rPr lang="zh-CN" altLang="en-US" sz="1400" b="1">
                <a:latin typeface="Times New Roman" panose="02020603050405020304" charset="0"/>
                <a:cs typeface="Times New Roman" panose="02020603050405020304" charset="0"/>
              </a:rPr>
              <a:t>.</a:t>
            </a:r>
            <a:r>
              <a:rPr lang="en-US" altLang="zh-CN" sz="1400" b="1">
                <a:latin typeface="Times New Roman" panose="02020603050405020304" charset="0"/>
                <a:cs typeface="Times New Roman" panose="02020603050405020304" charset="0"/>
              </a:rPr>
              <a:t> </a:t>
            </a:r>
            <a:r>
              <a:rPr lang="zh-CN" altLang="en-US" sz="1400">
                <a:latin typeface="Times New Roman" panose="02020603050405020304" charset="0"/>
                <a:cs typeface="Times New Roman" panose="02020603050405020304" charset="0"/>
              </a:rPr>
              <a:t>DOI:10.26914/c.cnkihy.2023.108615.</a:t>
            </a:r>
            <a:endParaRPr lang="zh-CN" altLang="en-US" sz="1400">
              <a:latin typeface="Times New Roman" panose="02020603050405020304" charset="0"/>
              <a:cs typeface="Times New Roman" panose="02020603050405020304" charset="0"/>
            </a:endParaRP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1"/>
          <a:stretch>
            <a:fillRect/>
          </a:stretch>
        </a:blipFill>
        <a:effectLst/>
      </p:bgPr>
    </p:bg>
    <p:spTree>
      <p:nvGrpSpPr>
        <p:cNvPr id="1" name=""/>
        <p:cNvGrpSpPr/>
        <p:nvPr/>
      </p:nvGrpSpPr>
      <p:grpSpPr>
        <a:xfrm>
          <a:off x="0" y="0"/>
          <a:ext cx="0" cy="0"/>
          <a:chOff x="0" y="0"/>
          <a:chExt cx="0" cy="0"/>
        </a:xfrm>
      </p:grpSpPr>
      <p:grpSp>
        <p:nvGrpSpPr>
          <p:cNvPr id="42" name="组合 18"/>
          <p:cNvGrpSpPr/>
          <p:nvPr/>
        </p:nvGrpSpPr>
        <p:grpSpPr>
          <a:xfrm>
            <a:off x="46355" y="430530"/>
            <a:ext cx="478155" cy="461010"/>
            <a:chOff x="7128681" y="1680275"/>
            <a:chExt cx="1039864" cy="1039864"/>
          </a:xfrm>
        </p:grpSpPr>
        <p:sp>
          <p:nvSpPr>
            <p:cNvPr id="1048637"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38"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39"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a:solidFill>
                  <a:srgbClr val="004578"/>
                </a:solidFill>
                <a:latin typeface="微软雅黑" panose="020B0503020204020204" charset="-122"/>
                <a:ea typeface="微软雅黑" panose="020B0503020204020204" charset="-122"/>
              </a:rPr>
              <a:t>2</a:t>
            </a:r>
            <a:r>
              <a:rPr lang="zh-CN" altLang="en-US" sz="2600" b="1">
                <a:solidFill>
                  <a:srgbClr val="004578"/>
                </a:solidFill>
                <a:latin typeface="微软雅黑" panose="020B0503020204020204" charset="-122"/>
                <a:ea typeface="微软雅黑" panose="020B0503020204020204" charset="-122"/>
              </a:rPr>
              <a:t>、项目</a:t>
            </a:r>
            <a:r>
              <a:rPr lang="zh-CN" altLang="en-US" sz="2600" b="1">
                <a:solidFill>
                  <a:srgbClr val="004578"/>
                </a:solidFill>
                <a:latin typeface="微软雅黑" panose="020B0503020204020204" charset="-122"/>
                <a:ea typeface="微软雅黑" panose="020B0503020204020204" charset="-122"/>
              </a:rPr>
              <a:t>简介</a:t>
            </a:r>
            <a:endParaRPr lang="zh-CN" altLang="en-US" sz="2600" b="1">
              <a:solidFill>
                <a:srgbClr val="004578"/>
              </a:solidFill>
              <a:latin typeface="微软雅黑" panose="020B0503020204020204" charset="-122"/>
              <a:ea typeface="微软雅黑" panose="020B0503020204020204" charset="-122"/>
            </a:endParaRPr>
          </a:p>
        </p:txBody>
      </p:sp>
      <p:sp>
        <p:nvSpPr>
          <p:cNvPr id="1048640" name="矩形 14"/>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41" name="矩形 15"/>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42"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43" name="矩形 17"/>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2" name="图片 1" descr="black"/>
          <p:cNvPicPr>
            <a:picLocks noChangeAspect="1"/>
          </p:cNvPicPr>
          <p:nvPr/>
        </p:nvPicPr>
        <p:blipFill>
          <a:blip r:embed="rId2"/>
          <a:stretch>
            <a:fillRect/>
          </a:stretch>
        </p:blipFill>
        <p:spPr>
          <a:xfrm>
            <a:off x="7705090" y="332105"/>
            <a:ext cx="4374515" cy="875030"/>
          </a:xfrm>
          <a:prstGeom prst="rect">
            <a:avLst/>
          </a:prstGeom>
        </p:spPr>
      </p:pic>
      <p:sp>
        <p:nvSpPr>
          <p:cNvPr id="4" name="文本框 3"/>
          <p:cNvSpPr txBox="1"/>
          <p:nvPr/>
        </p:nvSpPr>
        <p:spPr>
          <a:xfrm>
            <a:off x="742950" y="1564640"/>
            <a:ext cx="9254490" cy="1506855"/>
          </a:xfrm>
          <a:prstGeom prst="rect">
            <a:avLst/>
          </a:prstGeom>
          <a:noFill/>
        </p:spPr>
        <p:txBody>
          <a:bodyPr wrap="square" rtlCol="0">
            <a:spAutoFit/>
          </a:bodyPr>
          <a:p>
            <a:r>
              <a:rPr lang="zh-CN" altLang="en-US" sz="2000" b="1"/>
              <a:t>项目背景</a:t>
            </a:r>
            <a:endParaRPr lang="zh-CN" altLang="en-US" sz="2000" b="1"/>
          </a:p>
          <a:p>
            <a:r>
              <a:rPr lang="zh-CN" altLang="en-US">
                <a:latin typeface="宋体" panose="02010600030101010101" pitchFamily="2" charset="-122"/>
                <a:ea typeface="宋体" panose="02010600030101010101" pitchFamily="2" charset="-122"/>
                <a:cs typeface="宋体" panose="02010600030101010101" pitchFamily="2" charset="-122"/>
              </a:rPr>
              <a:t>知识图谱是自然语言处理的一个热门方向，作为基础人工智能，目前在为各个领域如教育、医疗、司法、金融领域等赋能增效。本项目立足医药领域，以垂直型医药网站为数据来源，以疾病为核心，构建起了一个包含</a:t>
            </a:r>
            <a:r>
              <a:rPr lang="en-US" altLang="zh-CN">
                <a:latin typeface="宋体" panose="02010600030101010101" pitchFamily="2" charset="-122"/>
                <a:ea typeface="宋体" panose="02010600030101010101" pitchFamily="2" charset="-122"/>
                <a:cs typeface="宋体" panose="02010600030101010101" pitchFamily="2" charset="-122"/>
              </a:rPr>
              <a:t>7</a:t>
            </a:r>
            <a:r>
              <a:rPr lang="zh-CN" altLang="en-US">
                <a:latin typeface="宋体" panose="02010600030101010101" pitchFamily="2" charset="-122"/>
                <a:ea typeface="宋体" panose="02010600030101010101" pitchFamily="2" charset="-122"/>
                <a:cs typeface="宋体" panose="02010600030101010101" pitchFamily="2" charset="-122"/>
              </a:rPr>
              <a:t>类、规模为</a:t>
            </a:r>
            <a:r>
              <a:rPr lang="en-US" altLang="zh-CN">
                <a:latin typeface="宋体" panose="02010600030101010101" pitchFamily="2" charset="-122"/>
                <a:ea typeface="宋体" panose="02010600030101010101" pitchFamily="2" charset="-122"/>
                <a:cs typeface="宋体" panose="02010600030101010101" pitchFamily="2" charset="-122"/>
              </a:rPr>
              <a:t>4.4</a:t>
            </a:r>
            <a:r>
              <a:rPr lang="zh-CN" altLang="en-US">
                <a:latin typeface="宋体" panose="02010600030101010101" pitchFamily="2" charset="-122"/>
                <a:ea typeface="宋体" panose="02010600030101010101" pitchFamily="2" charset="-122"/>
                <a:cs typeface="宋体" panose="02010600030101010101" pitchFamily="2" charset="-122"/>
              </a:rPr>
              <a:t>万的知识实体，</a:t>
            </a:r>
            <a:r>
              <a:rPr lang="en-US" altLang="zh-CN">
                <a:latin typeface="宋体" panose="02010600030101010101" pitchFamily="2" charset="-122"/>
                <a:ea typeface="宋体" panose="02010600030101010101" pitchFamily="2" charset="-122"/>
                <a:cs typeface="宋体" panose="02010600030101010101" pitchFamily="2" charset="-122"/>
              </a:rPr>
              <a:t>11</a:t>
            </a:r>
            <a:r>
              <a:rPr lang="zh-CN" altLang="en-US">
                <a:latin typeface="宋体" panose="02010600030101010101" pitchFamily="2" charset="-122"/>
                <a:ea typeface="宋体" panose="02010600030101010101" pitchFamily="2" charset="-122"/>
                <a:cs typeface="宋体" panose="02010600030101010101" pitchFamily="2" charset="-122"/>
              </a:rPr>
              <a:t>类规模约</a:t>
            </a:r>
            <a:r>
              <a:rPr lang="en-US" altLang="zh-CN">
                <a:latin typeface="宋体" panose="02010600030101010101" pitchFamily="2" charset="-122"/>
                <a:ea typeface="宋体" panose="02010600030101010101" pitchFamily="2" charset="-122"/>
                <a:cs typeface="宋体" panose="02010600030101010101" pitchFamily="2" charset="-122"/>
              </a:rPr>
              <a:t>30</a:t>
            </a:r>
            <a:r>
              <a:rPr lang="zh-CN" altLang="en-US">
                <a:latin typeface="宋体" panose="02010600030101010101" pitchFamily="2" charset="-122"/>
                <a:ea typeface="宋体" panose="02010600030101010101" pitchFamily="2" charset="-122"/>
                <a:cs typeface="宋体" panose="02010600030101010101" pitchFamily="2" charset="-122"/>
              </a:rPr>
              <a:t>万实体关系的知识</a:t>
            </a:r>
            <a:r>
              <a:rPr lang="zh-CN" altLang="en-US">
                <a:latin typeface="宋体" panose="02010600030101010101" pitchFamily="2" charset="-122"/>
                <a:ea typeface="宋体" panose="02010600030101010101" pitchFamily="2" charset="-122"/>
                <a:cs typeface="宋体" panose="02010600030101010101" pitchFamily="2" charset="-122"/>
              </a:rPr>
              <a:t>图谱。</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7" name="文本框 6"/>
          <p:cNvSpPr txBox="1"/>
          <p:nvPr/>
        </p:nvSpPr>
        <p:spPr>
          <a:xfrm>
            <a:off x="698500" y="3459480"/>
            <a:ext cx="2999105" cy="420370"/>
          </a:xfrm>
          <a:prstGeom prst="rect">
            <a:avLst/>
          </a:prstGeom>
          <a:noFill/>
        </p:spPr>
        <p:txBody>
          <a:bodyPr wrap="square" rtlCol="0">
            <a:noAutofit/>
          </a:bodyPr>
          <a:p>
            <a:r>
              <a:rPr lang="zh-CN" altLang="en-US"/>
              <a:t>本项目包括以下两部分内容</a:t>
            </a:r>
            <a:r>
              <a:rPr lang="en-US" altLang="zh-CN"/>
              <a:t>:</a:t>
            </a:r>
            <a:endParaRPr lang="en-US" altLang="zh-CN"/>
          </a:p>
          <a:p>
            <a:endParaRPr lang="zh-CN" altLang="en-US"/>
          </a:p>
          <a:p>
            <a:endParaRPr lang="zh-CN" altLang="en-US"/>
          </a:p>
        </p:txBody>
      </p:sp>
      <p:sp>
        <p:nvSpPr>
          <p:cNvPr id="3" name="文本框 2"/>
          <p:cNvSpPr txBox="1"/>
          <p:nvPr/>
        </p:nvSpPr>
        <p:spPr>
          <a:xfrm>
            <a:off x="1047750" y="4032885"/>
            <a:ext cx="410210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基于垂直网站数据的医药知识图谱构建</a:t>
            </a:r>
            <a:endParaRPr lang="zh-CN" altLang="en-US">
              <a:latin typeface="宋体" panose="02010600030101010101" pitchFamily="2" charset="-122"/>
              <a:ea typeface="宋体" panose="02010600030101010101" pitchFamily="2" charset="-122"/>
              <a:sym typeface="+mn-ea"/>
            </a:endParaRPr>
          </a:p>
        </p:txBody>
      </p:sp>
      <p:sp>
        <p:nvSpPr>
          <p:cNvPr id="5" name="文本框 4"/>
          <p:cNvSpPr txBox="1"/>
          <p:nvPr/>
        </p:nvSpPr>
        <p:spPr>
          <a:xfrm>
            <a:off x="1047750" y="4716145"/>
            <a:ext cx="3155950" cy="368300"/>
          </a:xfrm>
          <a:prstGeom prst="rect">
            <a:avLst/>
          </a:prstGeom>
          <a:noFill/>
        </p:spPr>
        <p:txBody>
          <a:bodyPr wrap="square" rtlCol="0" anchor="t">
            <a:spAutoFit/>
          </a:bodyPr>
          <a:p>
            <a:r>
              <a:rPr lang="zh-CN" altLang="en-US">
                <a:latin typeface="宋体" panose="02010600030101010101" pitchFamily="2" charset="-122"/>
                <a:ea typeface="宋体" panose="02010600030101010101" pitchFamily="2" charset="-122"/>
                <a:sym typeface="+mn-ea"/>
              </a:rPr>
              <a:t>基于医药知识图谱的自动问答</a:t>
            </a:r>
            <a:endParaRPr lang="zh-CN" altLang="en-US">
              <a:latin typeface="宋体" panose="02010600030101010101" pitchFamily="2" charset="-122"/>
              <a:ea typeface="宋体" panose="02010600030101010101" pitchFamily="2" charset="-122"/>
              <a:sym typeface="+mn-ea"/>
            </a:endParaRPr>
          </a:p>
        </p:txBody>
      </p:sp>
      <p:sp>
        <p:nvSpPr>
          <p:cNvPr id="1048619" name="菱形 31"/>
          <p:cNvSpPr/>
          <p:nvPr/>
        </p:nvSpPr>
        <p:spPr>
          <a:xfrm>
            <a:off x="791210" y="4110893"/>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菱形 31"/>
          <p:cNvSpPr/>
          <p:nvPr/>
        </p:nvSpPr>
        <p:spPr>
          <a:xfrm>
            <a:off x="791210" y="4794788"/>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5" name="文本框 4"/>
          <p:cNvSpPr txBox="1"/>
          <p:nvPr/>
        </p:nvSpPr>
        <p:spPr>
          <a:xfrm>
            <a:off x="4451350" y="1207135"/>
            <a:ext cx="3155950" cy="368300"/>
          </a:xfrm>
          <a:prstGeom prst="rect">
            <a:avLst/>
          </a:prstGeom>
          <a:noFill/>
        </p:spPr>
        <p:txBody>
          <a:bodyPr wrap="square" rtlCol="0">
            <a:spAutoFit/>
          </a:bodyPr>
          <a:p>
            <a:r>
              <a:rPr lang="zh-CN" altLang="en-US" b="1"/>
              <a:t>业务驱动的知识图谱构建</a:t>
            </a:r>
            <a:r>
              <a:rPr lang="zh-CN" altLang="en-US" b="1"/>
              <a:t>框架</a:t>
            </a:r>
            <a:endParaRPr lang="zh-CN" altLang="en-US" b="1"/>
          </a:p>
        </p:txBody>
      </p:sp>
      <p:pic>
        <p:nvPicPr>
          <p:cNvPr id="7" name="图片 6" descr="构建框架"/>
          <p:cNvPicPr>
            <a:picLocks noChangeAspect="1"/>
          </p:cNvPicPr>
          <p:nvPr/>
        </p:nvPicPr>
        <p:blipFill>
          <a:blip r:embed="rId2"/>
          <a:srcRect l="3442" t="6530" r="1101" b="8687"/>
          <a:stretch>
            <a:fillRect/>
          </a:stretch>
        </p:blipFill>
        <p:spPr>
          <a:xfrm>
            <a:off x="1749425" y="1689735"/>
            <a:ext cx="8364855" cy="4716145"/>
          </a:xfrm>
          <a:prstGeom prst="rect">
            <a:avLst/>
          </a:prstGeom>
        </p:spPr>
      </p:pic>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难点</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2" name="文本框 1"/>
          <p:cNvSpPr txBox="1"/>
          <p:nvPr/>
        </p:nvSpPr>
        <p:spPr>
          <a:xfrm>
            <a:off x="1111885" y="1901190"/>
            <a:ext cx="123952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环境配置</a:t>
            </a:r>
            <a:endParaRPr lang="zh-CN" altLang="en-US">
              <a:latin typeface="宋体" panose="02010600030101010101" pitchFamily="2" charset="-122"/>
              <a:ea typeface="宋体" panose="02010600030101010101" pitchFamily="2" charset="-122"/>
            </a:endParaRPr>
          </a:p>
        </p:txBody>
      </p:sp>
      <p:sp>
        <p:nvSpPr>
          <p:cNvPr id="6" name="文本框 5"/>
          <p:cNvSpPr txBox="1"/>
          <p:nvPr/>
        </p:nvSpPr>
        <p:spPr>
          <a:xfrm>
            <a:off x="1111885" y="2400935"/>
            <a:ext cx="406400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cs typeface="宋体" panose="02010600030101010101" pitchFamily="2" charset="-122"/>
              </a:rPr>
              <a:t>项目初期遇到了图数据库</a:t>
            </a:r>
            <a:r>
              <a:rPr lang="en-US" altLang="zh-CN">
                <a:latin typeface="Times New Roman" panose="02020603050405020304" charset="0"/>
                <a:ea typeface="宋体" panose="02010600030101010101" pitchFamily="2" charset="-122"/>
                <a:cs typeface="Times New Roman" panose="02020603050405020304" charset="0"/>
              </a:rPr>
              <a:t>Neo4j</a:t>
            </a:r>
            <a:r>
              <a:rPr lang="zh-CN" altLang="en-US">
                <a:latin typeface="宋体" panose="02010600030101010101" pitchFamily="2" charset="-122"/>
                <a:ea typeface="宋体" panose="02010600030101010101" pitchFamily="2" charset="-122"/>
                <a:cs typeface="宋体" panose="02010600030101010101" pitchFamily="2" charset="-122"/>
              </a:rPr>
              <a:t>和</a:t>
            </a:r>
            <a:r>
              <a:rPr lang="en-US" altLang="zh-CN">
                <a:latin typeface="Times New Roman" panose="02020603050405020304" charset="0"/>
                <a:ea typeface="宋体" panose="02010600030101010101" pitchFamily="2" charset="-122"/>
                <a:cs typeface="Times New Roman" panose="02020603050405020304" charset="0"/>
              </a:rPr>
              <a:t>Python</a:t>
            </a:r>
            <a:r>
              <a:rPr lang="zh-CN" altLang="en-US">
                <a:latin typeface="宋体" panose="02010600030101010101" pitchFamily="2" charset="-122"/>
                <a:ea typeface="宋体" panose="02010600030101010101" pitchFamily="2" charset="-122"/>
                <a:cs typeface="宋体" panose="02010600030101010101" pitchFamily="2" charset="-122"/>
              </a:rPr>
              <a:t>数据库操作模块</a:t>
            </a:r>
            <a:r>
              <a:rPr lang="en-US" altLang="zh-CN">
                <a:latin typeface="Times New Roman" panose="02020603050405020304" charset="0"/>
                <a:ea typeface="宋体" panose="02010600030101010101" pitchFamily="2" charset="-122"/>
                <a:cs typeface="Times New Roman" panose="02020603050405020304" charset="0"/>
              </a:rPr>
              <a:t>Py2Neo</a:t>
            </a:r>
            <a:r>
              <a:rPr lang="zh-CN" altLang="en-US">
                <a:latin typeface="宋体" panose="02010600030101010101" pitchFamily="2" charset="-122"/>
                <a:ea typeface="宋体" panose="02010600030101010101" pitchFamily="2" charset="-122"/>
                <a:cs typeface="宋体" panose="02010600030101010101" pitchFamily="2" charset="-122"/>
              </a:rPr>
              <a:t>的兼容性问题，经不断尝试后，成功解决。</a:t>
            </a:r>
            <a:endParaRPr lang="zh-CN" altLang="en-US">
              <a:latin typeface="宋体" panose="02010600030101010101" pitchFamily="2" charset="-122"/>
              <a:ea typeface="宋体" panose="02010600030101010101" pitchFamily="2" charset="-122"/>
              <a:cs typeface="宋体" panose="02010600030101010101" pitchFamily="2" charset="-122"/>
            </a:endParaRPr>
          </a:p>
        </p:txBody>
      </p:sp>
      <p:sp>
        <p:nvSpPr>
          <p:cNvPr id="1048619" name="菱形 31"/>
          <p:cNvSpPr/>
          <p:nvPr/>
        </p:nvSpPr>
        <p:spPr>
          <a:xfrm>
            <a:off x="902335" y="1979198"/>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菱形 31"/>
          <p:cNvSpPr/>
          <p:nvPr/>
        </p:nvSpPr>
        <p:spPr>
          <a:xfrm>
            <a:off x="819785" y="3806093"/>
            <a:ext cx="209550" cy="211455"/>
          </a:xfrm>
          <a:prstGeom prst="diamond">
            <a:avLst/>
          </a:prstGeom>
          <a:solidFill>
            <a:srgbClr val="41719C">
              <a:alpha val="9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文本框 8"/>
          <p:cNvSpPr txBox="1"/>
          <p:nvPr/>
        </p:nvSpPr>
        <p:spPr>
          <a:xfrm>
            <a:off x="1111885" y="3728085"/>
            <a:ext cx="4064000" cy="36830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经验教训</a:t>
            </a:r>
            <a:endParaRPr lang="zh-CN" altLang="en-US">
              <a:latin typeface="宋体" panose="02010600030101010101" pitchFamily="2" charset="-122"/>
              <a:ea typeface="宋体" panose="02010600030101010101" pitchFamily="2" charset="-122"/>
            </a:endParaRPr>
          </a:p>
        </p:txBody>
      </p:sp>
      <p:sp>
        <p:nvSpPr>
          <p:cNvPr id="10" name="文本框 9"/>
          <p:cNvSpPr txBox="1"/>
          <p:nvPr/>
        </p:nvSpPr>
        <p:spPr>
          <a:xfrm>
            <a:off x="1111885" y="4145280"/>
            <a:ext cx="4064000" cy="922020"/>
          </a:xfrm>
          <a:prstGeom prst="rect">
            <a:avLst/>
          </a:prstGeom>
          <a:noFill/>
        </p:spPr>
        <p:txBody>
          <a:bodyPr wrap="square" rtlCol="0">
            <a:spAutoFit/>
          </a:bodyPr>
          <a:p>
            <a:r>
              <a:rPr lang="zh-CN" altLang="en-US">
                <a:latin typeface="宋体" panose="02010600030101010101" pitchFamily="2" charset="-122"/>
                <a:ea typeface="宋体" panose="02010600030101010101" pitchFamily="2" charset="-122"/>
              </a:rPr>
              <a:t>每次操作都应该记录日志，避免重复劳动的同时，也可以保留成功操作的方法。</a:t>
            </a:r>
            <a:endParaRPr lang="zh-CN" altLang="en-US">
              <a:latin typeface="宋体" panose="02010600030101010101" pitchFamily="2" charset="-122"/>
              <a:ea typeface="宋体" panose="02010600030101010101" pitchFamily="2" charset="-122"/>
            </a:endParaRPr>
          </a:p>
        </p:txBody>
      </p:sp>
    </p:spTree>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5" name="文本框 4"/>
          <p:cNvSpPr txBox="1"/>
          <p:nvPr/>
        </p:nvSpPr>
        <p:spPr>
          <a:xfrm>
            <a:off x="4451350" y="1207135"/>
            <a:ext cx="2939415" cy="368300"/>
          </a:xfrm>
          <a:prstGeom prst="rect">
            <a:avLst/>
          </a:prstGeom>
          <a:noFill/>
        </p:spPr>
        <p:txBody>
          <a:bodyPr wrap="square" rtlCol="0">
            <a:spAutoFit/>
          </a:bodyPr>
          <a:p>
            <a:pPr algn="ctr"/>
            <a:r>
              <a:rPr lang="zh-CN" altLang="en-US" b="1"/>
              <a:t>业务驱动的知识图谱</a:t>
            </a:r>
            <a:endParaRPr lang="zh-CN" altLang="en-US" b="1"/>
          </a:p>
        </p:txBody>
      </p:sp>
      <p:pic>
        <p:nvPicPr>
          <p:cNvPr id="4" name="图片 3" descr="neo4j图数据库导入结果"/>
          <p:cNvPicPr>
            <a:picLocks noChangeAspect="1"/>
          </p:cNvPicPr>
          <p:nvPr/>
        </p:nvPicPr>
        <p:blipFill>
          <a:blip r:embed="rId2"/>
          <a:stretch>
            <a:fillRect/>
          </a:stretch>
        </p:blipFill>
        <p:spPr>
          <a:xfrm>
            <a:off x="0" y="1695450"/>
            <a:ext cx="12192000" cy="3942080"/>
          </a:xfrm>
          <a:prstGeom prst="rect">
            <a:avLst/>
          </a:prstGeom>
        </p:spPr>
      </p:pic>
    </p:spTree>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4" name="文本框 3"/>
          <p:cNvSpPr txBox="1"/>
          <p:nvPr/>
        </p:nvSpPr>
        <p:spPr>
          <a:xfrm>
            <a:off x="4512945" y="1186815"/>
            <a:ext cx="3163570" cy="368300"/>
          </a:xfrm>
          <a:prstGeom prst="rect">
            <a:avLst/>
          </a:prstGeom>
          <a:noFill/>
        </p:spPr>
        <p:txBody>
          <a:bodyPr wrap="square" rtlCol="0">
            <a:spAutoFit/>
          </a:bodyPr>
          <a:p>
            <a:r>
              <a:rPr lang="zh-CN" altLang="en-US" b="1"/>
              <a:t>基于医疗知识图谱的自动问答</a:t>
            </a:r>
            <a:endParaRPr lang="zh-CN" altLang="en-US" b="1"/>
          </a:p>
        </p:txBody>
      </p:sp>
      <p:pic>
        <p:nvPicPr>
          <p:cNvPr id="5" name="图片 4"/>
          <p:cNvPicPr>
            <a:picLocks noChangeAspect="1"/>
          </p:cNvPicPr>
          <p:nvPr/>
        </p:nvPicPr>
        <p:blipFill>
          <a:blip r:embed="rId2"/>
          <a:srcRect l="1965" r="3005"/>
          <a:stretch>
            <a:fillRect/>
          </a:stretch>
        </p:blipFill>
        <p:spPr>
          <a:xfrm>
            <a:off x="307340" y="2667000"/>
            <a:ext cx="11748135" cy="226885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AutoShape 3"/>
          <p:cNvSpPr>
            <a:spLocks noChangeAspect="1" noChangeArrowheads="1" noTextEdit="1"/>
          </p:cNvSpPr>
          <p:nvPr/>
        </p:nvSpPr>
        <p:spPr bwMode="auto">
          <a:xfrm>
            <a:off x="443550" y="1714375"/>
            <a:ext cx="11306585" cy="4526004"/>
          </a:xfrm>
          <a:prstGeom prst="rect">
            <a:avLst/>
          </a:prstGeom>
          <a:noFill/>
          <a:ln>
            <a:noFill/>
          </a:ln>
        </p:spPr>
        <p:txBody>
          <a:bodyPr vert="horz" wrap="square" lIns="91440" tIns="45720" rIns="91440" bIns="45720" numCol="1" anchor="t" anchorCtr="0" compatLnSpc="1"/>
          <a:lstStyle/>
          <a:p>
            <a:pPr marL="0" marR="0" lvl="0" indent="0" algn="l" defTabSz="914400" rtl="0" eaLnBrk="1" fontAlgn="auto" latinLnBrk="0" hangingPunct="1">
              <a:lnSpc>
                <a:spcPct val="130000"/>
              </a:lnSpc>
              <a:spcBef>
                <a:spcPts val="0"/>
              </a:spcBef>
              <a:spcAft>
                <a:spcPts val="0"/>
              </a:spcAft>
              <a:buClrTx/>
              <a:buSzTx/>
              <a:buFontTx/>
              <a:buNone/>
            </a:pPr>
            <a:endParaRPr kumimoji="0" lang="zh-CN" altLang="en-US" sz="1800" b="0" i="0" u="none" strike="noStrike" kern="1200" cap="none" spc="0" normalizeH="0" baseline="0" noProof="0">
              <a:ln>
                <a:noFill/>
              </a:ln>
              <a:solidFill>
                <a:prstClr val="black"/>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2" name="矩形 7"/>
          <p:cNvSpPr/>
          <p:nvPr/>
        </p:nvSpPr>
        <p:spPr>
          <a:xfrm>
            <a:off x="0" y="991235"/>
            <a:ext cx="504825"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nvGrpSpPr>
          <p:cNvPr id="46" name="组合 18"/>
          <p:cNvGrpSpPr/>
          <p:nvPr/>
        </p:nvGrpSpPr>
        <p:grpSpPr>
          <a:xfrm>
            <a:off x="46355" y="430530"/>
            <a:ext cx="478155" cy="461010"/>
            <a:chOff x="7128681" y="1680275"/>
            <a:chExt cx="1039864" cy="1039864"/>
          </a:xfrm>
        </p:grpSpPr>
        <p:sp>
          <p:nvSpPr>
            <p:cNvPr id="1048653" name="椭圆 9"/>
            <p:cNvSpPr/>
            <p:nvPr/>
          </p:nvSpPr>
          <p:spPr>
            <a:xfrm>
              <a:off x="7128681" y="1680275"/>
              <a:ext cx="1039864" cy="1039864"/>
            </a:xfrm>
            <a:prstGeom prst="ellipse">
              <a:avLst/>
            </a:prstGeom>
            <a:solidFill>
              <a:srgbClr val="004578"/>
            </a:solidFill>
            <a:ln>
              <a:noFill/>
            </a:ln>
            <a:effectLst>
              <a:outerShdw blurRad="215900" dir="2700000" sx="102000" sy="102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4" name="strategical-planning_27141"/>
            <p:cNvSpPr>
              <a:spLocks noChangeAspect="1"/>
            </p:cNvSpPr>
            <p:nvPr/>
          </p:nvSpPr>
          <p:spPr bwMode="auto">
            <a:xfrm>
              <a:off x="7340336" y="1957670"/>
              <a:ext cx="602560" cy="609685"/>
            </a:xfrm>
            <a:custGeom>
              <a:avLst/>
              <a:gdLst>
                <a:gd name="connsiteX0" fmla="*/ 327500 w 596772"/>
                <a:gd name="connsiteY0" fmla="*/ 222827 h 603828"/>
                <a:gd name="connsiteX1" fmla="*/ 317859 w 596772"/>
                <a:gd name="connsiteY1" fmla="*/ 232453 h 603828"/>
                <a:gd name="connsiteX2" fmla="*/ 327500 w 596772"/>
                <a:gd name="connsiteY2" fmla="*/ 242079 h 603828"/>
                <a:gd name="connsiteX3" fmla="*/ 337141 w 596772"/>
                <a:gd name="connsiteY3" fmla="*/ 232453 h 603828"/>
                <a:gd name="connsiteX4" fmla="*/ 327500 w 596772"/>
                <a:gd name="connsiteY4" fmla="*/ 222827 h 603828"/>
                <a:gd name="connsiteX5" fmla="*/ 412093 w 596772"/>
                <a:gd name="connsiteY5" fmla="*/ 152184 h 603828"/>
                <a:gd name="connsiteX6" fmla="*/ 402452 w 596772"/>
                <a:gd name="connsiteY6" fmla="*/ 161810 h 603828"/>
                <a:gd name="connsiteX7" fmla="*/ 412093 w 596772"/>
                <a:gd name="connsiteY7" fmla="*/ 171436 h 603828"/>
                <a:gd name="connsiteX8" fmla="*/ 421734 w 596772"/>
                <a:gd name="connsiteY8" fmla="*/ 161810 h 603828"/>
                <a:gd name="connsiteX9" fmla="*/ 412093 w 596772"/>
                <a:gd name="connsiteY9" fmla="*/ 152184 h 603828"/>
                <a:gd name="connsiteX10" fmla="*/ 198124 w 596772"/>
                <a:gd name="connsiteY10" fmla="*/ 145508 h 603828"/>
                <a:gd name="connsiteX11" fmla="*/ 181796 w 596772"/>
                <a:gd name="connsiteY11" fmla="*/ 161810 h 603828"/>
                <a:gd name="connsiteX12" fmla="*/ 198124 w 596772"/>
                <a:gd name="connsiteY12" fmla="*/ 178112 h 603828"/>
                <a:gd name="connsiteX13" fmla="*/ 214451 w 596772"/>
                <a:gd name="connsiteY13" fmla="*/ 161810 h 603828"/>
                <a:gd name="connsiteX14" fmla="*/ 198124 w 596772"/>
                <a:gd name="connsiteY14" fmla="*/ 145508 h 603828"/>
                <a:gd name="connsiteX15" fmla="*/ 198124 w 596772"/>
                <a:gd name="connsiteY15" fmla="*/ 123772 h 603828"/>
                <a:gd name="connsiteX16" fmla="*/ 236221 w 596772"/>
                <a:gd name="connsiteY16" fmla="*/ 161810 h 603828"/>
                <a:gd name="connsiteX17" fmla="*/ 229379 w 596772"/>
                <a:gd name="connsiteY17" fmla="*/ 183546 h 603828"/>
                <a:gd name="connsiteX18" fmla="*/ 325945 w 596772"/>
                <a:gd name="connsiteY18" fmla="*/ 200625 h 603828"/>
                <a:gd name="connsiteX19" fmla="*/ 382859 w 596772"/>
                <a:gd name="connsiteY19" fmla="*/ 172989 h 603828"/>
                <a:gd name="connsiteX20" fmla="*/ 380682 w 596772"/>
                <a:gd name="connsiteY20" fmla="*/ 161810 h 603828"/>
                <a:gd name="connsiteX21" fmla="*/ 412093 w 596772"/>
                <a:gd name="connsiteY21" fmla="*/ 130448 h 603828"/>
                <a:gd name="connsiteX22" fmla="*/ 443504 w 596772"/>
                <a:gd name="connsiteY22" fmla="*/ 161810 h 603828"/>
                <a:gd name="connsiteX23" fmla="*/ 412093 w 596772"/>
                <a:gd name="connsiteY23" fmla="*/ 193172 h 603828"/>
                <a:gd name="connsiteX24" fmla="*/ 398253 w 596772"/>
                <a:gd name="connsiteY24" fmla="*/ 189757 h 603828"/>
                <a:gd name="connsiteX25" fmla="*/ 351448 w 596772"/>
                <a:gd name="connsiteY25" fmla="*/ 212424 h 603828"/>
                <a:gd name="connsiteX26" fmla="*/ 358912 w 596772"/>
                <a:gd name="connsiteY26" fmla="*/ 232453 h 603828"/>
                <a:gd name="connsiteX27" fmla="*/ 327500 w 596772"/>
                <a:gd name="connsiteY27" fmla="*/ 263815 h 603828"/>
                <a:gd name="connsiteX28" fmla="*/ 296089 w 596772"/>
                <a:gd name="connsiteY28" fmla="*/ 232453 h 603828"/>
                <a:gd name="connsiteX29" fmla="*/ 299821 w 596772"/>
                <a:gd name="connsiteY29" fmla="*/ 218169 h 603828"/>
                <a:gd name="connsiteX30" fmla="*/ 203255 w 596772"/>
                <a:gd name="connsiteY30" fmla="*/ 200935 h 603828"/>
                <a:gd name="connsiteX31" fmla="*/ 174954 w 596772"/>
                <a:gd name="connsiteY31" fmla="*/ 244408 h 603828"/>
                <a:gd name="connsiteX32" fmla="*/ 176820 w 596772"/>
                <a:gd name="connsiteY32" fmla="*/ 252947 h 603828"/>
                <a:gd name="connsiteX33" fmla="*/ 156294 w 596772"/>
                <a:gd name="connsiteY33" fmla="*/ 273441 h 603828"/>
                <a:gd name="connsiteX34" fmla="*/ 135768 w 596772"/>
                <a:gd name="connsiteY34" fmla="*/ 252947 h 603828"/>
                <a:gd name="connsiteX35" fmla="*/ 156294 w 596772"/>
                <a:gd name="connsiteY35" fmla="*/ 232453 h 603828"/>
                <a:gd name="connsiteX36" fmla="*/ 156761 w 596772"/>
                <a:gd name="connsiteY36" fmla="*/ 232453 h 603828"/>
                <a:gd name="connsiteX37" fmla="*/ 180863 w 596772"/>
                <a:gd name="connsiteY37" fmla="*/ 195501 h 603828"/>
                <a:gd name="connsiteX38" fmla="*/ 160026 w 596772"/>
                <a:gd name="connsiteY38" fmla="*/ 161810 h 603828"/>
                <a:gd name="connsiteX39" fmla="*/ 198124 w 596772"/>
                <a:gd name="connsiteY39" fmla="*/ 123772 h 603828"/>
                <a:gd name="connsiteX40" fmla="*/ 63907 w 596772"/>
                <a:gd name="connsiteY40" fmla="*/ 67696 h 603828"/>
                <a:gd name="connsiteX41" fmla="*/ 63907 w 596772"/>
                <a:gd name="connsiteY41" fmla="*/ 335684 h 603828"/>
                <a:gd name="connsiteX42" fmla="*/ 528201 w 596772"/>
                <a:gd name="connsiteY42" fmla="*/ 335684 h 603828"/>
                <a:gd name="connsiteX43" fmla="*/ 528201 w 596772"/>
                <a:gd name="connsiteY43" fmla="*/ 67696 h 603828"/>
                <a:gd name="connsiteX44" fmla="*/ 36385 w 596772"/>
                <a:gd name="connsiteY44" fmla="*/ 0 h 603828"/>
                <a:gd name="connsiteX45" fmla="*/ 560543 w 596772"/>
                <a:gd name="connsiteY45" fmla="*/ 0 h 603828"/>
                <a:gd name="connsiteX46" fmla="*/ 596772 w 596772"/>
                <a:gd name="connsiteY46" fmla="*/ 36177 h 603828"/>
                <a:gd name="connsiteX47" fmla="*/ 596772 w 596772"/>
                <a:gd name="connsiteY47" fmla="*/ 374345 h 603828"/>
                <a:gd name="connsiteX48" fmla="*/ 560543 w 596772"/>
                <a:gd name="connsiteY48" fmla="*/ 410522 h 603828"/>
                <a:gd name="connsiteX49" fmla="*/ 435684 w 596772"/>
                <a:gd name="connsiteY49" fmla="*/ 410522 h 603828"/>
                <a:gd name="connsiteX50" fmla="*/ 462428 w 596772"/>
                <a:gd name="connsiteY50" fmla="*/ 565633 h 603828"/>
                <a:gd name="connsiteX51" fmla="*/ 435839 w 596772"/>
                <a:gd name="connsiteY51" fmla="*/ 603207 h 603828"/>
                <a:gd name="connsiteX52" fmla="*/ 430242 w 596772"/>
                <a:gd name="connsiteY52" fmla="*/ 603828 h 603828"/>
                <a:gd name="connsiteX53" fmla="*/ 398055 w 596772"/>
                <a:gd name="connsiteY53" fmla="*/ 576657 h 603828"/>
                <a:gd name="connsiteX54" fmla="*/ 369445 w 596772"/>
                <a:gd name="connsiteY54" fmla="*/ 410522 h 603828"/>
                <a:gd name="connsiteX55" fmla="*/ 226238 w 596772"/>
                <a:gd name="connsiteY55" fmla="*/ 410522 h 603828"/>
                <a:gd name="connsiteX56" fmla="*/ 197628 w 596772"/>
                <a:gd name="connsiteY56" fmla="*/ 576657 h 603828"/>
                <a:gd name="connsiteX57" fmla="*/ 165442 w 596772"/>
                <a:gd name="connsiteY57" fmla="*/ 603828 h 603828"/>
                <a:gd name="connsiteX58" fmla="*/ 159844 w 596772"/>
                <a:gd name="connsiteY58" fmla="*/ 603207 h 603828"/>
                <a:gd name="connsiteX59" fmla="*/ 133255 w 596772"/>
                <a:gd name="connsiteY59" fmla="*/ 565633 h 603828"/>
                <a:gd name="connsiteX60" fmla="*/ 159844 w 596772"/>
                <a:gd name="connsiteY60" fmla="*/ 410522 h 603828"/>
                <a:gd name="connsiteX61" fmla="*/ 36385 w 596772"/>
                <a:gd name="connsiteY61" fmla="*/ 410522 h 603828"/>
                <a:gd name="connsiteX62" fmla="*/ 0 w 596772"/>
                <a:gd name="connsiteY62" fmla="*/ 374345 h 603828"/>
                <a:gd name="connsiteX63" fmla="*/ 0 w 596772"/>
                <a:gd name="connsiteY63" fmla="*/ 36177 h 603828"/>
                <a:gd name="connsiteX64" fmla="*/ 36385 w 596772"/>
                <a:gd name="connsiteY64" fmla="*/ 0 h 603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96772" h="603828">
                  <a:moveTo>
                    <a:pt x="327500" y="222827"/>
                  </a:moveTo>
                  <a:cubicBezTo>
                    <a:pt x="322213" y="222827"/>
                    <a:pt x="317859" y="227174"/>
                    <a:pt x="317859" y="232453"/>
                  </a:cubicBezTo>
                  <a:cubicBezTo>
                    <a:pt x="317859" y="237732"/>
                    <a:pt x="322213" y="242079"/>
                    <a:pt x="327500" y="242079"/>
                  </a:cubicBezTo>
                  <a:cubicBezTo>
                    <a:pt x="332787" y="242079"/>
                    <a:pt x="337141" y="237732"/>
                    <a:pt x="337141" y="232453"/>
                  </a:cubicBezTo>
                  <a:cubicBezTo>
                    <a:pt x="337141" y="227174"/>
                    <a:pt x="332787" y="222827"/>
                    <a:pt x="327500" y="222827"/>
                  </a:cubicBezTo>
                  <a:close/>
                  <a:moveTo>
                    <a:pt x="412093" y="152184"/>
                  </a:moveTo>
                  <a:cubicBezTo>
                    <a:pt x="406806" y="152184"/>
                    <a:pt x="402452" y="156532"/>
                    <a:pt x="402452" y="161810"/>
                  </a:cubicBezTo>
                  <a:cubicBezTo>
                    <a:pt x="402452" y="167089"/>
                    <a:pt x="406806" y="171436"/>
                    <a:pt x="412093" y="171436"/>
                  </a:cubicBezTo>
                  <a:cubicBezTo>
                    <a:pt x="417380" y="171436"/>
                    <a:pt x="421734" y="167089"/>
                    <a:pt x="421734" y="161810"/>
                  </a:cubicBezTo>
                  <a:cubicBezTo>
                    <a:pt x="421734" y="156532"/>
                    <a:pt x="417380" y="152184"/>
                    <a:pt x="412093" y="152184"/>
                  </a:cubicBezTo>
                  <a:close/>
                  <a:moveTo>
                    <a:pt x="198124" y="145508"/>
                  </a:moveTo>
                  <a:cubicBezTo>
                    <a:pt x="189105" y="145508"/>
                    <a:pt x="181796" y="152805"/>
                    <a:pt x="181796" y="161810"/>
                  </a:cubicBezTo>
                  <a:cubicBezTo>
                    <a:pt x="181796" y="170815"/>
                    <a:pt x="189105" y="178112"/>
                    <a:pt x="198124" y="178112"/>
                  </a:cubicBezTo>
                  <a:cubicBezTo>
                    <a:pt x="207143" y="178112"/>
                    <a:pt x="214451" y="170815"/>
                    <a:pt x="214451" y="161810"/>
                  </a:cubicBezTo>
                  <a:cubicBezTo>
                    <a:pt x="214451" y="152805"/>
                    <a:pt x="207143" y="145508"/>
                    <a:pt x="198124" y="145508"/>
                  </a:cubicBezTo>
                  <a:close/>
                  <a:moveTo>
                    <a:pt x="198124" y="123772"/>
                  </a:moveTo>
                  <a:cubicBezTo>
                    <a:pt x="219116" y="123772"/>
                    <a:pt x="236221" y="140850"/>
                    <a:pt x="236221" y="161810"/>
                  </a:cubicBezTo>
                  <a:cubicBezTo>
                    <a:pt x="236221" y="169884"/>
                    <a:pt x="233578" y="177336"/>
                    <a:pt x="229379" y="183546"/>
                  </a:cubicBezTo>
                  <a:lnTo>
                    <a:pt x="325945" y="200625"/>
                  </a:lnTo>
                  <a:lnTo>
                    <a:pt x="382859" y="172989"/>
                  </a:lnTo>
                  <a:cubicBezTo>
                    <a:pt x="381615" y="169573"/>
                    <a:pt x="380682" y="165847"/>
                    <a:pt x="380682" y="161810"/>
                  </a:cubicBezTo>
                  <a:cubicBezTo>
                    <a:pt x="380682" y="144577"/>
                    <a:pt x="394832" y="130448"/>
                    <a:pt x="412093" y="130448"/>
                  </a:cubicBezTo>
                  <a:cubicBezTo>
                    <a:pt x="429509" y="130448"/>
                    <a:pt x="443504" y="144577"/>
                    <a:pt x="443504" y="161810"/>
                  </a:cubicBezTo>
                  <a:cubicBezTo>
                    <a:pt x="443504" y="179199"/>
                    <a:pt x="429353" y="193172"/>
                    <a:pt x="412093" y="193172"/>
                  </a:cubicBezTo>
                  <a:cubicBezTo>
                    <a:pt x="407117" y="193172"/>
                    <a:pt x="402452" y="191930"/>
                    <a:pt x="398253" y="189757"/>
                  </a:cubicBezTo>
                  <a:lnTo>
                    <a:pt x="351448" y="212424"/>
                  </a:lnTo>
                  <a:cubicBezTo>
                    <a:pt x="355957" y="217859"/>
                    <a:pt x="358912" y="224845"/>
                    <a:pt x="358912" y="232453"/>
                  </a:cubicBezTo>
                  <a:cubicBezTo>
                    <a:pt x="358912" y="249842"/>
                    <a:pt x="344761" y="263815"/>
                    <a:pt x="327500" y="263815"/>
                  </a:cubicBezTo>
                  <a:cubicBezTo>
                    <a:pt x="310084" y="263815"/>
                    <a:pt x="296089" y="249842"/>
                    <a:pt x="296089" y="232453"/>
                  </a:cubicBezTo>
                  <a:cubicBezTo>
                    <a:pt x="296089" y="227329"/>
                    <a:pt x="297489" y="222361"/>
                    <a:pt x="299821" y="218169"/>
                  </a:cubicBezTo>
                  <a:lnTo>
                    <a:pt x="203255" y="200935"/>
                  </a:lnTo>
                  <a:lnTo>
                    <a:pt x="174954" y="244408"/>
                  </a:lnTo>
                  <a:cubicBezTo>
                    <a:pt x="176198" y="247047"/>
                    <a:pt x="176820" y="249842"/>
                    <a:pt x="176820" y="252947"/>
                  </a:cubicBezTo>
                  <a:cubicBezTo>
                    <a:pt x="176820" y="264281"/>
                    <a:pt x="167646" y="273441"/>
                    <a:pt x="156294" y="273441"/>
                  </a:cubicBezTo>
                  <a:cubicBezTo>
                    <a:pt x="145098" y="273441"/>
                    <a:pt x="135768" y="264281"/>
                    <a:pt x="135768" y="252947"/>
                  </a:cubicBezTo>
                  <a:cubicBezTo>
                    <a:pt x="135768" y="241613"/>
                    <a:pt x="145098" y="232453"/>
                    <a:pt x="156294" y="232453"/>
                  </a:cubicBezTo>
                  <a:cubicBezTo>
                    <a:pt x="156450" y="232453"/>
                    <a:pt x="156605" y="232453"/>
                    <a:pt x="156761" y="232453"/>
                  </a:cubicBezTo>
                  <a:lnTo>
                    <a:pt x="180863" y="195501"/>
                  </a:lnTo>
                  <a:cubicBezTo>
                    <a:pt x="168579" y="189291"/>
                    <a:pt x="160026" y="176560"/>
                    <a:pt x="160026" y="161810"/>
                  </a:cubicBezTo>
                  <a:cubicBezTo>
                    <a:pt x="160026" y="140850"/>
                    <a:pt x="177131" y="123772"/>
                    <a:pt x="198124" y="123772"/>
                  </a:cubicBezTo>
                  <a:close/>
                  <a:moveTo>
                    <a:pt x="63907" y="67696"/>
                  </a:moveTo>
                  <a:lnTo>
                    <a:pt x="63907" y="335684"/>
                  </a:lnTo>
                  <a:lnTo>
                    <a:pt x="528201" y="335684"/>
                  </a:lnTo>
                  <a:lnTo>
                    <a:pt x="528201" y="67696"/>
                  </a:lnTo>
                  <a:close/>
                  <a:moveTo>
                    <a:pt x="36385" y="0"/>
                  </a:moveTo>
                  <a:lnTo>
                    <a:pt x="560543" y="0"/>
                  </a:lnTo>
                  <a:cubicBezTo>
                    <a:pt x="580601" y="0"/>
                    <a:pt x="596772" y="16148"/>
                    <a:pt x="596772" y="36177"/>
                  </a:cubicBezTo>
                  <a:lnTo>
                    <a:pt x="596772" y="374345"/>
                  </a:lnTo>
                  <a:cubicBezTo>
                    <a:pt x="596772" y="394375"/>
                    <a:pt x="580601" y="410522"/>
                    <a:pt x="560543" y="410522"/>
                  </a:cubicBezTo>
                  <a:lnTo>
                    <a:pt x="435684" y="410522"/>
                  </a:lnTo>
                  <a:lnTo>
                    <a:pt x="462428" y="565633"/>
                  </a:lnTo>
                  <a:cubicBezTo>
                    <a:pt x="465538" y="583333"/>
                    <a:pt x="453565" y="600257"/>
                    <a:pt x="435839" y="603207"/>
                  </a:cubicBezTo>
                  <a:cubicBezTo>
                    <a:pt x="433818" y="603673"/>
                    <a:pt x="432108" y="603828"/>
                    <a:pt x="430242" y="603828"/>
                  </a:cubicBezTo>
                  <a:cubicBezTo>
                    <a:pt x="414537" y="603828"/>
                    <a:pt x="400854" y="592494"/>
                    <a:pt x="398055" y="576657"/>
                  </a:cubicBezTo>
                  <a:lnTo>
                    <a:pt x="369445" y="410522"/>
                  </a:lnTo>
                  <a:lnTo>
                    <a:pt x="226238" y="410522"/>
                  </a:lnTo>
                  <a:lnTo>
                    <a:pt x="197628" y="576657"/>
                  </a:lnTo>
                  <a:cubicBezTo>
                    <a:pt x="194829" y="592494"/>
                    <a:pt x="180991" y="603828"/>
                    <a:pt x="165442" y="603828"/>
                  </a:cubicBezTo>
                  <a:cubicBezTo>
                    <a:pt x="163576" y="603828"/>
                    <a:pt x="161710" y="603673"/>
                    <a:pt x="159844" y="603207"/>
                  </a:cubicBezTo>
                  <a:cubicBezTo>
                    <a:pt x="142118" y="600257"/>
                    <a:pt x="130145" y="583333"/>
                    <a:pt x="133255" y="565633"/>
                  </a:cubicBezTo>
                  <a:lnTo>
                    <a:pt x="159844" y="410522"/>
                  </a:lnTo>
                  <a:lnTo>
                    <a:pt x="36385" y="410522"/>
                  </a:lnTo>
                  <a:cubicBezTo>
                    <a:pt x="16326" y="410522"/>
                    <a:pt x="0" y="394375"/>
                    <a:pt x="0" y="374345"/>
                  </a:cubicBezTo>
                  <a:lnTo>
                    <a:pt x="0" y="36177"/>
                  </a:lnTo>
                  <a:cubicBezTo>
                    <a:pt x="0" y="16148"/>
                    <a:pt x="16326" y="0"/>
                    <a:pt x="36385" y="0"/>
                  </a:cubicBezTo>
                  <a:close/>
                </a:path>
              </a:pathLst>
            </a:custGeom>
            <a:solidFill>
              <a:schemeClr val="bg1"/>
            </a:solidFill>
            <a:ln>
              <a:noFill/>
            </a:ln>
          </p:spPr>
          <p:txBody>
            <a:bodyPr/>
            <a:lstStyle/>
            <a:p>
              <a:endParaRPr lang="zh-CN" altLang="en-US">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grpSp>
      <p:sp>
        <p:nvSpPr>
          <p:cNvPr id="1048655" name="矩形 16"/>
          <p:cNvSpPr/>
          <p:nvPr/>
        </p:nvSpPr>
        <p:spPr>
          <a:xfrm>
            <a:off x="504825"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6" name="文本框 7"/>
          <p:cNvSpPr txBox="1"/>
          <p:nvPr/>
        </p:nvSpPr>
        <p:spPr>
          <a:xfrm>
            <a:off x="698500" y="400050"/>
            <a:ext cx="2111375" cy="491490"/>
          </a:xfrm>
          <a:prstGeom prst="rect">
            <a:avLst/>
          </a:prstGeom>
          <a:noFill/>
          <a:ln w="9525">
            <a:noFill/>
          </a:ln>
        </p:spPr>
        <p:txBody>
          <a:bodyPr wrap="square" anchor="t">
            <a:spAutoFit/>
          </a:bodyPr>
          <a:lstStyle/>
          <a:p>
            <a:pPr algn="l"/>
            <a:r>
              <a:rPr lang="en-US" altLang="zh-CN" sz="2600" b="1" dirty="0">
                <a:solidFill>
                  <a:srgbClr val="004578"/>
                </a:solidFill>
                <a:latin typeface="微软雅黑" panose="020B0503020204020204" charset="-122"/>
                <a:ea typeface="微软雅黑" panose="020B0503020204020204" charset="-122"/>
              </a:rPr>
              <a:t>3</a:t>
            </a:r>
            <a:r>
              <a:rPr lang="zh-CN" altLang="en-US" sz="2600" b="1" dirty="0">
                <a:solidFill>
                  <a:srgbClr val="004578"/>
                </a:solidFill>
                <a:latin typeface="微软雅黑" panose="020B0503020204020204" charset="-122"/>
                <a:ea typeface="微软雅黑" panose="020B0503020204020204" charset="-122"/>
              </a:rPr>
              <a:t>、项目</a:t>
            </a:r>
            <a:r>
              <a:rPr lang="zh-CN" altLang="en-US" sz="2600" b="1" dirty="0">
                <a:solidFill>
                  <a:srgbClr val="004578"/>
                </a:solidFill>
                <a:latin typeface="微软雅黑" panose="020B0503020204020204" charset="-122"/>
                <a:ea typeface="微软雅黑" panose="020B0503020204020204" charset="-122"/>
              </a:rPr>
              <a:t>逻辑</a:t>
            </a:r>
            <a:endParaRPr lang="zh-CN" altLang="en-US" sz="2600" b="1" dirty="0">
              <a:solidFill>
                <a:srgbClr val="004578"/>
              </a:solidFill>
              <a:latin typeface="微软雅黑" panose="020B0503020204020204" charset="-122"/>
              <a:ea typeface="微软雅黑" panose="020B0503020204020204" charset="-122"/>
            </a:endParaRPr>
          </a:p>
        </p:txBody>
      </p:sp>
      <p:sp>
        <p:nvSpPr>
          <p:cNvPr id="1048657" name="矩形 27"/>
          <p:cNvSpPr/>
          <p:nvPr/>
        </p:nvSpPr>
        <p:spPr>
          <a:xfrm>
            <a:off x="0" y="991235"/>
            <a:ext cx="548640" cy="11938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sp>
        <p:nvSpPr>
          <p:cNvPr id="1048658" name="矩形 28"/>
          <p:cNvSpPr/>
          <p:nvPr/>
        </p:nvSpPr>
        <p:spPr>
          <a:xfrm>
            <a:off x="548640" y="991870"/>
            <a:ext cx="2661920" cy="13335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pPr>
            <a:endParaRPr kumimoji="0" lang="zh-CN" altLang="en-US" sz="1800" b="0" i="0" u="none" strike="noStrike" kern="1200" cap="none" spc="0" normalizeH="0" baseline="0" noProof="0">
              <a:ln>
                <a:noFill/>
              </a:ln>
              <a:solidFill>
                <a:prstClr val="white"/>
              </a:solidFill>
              <a:effectLst/>
              <a:uLnTx/>
              <a:uFillTx/>
              <a:latin typeface="字魂59号-创粗黑" panose="00000500000000000000" pitchFamily="2" charset="-122"/>
              <a:ea typeface="字魂59号-创粗黑" panose="00000500000000000000" pitchFamily="2" charset="-122"/>
              <a:sym typeface="字魂59号-创粗黑" panose="00000500000000000000" pitchFamily="2" charset="-122"/>
            </a:endParaRPr>
          </a:p>
        </p:txBody>
      </p:sp>
      <p:pic>
        <p:nvPicPr>
          <p:cNvPr id="3" name="图片 2" descr="black"/>
          <p:cNvPicPr>
            <a:picLocks noChangeAspect="1"/>
          </p:cNvPicPr>
          <p:nvPr/>
        </p:nvPicPr>
        <p:blipFill>
          <a:blip r:embed="rId1"/>
          <a:stretch>
            <a:fillRect/>
          </a:stretch>
        </p:blipFill>
        <p:spPr>
          <a:xfrm>
            <a:off x="7737475" y="332105"/>
            <a:ext cx="4374515" cy="875030"/>
          </a:xfrm>
          <a:prstGeom prst="rect">
            <a:avLst/>
          </a:prstGeom>
        </p:spPr>
      </p:pic>
      <p:sp>
        <p:nvSpPr>
          <p:cNvPr id="4" name="文本框 3"/>
          <p:cNvSpPr txBox="1"/>
          <p:nvPr/>
        </p:nvSpPr>
        <p:spPr>
          <a:xfrm>
            <a:off x="4450715" y="991870"/>
            <a:ext cx="3163570" cy="368300"/>
          </a:xfrm>
          <a:prstGeom prst="rect">
            <a:avLst/>
          </a:prstGeom>
          <a:noFill/>
        </p:spPr>
        <p:txBody>
          <a:bodyPr wrap="square" rtlCol="0">
            <a:spAutoFit/>
          </a:bodyPr>
          <a:p>
            <a:pPr algn="ctr"/>
            <a:r>
              <a:rPr lang="zh-CN" altLang="en-US" b="1">
                <a:latin typeface="宋体" panose="02010600030101010101" pitchFamily="2" charset="-122"/>
                <a:ea typeface="宋体" panose="02010600030101010101" pitchFamily="2" charset="-122"/>
              </a:rPr>
              <a:t>数据预处理</a:t>
            </a:r>
            <a:endParaRPr lang="zh-CN" altLang="en-US" b="1">
              <a:latin typeface="宋体" panose="02010600030101010101" pitchFamily="2" charset="-122"/>
              <a:ea typeface="宋体" panose="02010600030101010101" pitchFamily="2" charset="-122"/>
            </a:endParaRPr>
          </a:p>
        </p:txBody>
      </p:sp>
      <p:pic>
        <p:nvPicPr>
          <p:cNvPr id="6" name="图片 5"/>
          <p:cNvPicPr>
            <a:picLocks noChangeAspect="1"/>
          </p:cNvPicPr>
          <p:nvPr/>
        </p:nvPicPr>
        <p:blipFill>
          <a:blip r:embed="rId2"/>
          <a:stretch>
            <a:fillRect/>
          </a:stretch>
        </p:blipFill>
        <p:spPr>
          <a:xfrm>
            <a:off x="2007870" y="1360170"/>
            <a:ext cx="8178165" cy="54305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ags/tag1.xml><?xml version="1.0" encoding="utf-8"?>
<p:tagLst xmlns:p="http://schemas.openxmlformats.org/presentationml/2006/main">
  <p:tag name="KSO_WM_DIAGRAM_VIRTUALLY_FRAME" val="{&quot;height&quot;:161.1,&quot;left&quot;:113.4,&quot;top&quot;:195.4,&quot;width&quot;:722.6}"/>
</p:tagLst>
</file>

<file path=ppt/tags/tag10.xml><?xml version="1.0" encoding="utf-8"?>
<p:tagLst xmlns:p="http://schemas.openxmlformats.org/presentationml/2006/main">
  <p:tag name="KSO_WM_DIAGRAM_VIRTUALLY_FRAME" val="{&quot;height&quot;:161.1,&quot;left&quot;:113.4,&quot;top&quot;:195.4,&quot;width&quot;:722.6}"/>
</p:tagLst>
</file>

<file path=ppt/tags/tag11.xml><?xml version="1.0" encoding="utf-8"?>
<p:tagLst xmlns:p="http://schemas.openxmlformats.org/presentationml/2006/main">
  <p:tag name="TABLE_ENDDRAG_ORIGIN_RECT" val="518*32"/>
  <p:tag name="TABLE_ENDDRAG_RECT" val="397*242*518*32"/>
</p:tagLst>
</file>

<file path=ppt/tags/tag13.xml><?xml version="1.0" encoding="utf-8"?>
<p:tagLst xmlns:p="http://schemas.openxmlformats.org/presentationml/2006/main">
  <p:tag name="commondata" val="eyJoZGlkIjoiMzZjNDhlYTk2ZmNhNWJiMDE2MmZjYjc0N2JiZjI5ZGUifQ=="/>
</p:tagLst>
</file>

<file path=ppt/tags/tag2.xml><?xml version="1.0" encoding="utf-8"?>
<p:tagLst xmlns:p="http://schemas.openxmlformats.org/presentationml/2006/main">
  <p:tag name="KSO_WM_DIAGRAM_VIRTUALLY_FRAME" val="{&quot;height&quot;:161.1,&quot;left&quot;:113.4,&quot;top&quot;:195.4,&quot;width&quot;:722.6}"/>
</p:tagLst>
</file>

<file path=ppt/tags/tag3.xml><?xml version="1.0" encoding="utf-8"?>
<p:tagLst xmlns:p="http://schemas.openxmlformats.org/presentationml/2006/main">
  <p:tag name="KSO_WM_DIAGRAM_VIRTUALLY_FRAME" val="{&quot;height&quot;:161.1,&quot;left&quot;:113.4,&quot;top&quot;:195.4,&quot;width&quot;:722.6}"/>
</p:tagLst>
</file>

<file path=ppt/tags/tag4.xml><?xml version="1.0" encoding="utf-8"?>
<p:tagLst xmlns:p="http://schemas.openxmlformats.org/presentationml/2006/main">
  <p:tag name="KSO_WM_DIAGRAM_VIRTUALLY_FRAME" val="{&quot;height&quot;:161.1,&quot;left&quot;:113.4,&quot;top&quot;:195.4,&quot;width&quot;:722.6}"/>
</p:tagLst>
</file>

<file path=ppt/tags/tag5.xml><?xml version="1.0" encoding="utf-8"?>
<p:tagLst xmlns:p="http://schemas.openxmlformats.org/presentationml/2006/main">
  <p:tag name="KSO_WM_DIAGRAM_VIRTUALLY_FRAME" val="{&quot;height&quot;:161.1,&quot;left&quot;:113.4,&quot;top&quot;:195.4,&quot;width&quot;:722.6}"/>
</p:tagLst>
</file>

<file path=ppt/tags/tag6.xml><?xml version="1.0" encoding="utf-8"?>
<p:tagLst xmlns:p="http://schemas.openxmlformats.org/presentationml/2006/main">
  <p:tag name="KSO_WM_DIAGRAM_VIRTUALLY_FRAME" val="{&quot;height&quot;:161.1,&quot;left&quot;:113.4,&quot;top&quot;:195.4,&quot;width&quot;:722.6}"/>
</p:tagLst>
</file>

<file path=ppt/tags/tag7.xml><?xml version="1.0" encoding="utf-8"?>
<p:tagLst xmlns:p="http://schemas.openxmlformats.org/presentationml/2006/main">
  <p:tag name="KSO_WM_DIAGRAM_VIRTUALLY_FRAME" val="{&quot;height&quot;:161.1,&quot;left&quot;:113.4,&quot;top&quot;:195.4,&quot;width&quot;:722.6}"/>
</p:tagLst>
</file>

<file path=ppt/tags/tag8.xml><?xml version="1.0" encoding="utf-8"?>
<p:tagLst xmlns:p="http://schemas.openxmlformats.org/presentationml/2006/main">
  <p:tag name="KSO_WM_DIAGRAM_VIRTUALLY_FRAME" val="{&quot;height&quot;:161.1,&quot;left&quot;:113.4,&quot;top&quot;:195.4,&quot;width&quot;:722.6}"/>
</p:tagLst>
</file>

<file path=ppt/tags/tag9.xml><?xml version="1.0" encoding="utf-8"?>
<p:tagLst xmlns:p="http://schemas.openxmlformats.org/presentationml/2006/main">
  <p:tag name="KSO_WM_DIAGRAM_VIRTUALLY_FRAME" val="{&quot;height&quot;:161.1,&quot;left&quot;:113.4,&quot;top&quot;:195.4,&quot;width&quot;:722.6}"/>
</p:tagLst>
</file>

<file path=ppt/theme/theme1.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2.xml"/></Relationships>
</file>

<file path=customXml/item1.xml>��< ? x m l   v e r s i o n = " 1 . 0 "   s t a n d a l o n e = " y e s " ? > < s : c u s t o m D a t a   x m l n s = " h t t p : / / w w w . w p s . c n / o f f i c e D o c u m e n t / 2 0 1 3 / w p s C u s t o m D a t a "   x m l n s : s = " h t t p : / / w w w . w p s . c n / o f f i c e D o c u m e n t / 2 0 1 3 / w p s C u s t o m D a t a " > < e x t o b j s > < e x t o b j   n a m e = " E C B 0 1 9 B 1 - 3 8 2 A - 4 2 6 6 - B 2 5 C - 5 B 5 2 3 A A 4 3 C 1 4 - 1 " > < e x t o b j d a t a   t y p e = " E C B 0 1 9 B 1 - 3 8 2 A - 4 2 6 6 - B 2 5 C - 5 B 5 2 3 A A 4 3 C 1 4 "   d a t a = " e w o g I C A i R m l s Z U l k I i A 6 I C I 2 O D g 2 M T U 5 N j U 2 O S I s C i A g I C J H c m 9 1 c E l k I i A 6 I C I 1 N z k 4 M D c w O D M i L A o g I C A i S W 1 h Z 2 U i I D o g I m l W Q k 9 S d z B L R 2 d v Q U F B Q U 5 T V W h F V W d B Q U E 0 V U F B Q U t u Q 0 F Z Q U F B Q X h 3 K 2 d w Q U F B Q U N Y Q k l X W E 1 B Q U F z V E F B Q U x F d 0 V B b X B 3 W U F B Q W d B R W x F U V Z S N G 5 P e m R l W H h N O S 8 0 L z h O Z V o 3 S X N S U z B J c F V T S z I v a l F 6 V T F R c E t Z M X J x Y V d T U m l t d X E x c k x 2 V V V z Y m R 4 Y X Z 4 b 3 E x Z X N X V V Z M b F d t c X J m Y T h 1 T j d H M k l o U F Z S b 2 p F R W x w R W h T Q j d j a j Y v U D l J N U 5 5 T V J v W k l 6 e S t 2 N W V N e k R 6 S n d 6 W j k 2 V H Z F M 0 8 r M 3 c y Z 0 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J a U l p S W l N a H F T V 2 9 I W U N 0 Y X R X c m w 2 Z U x p M G d C Q V F 3 Q U 5 o U k F O Q U R U V W F E U m V R Z 2 c z Q U 8 0 Q U h 2 U X Z B R 1 F E e U N u c l g w b V N j b V J a d m c w Z 1 R h U F J w Q W t o T G d O S X k 4 d k x 1 N X l Z b U h p d k N q O G 1 F U k V S R V J I W k d C Y U Z q M F l 5 R 0 F 5 T l p W b H V B K 0 I 1 U 1 p M O E p V b H F J T X R 5 U T B t U 2 F x b 1 J r Q k F p d z F R b 0 N p R 1 N B W n p R Y U R S e D h m S H g 1 d 0 V J T l d J a U l p S W l J a U x y d 2 F L d 0 h E c W R y c D R R b 2 8 x R 2 8 y a 0 R v S T B R N H Z r S E Z Y O W F y U l k r U G o 2 b 1 U 2 Z U 9 j d l B 4 O F l G V 3 E 0 V 2 J t e H R j W E Z 5 V W 0 2 d X J L M X h k W F p Y S E F K Q 1 h s N G U 4 d k R 6 a z V 1 W W l O e m R Y Z V p 5 W G w 0 Z W N u Q n p j d V h N S D Z l b n B 1 S D c 5 d W 5 K T F Q w L 0 h u V H Q z e W 9 4 Z E N K R W h T Z E l K Q U h H e U x N Z E p r a F N Y a 0 p E d 1 c y W D l y R 3 l j e G 1 B d 0 R C Z E N E Q U h R R W t C d H R R T W l B T U R 2 Q U U 1 T G t y U W 1 Q a j U r Q l F C W j d Z Q 3 F B S F B S T X R s V E x q S U h M W k 0 5 N W F B S m M 5 R X k y V 0 1 1 M m d R V 2 h T V V l E S W J x c 2 l 3 S F N a T F V F M E E z Q V B W T G J w Y 2 t D W T B h T l V L T E Z p M 1 F v a 1 V M T k d u U 0 J I W H I x b 1 c z d H p m Y z N k M 0 x Q b W d s e T g 3 T 3 h v M G J O M 0 R 0 M m p X a 3 B x W W l L U 2 t K U 1 V s S n V I a n h J b 1 F v M V Z E N E s 0 Q U R R b 2 c 5 R 2 8 z b T I v a j Q r R X d W U X J Z M k d y M W V 2 d 1 B B c T J v S F F 1 W G F a V F F h K z h H M i 8 v Z 3 d G N j J E T G V j a W M 5 Q T Y y S E l P b W p B W H J Z T T k 1 S 0 x O c 1 B 1 a U 1 D Q W d 3 T X Z C d 1 N G R U N E R V F R Q 2 N B a n F a d F R a b z B V U X J B N X M y Y n c 5 L 2 Z Y N 1 h p N z F G b F o y Y 2 p P V G t a U 1 V s S k 9 I U G 1 E S k t T a 3 B D Y W 1 s c H l s M E l B Q n l W S l d s O V V W T F Q 1 N U 1 t V H Q x V U s x Y U l a R E l Z U l F v a l A v Z n o 4 R U I 0 Z U R u O S 9 m M 2 g 0 Z U t n Z E Z n S E l 5 c 3 B D Y 2 5 J e V B 2 c m 9 J N l N r c E V B S U 1 T S W h J Z U V M d G V P c U x N e E Z 5 M l V 2 d W N n Y 3 R G e j J r b 0 1 t e k V Y T F p X K z V h R X Z z d F N q V U d B e U d I a 0 t J d n d I b 0 R j Q V p B S n l j b k 5 D b V R S c 0 V C Z 2 F p V T Z k T z h Q Y j J W a m Z L S i t 6 R 2 p S d U l q W T F G Y k d 3 c 2 p o O C 9 q c 0 x D U X R P b V B B Q z d O U n J O a W h N b l R 1 d 0 h y K 2 d v O U h w O U x J Q k 9 5 N W N 2 a D A 2 b l V 6 c 2 N L b 1 B S Y U 1 U Y m I 3 O E 5 B T E Z H b 3 p G U T V Y Q X F E W F B S O H R s N k x q S U h M W i t 0 N T Z B S m M 5 S H k y V X N 1 M m h M S G g r O W l P L z Z Z S W Z T d k F N W U p J W m 9 D Z 0 t l b k p 6 c D I 3 S W p B d 0 V D O C t P S 0 x O b j J s e W R 2 Y k d 5 R W h J U W d K Q 1 V G V 1 Z o Y U 9 I a j J L b U p n W U h E N T g y T 1 h l d l h 2 Q n N p d 0 h H d 3 l H W k F D Z j V 1 Y m 1 y d W J N c G d D S 3 h 5 b k E z O T l m N 1 R q b 0 F V c j h i b H F w R 1 V j V l l D N W F P R H Z J U m V h Z 2 h i T 0 R I R F N 4 e V Z 3 V V F r Q 1 N i S 0 8 5 e G 8 1 e T B X Y l l S V k h v N S t m b l V x M W F 0 Y j l M a 2 p R V l F B M E F h T m V 1 S F V K R F E 5 R 2 h R d 2 M 0 T 1 R t c E h H S F Y 4 L 0 R 3 U U Z C U U V J S 0 N n b E J R V U l B a l I 0 N W c 0 O G F O T 0 g 3 O H V E K 0 F L Q m N Y b H c 5 M U 9 0 M k h k K y 9 l a l V w S l N j b F R P M T R W M V F a Z z B 4 Y 0 x y S j J u c D Z m c H J x M V B N c 0 J j d E h C M m t J d k 1 R U X R u Q n p s b 1 l w T z V 1 S H Y z Y m 5 6 N T V a Z l l z R 0 Z E c V c w R 2 d 3 R m J 0 b X h C b z B h T n p K N 1 B 6 O D h 2 d F c 5 M m R q Y T Z k d T M 2 d 1 B m N T d y d n Y 0 T 1 h s O W F m a k x Z O G Q 1 Y U x O c 1 B X a V V O T H I 5 Y U d T S k 0 w V F F 2 a H F O Q n I w N m R N S G d 3 Y 1 B 4 a l B Q U E t O M m J C Y k R 5 Y 2 t K Z 1 l H Q k N B d 0 1 4 U G 5 6 N S 9 I b G w x O W k 1 O D Z k T l d S W i 9 r U 3 I x Y j Z y M S t 2 R G p V Y m p K b k N K Q 3 l J a U l y S V Q x N j l m U j F S V U Z J N G V Q W X J N e k V 4 N G V u b 2 l O R F F V b z B l U E x y W H Y y T E Z q Y 2 V U S U V T e G R 1 a F J 0 M n J S N X J H T 2 R Q S G t T V F p v M H F Y Q j g r Z m 4 1 Y U 4 r K 2 Z h b m 5 2 L 3 Z 1 T 3 d C Q W Z I d z h n T 0 t D O H N D Q k E 2 a F Z x e F l N Q m t P R m o w L z J 4 V 2 F M d 3 R h d F c v c z R P V G x G Q 3 l I N k N p S F F y V n M z a k I 0 O U d n M G J O b F E 3 T k l 2 V 3 V I R m p U S n M y R F V P S E R z W F N w V X R 4 N E 1 D Q l J n Q T I 2 U F g 2 T n d v T E M w Z W V P b l V x W G U w W W l Z a U l p Q 3 B U W G w 0 Z V J v d 1 l B V z l 2 Y j B S R V J N R E h 4 d 2 R Y c m x 6 Q n R X d l h T d T E 3 L 2 Z w M U h E d D J E R j V l W H R p K 2 Z Y d X B v c k N p e D R x T G k w T n d j R E N 1 W D c r d V B G Z X J W a T A 0 T 3 B a O X V 1 N 3 M 3 S X o 0 K 0 h q Y 3 Z Y c 1 h n W U d C T 0 h i c 0 d K e W R u W E g 3 T n V j T 3 B F Z G 5 r M F d o V H F m c m 9 k R m 9 W Z 3 N o Y X Z 2 N i t t T D Y 5 T 2 t J Q 0 F o U U 9 5 e X I 0 d X Z y a T d s e j U y T E F n Q U d Z T l d z V z B 0 T F M r a m s 1 T 1 h Y V T Z Y U k R F e E l T O X F r Z E h 4 R V J F V k Z s T V J x T i t P M j M z e k I v L 2 5 3 M G E 5 W U 1 B Q j d Z e T J 6 S G p o M 3 c 5 U F R F R z I r O G d S V X J W d U R P b l R 2 U W F y V 1 B k S 3 l V b E J U O C t 1 d X Z X T G h 3 S V J Z d V h L Z z h 2 M z c 5 K 3 N j Z U 8 5 b X h Z M G Z s Z n A 4 K 2 Z X e G 1 2 Q 0 p W R G 8 z Y U F U e H B l c j E r c E N S S n U 0 V V F 0 U W N Q S G 9 6 M T Y 5 Z X p J U H d U Q W d J Q 3 N H S E R C Z 3 d l U E J o Q 2 l O c V N K T z N X N i 9 V a j F Z N k x p S W l J c U x L N H V M Z 0 F B S D c r K 2 V k e T k 1 T m x H V H Q y N 0 V C U V V C Q j Y 5 K z Z O Z 2 9 J Q z d O b X o 1 N U d Q d F g v L 2 Z o Z 0 1 C c 1 R I e H l N K 1 B o N y 8 v Z T k v Q V F B M W E 5 W l U 5 d G 1 3 W V l Q U 0 5 i U W l E a D g r a k 1 P S E R 3 T U F k d T d j c W R 3 b k t v d E 5 G W V Y 2 d l g 0 b W d L V 0 9 q b z V T U k V R R X d z T E N s U C t J O V B o Y 1 h G d 1 F G a G F H a U l n S U 9 E b z Z T Z 0 N X N n Z Y N k d X c k h S V V J F U k Z R W k F n S U N Z R E F Z T U c v Z V B N e W R P e G M z Y j k 0 c 2 M 3 O G Z m d m d C M T Y 1 Z F E 4 K 2 V Q V k c z Y m w z b z l Y c H M z N z c 5 a 1 k 1 V l Z G U 0 V u V H Q z b W s y Y 2 M v S G l S W G g 2 Z X F K M j d m L 0 4 w K 0 x w N l l r W k 0 y W m c x c X h a e U 0 z T k J W Q T h y c k N n b 0 V D N V g 5 Y k V N M F F W W V R O R m 9 W N n Z m e H Z B R E R j M 0 4 3 R n M y V E t w Z S 9 m d W F v Z G t j N 3 A z N z Q 1 b H k 1 W k p i b T V 1 Q X N C T W c 4 R X d R d T J Z a U l p S W l K N D B q V W F E e F l z W F k v R G d 3 Z G l 4 W X d m N j l P b U R G U 3 R X U U p i T m w z T G V 2 b j A 3 N n R l d m o r Z W V l d z R B M E t 0 W E w 2 U 2 t w T 0 N Y W D M 2 c D h M R j I 3 O T Z O b k p 3 Y 0 d J M U d a U T N w a 3 l k U G x s c U Q 4 Z F Z Y W D h Y c T F h d H g 2 d F F w R E I w N k Z H b H B h Z W p i d H k r Q 2 d v S U F B S j A 3 Z D B i Z n Z u M l Y v Z H U w Y W F P T W I r e m V 2 W H V a R S t B U W 1 k a E V V Y W p U N l R v R F d L T F J h Q k F a R 1 N t e H U y a m x D U W d J d 0 x 4 N T h 5 U 0 5 S Z 0 1 o e E d k L y 9 P e U p p S W l J Y k l x e n N 6 U E d q U n V I Y m R 1 M k l U Q X d F R k Z S V W Z q N D Q 0 K 1 Y 3 U m t a R 1 l p T m p V V z N i d D B n e X p L S 2 l v c n c 4 c 3 N 2 d z l u W k d k d T J i Y X Z 3 c 2 Z i d D I 0 Z G h 3 N G J C e D h j S H g 0 N G R B d 0 I 4 K y s y M z Z O Q 2 h R N m 1 Z R 2 p k d W p O V 3 J W N k 5 S b z B Z b 0 t D a k F 2 b j M 3 R U J N V E F 3 Q T R k d X d Z O X U z Y k J 4 Y 1 h G d 3 d j T 0 J C e G N Y R 0 l p N H N E V U 5 3 O U 5 T N H V E Z 0 1 I R G 1 R d k 9 p c V Q x U m V G Z m 4 1 K 0 x w S W t y U U R n T 0 h I a V J M e j Q 0 b 3 R x a D J U b T B L R k R t R F J w V W 9 Y M z M 3 a H h J N H h H W X l W R z l P Z D E 2 T k F C R X l k T 0 J B Q k h T W k s r O F B Q e j Q 3 Z E x K W k p s R 1 h 2 M z d u M m s x d 2 d o c 0 g v L y 9 v Z D J J N 2 w 1 O H l a b X o 1 N X Q 5 b H h o W V N I T 2 5 E b F Q 1 d j U 1 Z V h r S U R R M H R k Y V d V N k 0 5 Y X Z u e T V j b U p U M H U 3 Z H V 6 R j I 3 R m d V R l J W V m Z W Q m t k W X h H S T h h T U d Z U D g v U H h T T X p z T 0 h E Z 1 E y Z G 5 a W m I 3 d T k 5 O S 9 M L 0 4 3 N 2 Z 6 N T g y Y V B V M U p T b m x 5 d 1 p E V 2 V l d W 9 w U k V S R V l N Q 0 F B Z G k 4 Z V R Q d T N y M E x v U G o 3 c W J D d 0 V D d F h y a 1 R i d G 0 z U n R t M W J 2 U H p 5 e T h q U H o 4 Z U J B d 2 Z L e k x l e W p q V m x 5 a F F N S E R n U V B Y d j J 4 S V l O R z V D W W 1 J a V V s Q l Q 4 N V M 5 L 0 t U T W V E d z h Q U k V a R 1 B u R D V D a m M z d H d l Z W U w N m F O Q W x 1 Y m 0 2 U C t a T W d X M m I x U m F G V 3 F 4 M E h v U E d 6 e n o 2 T D B O Q l F 0 Y 0 1 w c F V X T E Z 2 a n h 4 e C 9 4 M D A 4 L 1 B Y V G Z 2 T H c 4 T E Y 2 O F d Q b X l z V 1 N o b 2 F G b z F h b 1 Z B R F R S Y X J W a j F Z N 0 h s a F V X R m 1 M Y X R H b G 1 6 N W 5 H R G R 4 L 0 s v b W F k Z X Z X W W Z M a 3 l l V 2 V U T i s 5 Z T d m V T J J Y 2 R P M 1 p n e E l n U k 9 I S G l S S 2 4 5 a T R x S 2 t K c W F D a U c 0 W k N X V m R 2 M z Y 5 V W U 2 b W N i R T V P Y m 1 Z d T N h d G F o W H I x N n B Z M 2 J v M E F H L y 9 Q S k x t U V V q M G Y y T V J p T m N Y R n p 3 L 2 Z m Z l k 4 S 0 V D V 2 F G W G 5 K e X N 0 b j N Z V X h N a k R M e F I x a F l t R m w z U D V P e F k 4 M y 9 2 S T B m U D c 2 U 0 l p Z E x V O V p G Z 3 B Z d F c w S 1 d a V 1 V N M y 9 i d D I 5 R z Z k V 3 V z V 2 J Q R z d E W j k r b l J r W j J m a n d J R U R G V H F X c j Y 4 d j N O M 2 R F U n d j a k o 5 L y 9 o a 2 Z m U E F C W G 5 2 d E 5 i T V p U Q 3 V x c U t n S T g r Z l B o O E Z n V U c 0 Q T B L M W J 0 M U x Q R V p W a z F V d F N 0 R 3 J W e W h u Q U Z B Q j Q 3 N z M z b 0 5 H b 1 Y r U C s 5 d H R 2 N k 4 y N z l 3 T z N E e D g r d k 1 6 b m Q r M 2 F w W n d J N 2 Q r L 0 g 5 b l o y W m d 3 W V V L R j N q T T Z P b H E x L z l n Y W p R Y n Z 2 L z g r a G c 0 Z E N n Q l R X c l Z x O V d s a V l x T E Z q V z V 1 M 2 J y M T A 4 M m F O Y n Y 2 M V Z k Z l d W M H p 3 N m V m Z m 9 x Z V B Y d k M x O W N Y U V B F Z m x Z a U l D Q X d m U G h 4 O S t 2 U X A 4 e l h m Z m Z j Z H Z M e T g 0 T 1 R r a E 1 q S V N B d 1 l N Q U F S R V J H W V B u M T Z o Z C s z Z C s v Z X V I b n p K a V p Q b m 9 4 U F B 2 a 0 V l c j I r M U Q 0 b H h 5 d 0 F R T m V 1 W F J F V 0 Z 2 W U l u O D c r V 0 h N d V Z s V F B u a j B m Y W Y 5 c D A 2 Y W h Y N z k r M k x s e k p 3 d 0 d n e k x 0 Z W x u a l h z T E R 3 O D B l N z l 5 N U U w O D k 5 Z F R q Q j J 1 S D d D R U h q V V l q K 3 Z U c G c y N 2 R 1 a U U 2 T 2 h y N z l 1 M U R a R 1 N r c 3 I x W H I x N l F K Q W 4 v L 0 9 j L z h h O S 8 v U X Z S M G R I S X l N a E F S a 1 l H b m 4 z M l d R R E Y z N 1 d 2 d m Z Z Y U F D Q T l Q Z D N z K z Y 3 a z Q 4 a k l T R 1 Y 1 Q V h v M D F w Q 0 x z Y k d 4 a U k y T l J m Z n U z V k c z Y m w x Y 3 Z Y b 1 Z L M W V 1 a E U 2 b l E 4 M m F O V 0 U w R 2 5 I c D B p W E 1 t a l V M T F Z 1 M k 5 I d H R p e F l 0 c 0 d y V k t t e m R 1 a F g 5 K 3 Z W N z Z M R k 1 0 R m 9 0 W G 4 3 N V p l e m V 2 U n V C Z 1 l F V m l y T 2 9 x Q W p K e W N r Q W d I S G p 4 d U h Y W D M v R n R t M 2 J 6 Q z V v d E c v Z k h y d D M 3 M G F 0 V 3 J Y K y 9 B K 0 d i S l p W R j R W d W J t N n Z 5 T E x z M W J K b F M x T 3 J s Z X A y N 0 5 n Q k p 5 Y 2 5 B R U J C U V l G e U h 5 a H V 2 V E V 0 U U Z w U V V H R D J o M G F X W m F 4 W n N 3 Y V R K a z J x Y 0 l 1 b m 1 r V X d B T F J x M V F v d F d y U k F V b E p T R F d k b j U 2 N E F M R z c 5 U W t k S H g 2 a 3 B L U 2 4 5 R E F i R E 5 s b V d 0 M V N 2 W G o w b U p p Y W 1 V T z I 0 S 3 N M Y j J 4 d l R w a z N E a W h V c k F C V C 9 n Y n B 3 N F F M c T F x M E w 0 S D h G b 0 1 u O U Z 3 a n E x c T J M M m J O b n c 5 b l p 1 Y 3 p 0 S l p Y Y 0 Z o O G Z q M 2 Z l Z V F k O S s v W k Z 0 V 3 J W b E F I c 0 p l W G w 1 W m s 5 M 3 J 0 M 0 w v c j M 3 N j h V c 0 Z T Y U 5 l Z m l v O W l 5 W l F z Y U 5 X c G s 5 d H k 4 Z W Z Q d z l 0 d H Z t N T M 4 b U J R V k Z X S D k r d l d Z U D M 4 K z R 1 T G k 0 T z d 1 R G x t V 3 N X Z l B I b V J s W l p Y W l B j c G d N T E M x K 2 p I W W V n N W 1 a M m Z E Y U R S a X d Z S U Y w R 2 c w R 0 Q x N k 5 J U V F p S T J O Q l Z D Y 0 4 z d j I 3 R U Z C U V F G R 2 p C a U J T W k 1 t d 2 R m W E Y y d l d y R U Y r Z m o 3 Y X R X d U h P b l h x d 0 5 m W E Z 6 d D I 3 Q U F B V E o w N k Z S O S s r S 0 h 5 S H Z j L 3 B z Z G p E Y m 5 v N i t 1 T G E 5 Z X V Z Y 3 F V S 2 J o M z d 4 N X E x N j Z O V H A w N j R l O S 8 v e n V B N G x a Q 1 Q w L 1 B N d j l H U 3 B L R T R P Q m c v T 3 R m L z B K S 1 N z c E R q d 1 V V Z n h k K z l 0 b G 4 r U H J y c i 9 I S 0 s 2 L 2 c z W G Z m e F N 1 d n Z J T E F 3 R U Q 0 K 2 Z r Q k t Q N 2 J X M U J R Q U N F R U N n b 0 t r S k d S Z 1 l F R E I 4 T F o y U m 5 k d T N k S D I 3 W n Q 4 Y 0 l M T D h E Q n d R R U 9 E Z z V t T V R r N 0 9 5 d m 5 B M F J s c 2 V x a V V K Y m x Z Q U F Q N 0 h O Z G x S d 2 R I Z U h y N j R z N m R l c k F 5 Y 2 t K Q n c 4 Z X h P e l p z N 0 Y w N l Z J M G F k S U V a O C t l e G J o e D R 6 Q m h 3 Z 1 I w N j l a T j Z T N W d L a E o z N 3 R 5 S j d P e H N C Q W N I b C 9 x U G J N b T Z k K y t P c E t R a 2 F E U 2 F Z R m h n V V F n Q W t p V F Z F V U t N a 2 l S c F Z H W m 1 a b 1 p l c j k 4 a F N k S 1 d 6 T X p N Y j F O U 1 V 2 S W V m Z 1 I x R E J n d 0 F H Z l B u c 1 d 2 d i 8 0 S 0 F M a D A 2 U k x t e l p 2 M 1 N Q b l J x V k 1 u N V g 1 W j N l L 1 M w d E l 3 Z E 9 o U X M y M G J O b X h B a n g 0 O V V L Z E 9 I U U R G Q S t s T k x k c X l M T 1 B j d V h O b V Y 4 Y 3 Z Y T G l B b 1 V P S G 1 r M m J U V 1 d 6 M W x 6 O H N 6 W n Q y b 1 F C Q X d h V V d S U n U y N 1 l O Z X I w Z X p 6 e n p E Q 1 p Q b m 9 5 U k k w Z G k 5 d X p a a U k r U H g 4 Y U 5 H N 0 Y 2 O W V w U 3 I 5 b S t m Y n V T b i 9 S b 2 J E a 0 h E e D Q 4 a U l L Q 0 F q Z z d P N k 9 v c U F o Z H V u U X A 5 W D E 1 O C t a T m h J Z U h Z O U N n U V F n S 0 N r S i t m a j c r K z k v L 1 l z Z U 9 I U W d O R G N Y d T N i c 0 J G Q S t S T U o x Q X Q y L 2 Z I c 2 V P S G N N c n I 3 e U N 1 b l h y W X Z E Z 3 d j a l B 6 O G V t V F p 1 c S 9 E U G F F a 3 Z Q e G N h T k c y U H A w c V V Q M 1 A 1 L y 8 v Z C 8 1 Y j c r e l R m Z n h K d H Z 2 c W s 4 T H U 5 W W l Z b U p t R E 5 u R G 0 3 Y 3 V J R 2 9 x Q 2 d Z R E F h a 3 B x W m k r L 2 J 0 K 0 9 L T E w z R H A w a V V B d 0 t C Q m c 4 e G U 5 O D Q 3 N z J E b H l w V m 8 w c V N K M G x E d 2 9 B d k E z Y n A x T T N 0 O D Z O Q W h 1 T H U 3 b C 9 z W n l M N V l k V k V v a E h o V 2 t p U 0 x X S n p l e D h j S F c 3 Z H V S V k Z S R V J Z d F d v U T F h O W J n N z M v L 3 U z S 1 Z 1 M W 1 6 W m h n N 2 R p e m 1 6 S m 1 E c j c v K 0 d s T 2 1 U T U h X c l Z z Q k Z K O T B M M T Y 4 R 0 9 I a D R W a T Z k Q 2 5 X c k Z u e j B Q Y 3 p 6 U 2 F s T n R N V X p F S 0 l a M V V P c F V J a 1 N h b 0 o 0 R z l D a U w 5 c H R k b z d P c D F 1 d H l S S l d 5 U k o y a D h m S D E v M k R B U X F j W E J 3 d 0 t 4 W n M 1 U 3 h n c 0 9 H R F R Q Y j N y V n I x d 2 U r T m o 4 L 1 g 1 b l c y c z N O R F p J a 2 9 W c T F h c m g z N 3 g 0 O F B U M l Y v V X h y S W x X c l Z n M U E 4 W l g y Z G V 2 V 1 l m M z Y 5 W W l L a X N M V F R 6 O X R k d H l z c k N 5 O D l k W m I r U G J i Y j N I N z l t M 2 s 1 Z V h o a H g 5 K 3 d L d X Z 2 b X E y d m h J O W 5 E W G x Z b V h h d E d r V G J 0 e T R n Z G p Z V 0 5 T d l g x O D V j W G 5 6 e l R j U k h C e U 0 5 d T N i Q T R D U 3 o 2 W U x h V z N h d E 1 I Q 2 h R d l Z D Z H B H M k Z v T 2 1 z W k h i O X E w U 2 V r e U d o c 2 J p M T Y 5 Z W l u N 0 R C d z R F Q V V G Q l Z p M G F C R V d M V m 9 F b 0 h p Q 0 4 1 N G N x O H Z X Y 3 Z G U m F i V m F Q U C 8 4 O D N q c n J i Z V V j W V J O b W p R e F R l b 0 h v U G p 2 Y j F a V 2 x 2 S m Q 2 T 1 R r c E F 3 W E t l b j Q 4 Z U 1 W Z W s 5 c m F v Q 2 d x b U h W U m F F a 1 N V O E R 4 U V d a S l R o N z l p e G 1 6 W n F G M z M v L 0 h V d V d M T U h 6 e n o 5 d n R y M W 5 6 N T d R N i 9 X W U 9 u V X F R a 0 5 E O G N F S E g 2 Q n I x N j c 0 N 0 x Q U E V C Q V F n R T Z k T 3 F G V H A w N F l O V 3 B V d W U 5 e i 9 4 Z U F t a 3 I 4 N 0 o 4 d W J 6 O E x w W l V r Y V J D Q V F V S 0 l i T D F l d j A 4 S X N j W F o y W G 5 Q a n o v K 2 V F Z n Q 0 T z R m V j J W N l B H L 2 V Q Q U R G V T F p W D d E N X F P b m t H Z 0 1 t V E o r U H c 0 Y 0 1 B L 2 p k d T l k U 3 B V N W c 2 Z F N y V 3 J s M z d 3 T U h y N 3 U 3 d V d M d D J M U 1 p O b W 9 U d z h I Q 3 N Y Y n N X Q U p D W m 1 Z b n c 4 S E R j d W 5 V T H V i b T V H R F p z R 0 x 5 O H Z O Q 2 9 V U 1 A 0 K 3 Z v c T Q y L 2 9 z V m w w T G o 0 S 1 N a S n c 2 O W F 0 V W p Q Z j N y e D V z O V N N Z D N Y c T F N S H k 1 Y 3 Z o N E 9 D Q T E x O S 9 I U k 1 t V E l B a 1 N k a T l l e m Z P b m o y T E h q M T Z J R G c 0 R 0 F E U X A w O G Z 2 U E h H R z Z X d W x O T V R Z O V U 1 Z V A 3 O G V k e T V V e H p t Z 0 F F R D h O c H J y N k Y 5 K y 9 i d z l Q U k V i R 3 d z T W p N e j h i Z S 8 v V T M 1 R z F 5 U 3 F m d m Y 3 Z H U z b G Z 2 M z d 0 M 0 R y b D I 3 Y 0 9 Y S 0 Z T e F p z Z 1 R u e n A x R H Z Y c j F s S l p y U z V 6 W X p v W l l k U z Q r a m d Z T k d q e D B Y T D Z I a D B l R k x y N n k y S 1 B I W m R W R k l R Q n Z B R 1 l u e G 1 y N T Z x d X Z F Q m t a a W N E Q V F D e F p z d V N C T W R X d F d 4 Z l I w Z E d J a W 9 y Q y s r K y 9 q e W x U c H F C c j E 2 N F F R c G l k M U p l b n J E R T d h c W x S b z R i c H J y Z G V y N 2 Z t U V Q 3 d U F J S W x T U W 9 1 S 0 N p Q V h x L 2 Z E V 0 N M b W d H W l d v T V h M V n F F L y 9 6 b l A 2 V m F o O H N i S C 9 E c H A 1 O E N N T z l H M H J w M W E v a j c r M l B H a k J s W X N H R E J B O T l Y c T l V a U t p b 0 s 2 Z W 5 w W n M 4 d F h M Z 1 F 6 c z d P Z V B u b G x 4 R W R I U T J 0 V m 9 1 a W 9 p S U 1 H V E x r Z 2 R O a V Z 6 V X J 6 M E V U a T h 2 R m l q R E 5 y d W Z n N E l E e D Q 4 Z V h t c 2 5 4 b l h m Z U t m V 2 E r U G g 0 Y U x W Y W Z Q N z U 1 d 2 d J Q 0 1 C e n p 6 M k h 6 T X h N S l g v Z D N k M 1 J z V 0 5 I Q U V C T 1 R n N F d M M T Z N S l V 1 V 0 F J Q n k w Y 0 5 T V 1 h r d V d s M E 9 y b H E x Q 3 N I Q n d a Z 3 p a M D Z w Y l R r N U 9 R Z 0 x D N E 9 y c X l z b V Q 1 N W N h d n M z M z N 3 R G 9 I a G h j R l A z V V F C W X N H Q U J m S D E 5 c 1 h U c F V v d 2 F O U X F 0 V z d k V 3 R s b E Q x M U V y e j B F V H E 4 d E Z J b X R s N 1 V Y a E R R R D F i d C s r c l h w c j R T d X Z 2 Q U p 2 Y j I 5 T W 5 E Z 1 I z M y 8 v L 1 V Q M 2 5 6 a H h J a F l z V 0 F D Z F R x Z D A 1 N H V Q a j M v b z Z 5 e H R H d U Z i d D I 2 W j d 0 N E F V R i 9 G V U o 0 M E l V b V N V S H N 5 a T R 5 T U R I e j k 5 Z G N B Z 0 R s e j V t R D g r U E Y v c X B 2 V D l P b l R F U m 9 h a W 0 z Y n R w W G J 1 c G V Y b D R m N j l l c 3 J F O G 8 0 T 3 p z c k Z 6 c D Y 5 Z X F G M T E 1 N 1 R a b m 9 v M 2 5 6 N W h i U m h k d U d X V V F 1 U G 9 5 c F p k R E p 5 U W 1 y V n E w e T I y W X d H S l N M V 1 V J S V N K S 2 t i R H Q z N 2 h 6 V 3 J G b U R P W F B t S 0 l z c m w y e F J 6 T W 5 K T V J 2 N 2 t w M m R q W m R l Z X F r S 1 B o R 1 Z Z U E U 1 N k 9 2 c m k r N 2 R 1 N W N x Q 2 p N e U 1 q Q n U z R G l j U G 4 w Y V B q N C s 2 T m V 2 b j d J d F B U M G Q 4 Z k h 4 Q 0 E w T k 5 T d n k r d m Z 2 a j Z p b 0 t H e m V 2 Q m 4 x N j l m S G h n M G J B Q l F Y Z 3 F h d W V W N W V Y b 2 l P a n E 2 Q 1 Q w Y j N z Z m h j S k x K V 1 Z s M F V D a U d 1 U 0 p K V U x 6 M D l Y Z l d p c 0 V h T k d n Z 0 1 E T V N 1 W G J 2 T W 5 y O T E 2 e G F H R G g y S 0 R S c z J t R F g 3 V j Y 5 Z S 9 i S E d Z R 2 s w R 2 9 0 Y X h M b E V h O U l W b z l G b 2 N W M U k 5 W H I 5 V W d B a k s 3 Q n J 0 a V J K Z T J W W j N 1 T H U 3 c j d u e U p F a m Q v O T Q v W D h x T m N D S G l J e U 1 S T y 9 l d l J F Z E h Z M m 5 u M z R h Y j c v O X R 0 S l N V d D Z Z d 2 d j e H R m a m R Q M W J 3 Z n A 5 L y 9 q b n k 4 L 0 1 4 W X N R S U F E Q W J o e m g 5 K 2 5 R c 1 h y d 1 l Z O G F N V V g w R z N Q c 1 p q V W J w N F h 1 c H c 5 c H o 4 V 0 V 5 T X p N Q i 9 H O T h h b G 1 N U m l Q b X p a d U h o U X N Y S 2 h Q R m J O d T J E Y m 0 1 d V Z p N G N D R 2 F O b T J L M 3 I x N 1 k 5 Q 2 d R V m J m U G M 4 U 2 M 5 R 1 d j M 0 Q 0 O E 9 H b H V p d 0 R 3 T 2 5 U c D l H c l Z 5 K 2 N Q b j B h K y 9 h W n o 0 V l c z a 1 h X R H o v O E V M b T V 1 V 2 J G W W 8 4 Z V B h e W l o Z E R F R W 5 Q U X h K W n p z Y k x K c 2 1 4 e G Y z d k p O b G g x V V N o S j B p O E E y c D Q 4 Z V Z K W l g w a H Q 5 e S s r N 0 9 M a U F x Q z Q y M m g 1 S j B z V j V l b n B h V k d M M i 8 v M D A w O E F s T i t G d G J r R F l C Z U F M W k l r Z l c x c G c 5 b T N i T m 1 D M D Z k U D Q 0 T V B Q a 0 I w Z E R T R 0 R C a 0 N y V m F y R k d q b G p T a 3 N q N y s v U C s 3 Y 3 V R T l p s b k h 4 N G t V b F I w c z Z m Z m 8 w W G 5 y c E p h U 2 x w Y U Y 2 O W V w d 2 R Y V k Z m b j Q r S k V u Q z F x M W J r W k d S Z 2 V q b 2 F J d 2 F O U X E v L 3 Z v c m l v c U s w T E J o d 3 l m e n d l M l R S Z W R p U l Z 5 N W N n W F Z x b F V y d H l V N 0 l D Q U F U W n M y e F l n U k k 3 Q n M y V E x V c T F j U E k w Z U 9 4 U G p 4 N D g y N l F 0 O S 9 j d C t q U j Q 5 S 2 k 1 c 1 V W c C t E W m V u W X N T T n l j b k x 3 O G N j Z m w x c G Z 0 V H l 2 d i 8 0 N l V s T l R 6 U z V P M 0 x 4 N V U z b X M x K 3 R M c l o x S l Q 0 e E 4 1 d U t q e U 1 q S V F I a D R P Q l l z V 0 d E V 2 d M Q m x 5 e G J z M m J N S H k 1 W X R z N m o 1 S m N n M l d I V l J x T k Z v d H N p e V B Q e n J y N y 9 H N E 1 H R D F R N m 5 T d F N 1 W F J 0 W H I x N U Y 0 O G F O T V d q U U l P e m F 0 Y 3 V z S z F a V j I 3 O S 9 Q d 0 J B b G 1 W c j Z l T i 9 F O E F P a l V h e j V m Y n Q y O T l a d 3 J U W F p a R m x H Z E h S M F p n N 2 Q 2 N V N 0 R W 1 T W k 5 i M T Z X R n J E b D I 1 Y 2 d W Q T h a c V k 5 K 3 Z m d j c v U z l i Z m t N V T N 2 Z m V i T U d m e m p I L y 9 B V H o v O W h P Y k 5 t e U 1 4 T V J I R G h 3 L 0 h 1 b l h y R U J r W m l R T U h E b U R i d G 0 y U V p S b D c 5 K z d G e F l z W E V S R V I 4 Y W M v d D U y e G l s e X N x T G k 0 T 0 d Y e C t R Z l J h R F N Z T l d z V 3 B r N m R p d V R r W k 5 T c l Z 3 L 1 Z x M W N I V U 5 3 d D l P e l p z e W d v S 0 N q V k h Y b m Z 2 b j N z U G x v N W J D b 0 h 5 L 0 x W V j E 4 a E p T V U Z B S l M x Q j A z S 2 F 5 a 0 1 E Q X h V S n Z V c W k y a 0 1 M V D B 4 T n B 1 T E J R V U Z 5 c 3 l o O S s 3 Z F E y W m 1 w b k x M e U 1 q Q X p a c z M 4 Z E p M T H l u a n A 0 S G l 0 W D h M Q 3 d 0 T D l T Z 0 x D Z 3 J D R j E 5 O G d a a V l t R E x Y U n l U N k 0 2 e T Z L T X p K e W Z u V 3 h j W G w 5 d W 5 U c D c w U 0 V 4 T X R a Z 0 g 3 e X R T N G N X T 2 N P b l V L L 3 Y 3 K 3 l N M 0 5 W Y l V n V E V 4 T V J G S l N F Z 0 R j e X M v U C 8 w N j F R Q j V D Q 0 h F Z H d G W U F X N n B Y c n g 1 c m F R d m t s a 1 d q M F N B N k 9 o c S t 2 c j V s Z G 9 s N m 1 M a T R P T H o z M 2 5 z S U R B e k U r U E h q O G M 0 N z c 2 Q n Q y N 2 F v V W F N R 0 5 C b 0 4 x c T V k a T d 5 O F B M a T Z 1 a X J k K 0 F v T E M 1 R 2 Z u N D h M R n k 2 Z 2 9 L Q U F M V n E w d 0 5 5 N W M 5 R 2 5 U e C 9 F e E 1 T Z 1 V h T k d 5 c j Y x Y X R Y Q 2 l C R W p N R 2 J N R 0 F R R k J X S G x 5 c F h J e n M 3 b X R P N F B Z W T I 1 V 0 J I N S t m b l l 1 W E 1 u a G d 3 W j h z R H U 3 V V Z G U m N v M j A r T G Z R Z 2 p N b n o 4 Z l I 0 N G N R V V p H Q m x x M 2 J v M l F r S k F x a T l z Z T J X b 0 8 z c z l V Q 0 s 1 Z n Z 4 N X o 1 O D d G N X M y Y n k 5 M 2 Z O R V l 0 S X l Q R D d I b H I 3 a j V x N l d 3 N U Z 3 Y 0 9 I S W l y V j Y 4 a U p 5 Y 0 h o W V d G Y 0 h C d 2 d C Q U N 0 V 3 Z Y U n U z Y X R h S F Z h d U h s N V F V d k x 5 O T R l M 3 V i R G R F U V F t R E x s a T B Z T z N Z c 2 d M S X Z Y b 1 N I a D V 1 M V Z Q Z n I x d y 9 U c G s y c i 9 B O U d O c z J x a T h M R X h N U j h 2 V j Q v R j h D O H l N a E l y R n k 1 V X J W K z F q L y 8 v S E 9 w Z G V S S 0 N n d 0 1 M U F A 1 L y 9 6 b l A v a C 8 v K y 8 v V m Z o O T J y W n R p N m l v S 0 h o N 2 U 4 U F g x L 2 N S b z N 4 e V p G a 3 V l U l Y x Y m 1 K a T R x T l h M b F d n c 0 x E d 3 c y Y k 5 t d j M 5 c T Y r K 3 N w e U J t Q l Z V M X U r M z V C K 0 h z c 1 l V Z H U z Y U Z i T m 5 6 O G J a c z J m e D E 3 L y t G Y 0 9 H R G N Q Q m d 3 Z X h h d F V x e k p 3 N U U 0 V 0 Z o W E I w Z E Z S d U d v M E d o W V d G e U 0 z T m h T e k x x R m 1 6 S m d Z T 0 h J a G 1 6 W n J o N E 1 H R H V I T G x D c n A w N l l K Q m d 3 W m g x S 2 h S U 3 N 0 a 1 d s b 2 F 2 T H k 4 Y 0 8 3 Y 0 9 Z d 1 p N d 2 J O b X p m S G h R c 1 g 3 T 0 x D e k 9 P e T V s e D h t Q y s v L 0 J J N U 9 U b m 8 z Y n M z M n J a d F c r W S t a W T B S Z l B m Z G Q 5 R 3 V Y V H Q w N j l Z T n J W c T F V d F l n d l A 5 Q 3 l Q M k x M d F B q c 2 V V Y 3 Z K K 0 R n d 0 8 2 Z H U y S 2 1 U T m 5 L a G V y S H R S O X R I Y n Q y Z 2 d K Q 1 l H W G x 4 Z k N 3 O E 9 S b T V 1 c m J I d F E 5 M U V B b U R a d D J p U D k v Y W I v c 2 Z W Y 0 5 K M G Z l W G g 0 d 0 1 Y R k J l d l h y O G Z h d F d z e F l j S U V z e G E r M U 5 U V V V y T j N I e n A w Q 0 p J a 2 9 Y U G 5 6 a 2 h O V G N X a F E 0 Y 0 F G T G Q w Y j l 5 N E V T d F h y a X c x N 0 1 Q M D N V b j B a M W g 5 R n Q y N W M r Z F R y V l k 3 O H B k Z m Z t b T h h Z E 1 t d l B I R 0 c 2 c k U w Y n g 1 Y y t 6 Z H U v Z V J Y M W V 6 W n M x S D J y O T c 5 K z V Z d W 5 R c G 9 x S 2 l s S 3 R J Y X R p M G F S T V N F e E 1 C S V B Y T 2 5 U c 1 d 1 N E w w c V Z P b n J w d z Z k V X J 0 T U o 0 W T B 4 K 0 g 4 c m k 0 d U t C c j E 2 N 0 t I d z N U K 3 B k Q 0 N H U m x a U 2 t M M n h j V 0 Z p b 0 Q x a D B j S E 9 E Z z R B Q l h W M W Z N b k R r V H p 6 M z N I S G J 0 M m 9 X U k k w Z k M y O X N i Y y t i T W d V N m 5 n N H V M Q z N y M j d J b m c 0 R 0 F J S W F E V D Z k Q z h l W E 9 z V 0 x H a X N q K z Y x Y k 8 x W E N 6 c G h S Z G V V S z U y e D h U R V Z Q a D F M a T R 1 W l h h Q m R u Q n d V T G 8 x Q n d j S F k 5 S 2 t T Y 3 A r K 2 Z u N W 1 E O S 8 v a E 9 K M j k 3 W W N n N 2 V y M W 1 6 W n N v Q z l p W V A 2 a j V x b X J 6 T H h G U V U 5 d X p a R S s r K y s y N G x S b W 0 v Y k Q w W F R X U H N m L 2 5 s R j N 6 M D B V Z n c 5 d m J H K 3 Z Y c m x Y a 2 5 j b k 5 6 R V J V V m h T M W J 0 b U R o d 2 9 W b T Y x c X Z X T E V D d z R j U F I w W k d C Z 1 l Q S G 9 6 d D I 3 Z W p W c T F h V 0 x k d U h i c D A 2 Y U l z Q l J Z V E U 0 T 0 F n Q U N M V 0 p h T m J J U E Z 6 a 3 o x S 0 h R N l h X Z E p r c j d W Y U R T T 2 4 z N z Z L V j U 4 O F V X M V E 2 c F V 2 L z c 2 S z g 2 Z V B Z d k F 3 R U J W V 2 t h U E h E b U M 4 Z V B I U T V i b F F p S E V L d 2 t K Q 2 J G V k h r U V Z N Y T N 6 V k p I b F F t e E Z V V k V S c 3 J L e U F C V F B K S 2 x t R i t X S 0 1 w M 2 N X Z k p z Z T M r V 1 B l Y W l O Y k x s W E x U M E h C U k M 0 T k t s U z J X d T Q v d m J i N y t W b W d q d S t 2 W H J T c G Q 0 V z J M T E 9 X a G k 2 Y m 1 Z b E p T R X R X d l g 0 d W p S b 3 h n M G F C Q m F 0 b X l K d T N m d k t t T U o 5 K 3 p a Q T I 5 d m I w e W J O c z J z V j l D M z M z N k x 4 W X N Y W S 9 Q b X p W a T F h a F Z 1 M 3 J 5 S j k 5 N T d E M n Z Y c n N Y V 3 J W d X h m d j E 2 d U x p N G 9 E a 3 d w c n d B Q U N B Q V N V U k J W T E N 3 R U g z N z l z V l R U e j J G e n o 3 N 3 p H S W 5 u Y k d I W E x R b F Z 0 O V N D Q U F K Q 1 F t e E J v T m h 0 Q 3 p M b j c v M z N u d G k 4 Z U x G a 2 k y d m 0 x Y S 9 m b j N V c j Y v T 2 t v Q W 5 U N T d F K y s r L 0 w y U l p s b 1 F R b z J 5 N U l M U l h E Z z R P M E d x M W F v Z E J S U F J J S k V r c X N 5 Q U V T c z h N R H N B b U M w S 3 l E R 2 Z Q b m t W Q 1 F n S W F O b X l J M D Z k U D Q 3 Z m Z m c 1 B k d T N j U k d 4 d U w y c l Z y W T l 5 N G N l a m F 0 V 3 V w W W k 0 a E l R R l h y b H h C e D Q 0 Z F V i M T Z k V 3 p a c 2 d W W H I x N 0 Z p a F V y c 0 d q U k l x V U h V R k Z S R W Y 3 e G o z O W c 2 d F N w b U Q 5 L 1 B x W k 1 t Y U x H e H l R Y l l 6 T U x u Y 1 R I e H k 4 S E 1 D c 2 5 K M G N h T 1 h L a 0 1 N M k t T V S 9 P d m 4 z N 0 1 I T G t T S k d U a 3 l N Q m 1 K b V F r U E N G M m p F U k V S R V J X W k o r L 2 Z w a D c 5 N j l X T F Z x R m N M R H c r S H M 3 S X l m Z n Z v S j c 3 N z d M c l p 2 M 3 c 2 Z F R v Y y t m Z n J n e H g 5 L 0 5 I d m R 1 S E h q Y 1 B U b 1 V Y V H A w Z 1 Z U c G t 5 Q n A 2 Y 2 5 k d T d j a V o 0 O W U y T D g r U E h v M E t F R G 5 u L y t l Y n o 0 N G 9 1 S W l J a E F 0 V 3 J W c 0 h u e l p o d z l l b F N s V D B x M n h D W m F D a z J N U n V O T X Z W N S 9 0 Y k N 3 Y 0 1 r S E g z d 2 d K U 1 V s W W N 5 W U 1 X V 3 V 3 M F l W b D V l W G h 5 V k x s b U R 0 M n J V Q U l B Q 0 1 N a H F O M F N x S F J V U k V S R 1 N S V W x O V H N X b l R K a H c r Z k J p d n Y v N D Z 0 b S 9 m R G c 4 U E Q r V G 4 1 O F B W M V J W R G h n e k I y T E Z q R V J Z V 3 B z e U g 0 Z X p z a k 0 4 L y 9 4 e E 9 U a z R J Q 0 F q Q W l S T W 5 N R 1 R J R U x p N n V t T D k r d l Z Z d m 5 3 N W 1 q W n R p c z Z k T z J Q V H B r M 3 c 4 Z k Z C Y k d 3 c 1 h u a m h C W l U v T G R r Q 2 1 5 b 0 t B Y 0 J v T k M 3 V D Z Y U n B H b z F t O W R x M W E y c 2 Z Q S G d R T T J i T U t M W H V G V l h N e V p N b k 1 X d l d M S 1 N s c F V H U 3 B O O W x X U j Z h a 0 p D d 1 Q r M j R p S W l J a U N 6 U n h 4 O S 9 q Q T B i T m d B Q W Z I e D h z S D c 5 Z W 1 Y c E p r Z E h S N 2 k 3 d T h Q R H d 3 T y t 2 c j Z J a W 9 y Q z V j d V h N W E h p U k 1 U R n h X S H A w c V Z 3 Z D N m S D d 0 M j c 0 Z W J t a H E r L y 9 o c V p t W m t B Z 0 d l Z W V j W n M r U X B I U j h j e V p 5 S W 5 l a H c y V n h R Q 1 F F S k N 3 c j d X c l Z 1 M 2 N u U j B Y S m F X b H R i d n J i Z m V R b E J R R U V h U E h x M 3 F N Z z d X N U 5 L b F M v a n N z O C 9 3 e l R m Z m 1 K N 2 F W b E J R T U 9 y V X F W U H B h c 1 p G U k V S R V p N b E N R a 0 l R R U J B Q V Q w O V A x S 3 B W Q z U 2 Z W 5 2 R H c 4 R U N Y T G w y d 2 F k T W 1 O R 2 p R Q U x t N X V Y Q j F k Y 1 h w M D Z l e G V Q R m k 1 T 1 R r b 0 V H R E J o Z z l l a l Q 4 L 1 B 6 U X R H b F Q x S 3 R Y R D V J a 0 l U V T F G U z R 1 T G 1 Y T 0 5 D c U V z S W 9 K N G N q e T J j e V l 3 d n V k T 2 5 V c T N X Z z A 5 Z 2 Z 3 a G l S S m w 3 N z U 1 a H V F a E l S Z z l 1 e l p P S C 8 r d k 5 y a F d h e n o 1 O D l q O X V 6 W k N B a 0 p 3 V G Z m Z k F O S m t p N E N l T U 5 v T k F h e k l D U W l J a U l x M 3 p Q U F B B T 0 R 3 W U J G a X h i a D Z O R 2 p x R m V 2 S H F w W H I 2 N X N U M G x K U W M r Z V B Y S G d 3 Q U c w Y k 5 r U 1 M 1 W X N n W W V I Q i t y V n E 0 Y 1 J J M F l n T U R B U U x p N H U r U H J y c j N I d D J q V W N Q M z R j V F p z M k x m T z l k d T N h a F J r e l p s V F Z S e U 1 i W n B N d G h T V U l v O U c 0 M G M v U G I 3 d F d x e D B q e S 9 L M D d k d T M x O W k r Z l R 2 Y X R t M k x B U U 1 H b 0 V P S E R o W T d s V z l W S 1 N n b 3 d K R W p S N 0 J o d 3 d i R X h j V 1 p u c j R G W U h a b V p 1 Y V N s S l N V U E J Y R E l 5 S W l J c k l h c W F t c E N B c 0 x R O U 9 t V F R G d z R N Q l M y L z M 4 L 0 J B Z U h v N 1 p z M m Z q M k x G a k N B O F B o N H V M Q z Q 0 Y 0 9 Z T H Z 2 d n N P S j A r Z X h L V k x s O U N n U V F O R V J F U m c 0 O G F O R 0 R K a 1 N K b n Z s W m 1 a a V N 0 W H J s V D J S e U k 3 W U 9 0 R k l R R G d q N k p t U W F 0 V 3 J U N T N k W F V k Q 2 1 E Y z h l U E g v W T h m U H c 1 U F Q w O T A 3 T m d S b l R 0 M 1 J v Y 0 9 I Z U R o N G F G M n V G V W l L e X N M U j Q 0 Y 1 F X e H N M Q T R k T 3 F T c 1 N 5 Z E p V a k t B Z n h j V U Z L d y t k Z X B V b H J w U l d v V G Z B Z F R P e X N x e W 0 5 e X d O d m Z 1 M 1 R Q Z C 9 W M 0 5 P S 2 9 B Y z l I Q z J V R X V N Z 2 N 0 b k I z a 2 9 J b k Y 1 d U s r Z m Z z d 1 o 4 N G N o S V N F N E 4 x M z M 4 W D E 2 O W Z o N E 9 D Q W 1 6 Z H Z B Z 0 J j W F Y w Q k F O M j Z k W U 9 m b n g v Q 3 d z T H c x N y 8 r R l l z V 0 x j S z V j K 2 V R b V p t S k l V T 0 c 0 S V V Y W G 9 D N 3 V 6 c 2 1 U S m d B c l Z h T D B O Q l E 1 V D N j M 0 5 4 d y t m S m w x S 2 h S Q X l k U G 5 y V E l v V k Y y b E l z M n d 5 N k t R c F B F e E 1 S N 0 F K W U F X U H I 4 O D g 5 M 0 Y w T D g 3 Z D Y 5 Z T c z M z c 5 L 3 Z z b i 8 v Z m p n N k 9 x S k 5 t e l l J R E F 4 R T U 4 N m Q 0 Z T N 0 c l h i S V Q x U j Z l a m 9 P S G p 5 S W 1 K Z 1 l 4 T V h G b 2 J D d z B M U X B U N U t r W F p J a 3 J U e H g 0 c 1 I r Q U x L S 1 l W c W E w d 0 E 2 S l N j b l E 2 Z l R x U j B M b F N F N U 9 k b D B O M U h O T 0 t v Q W M 5 S E M y V U V 1 T W d j d G 5 C M 2 t v S W 5 G N X V M M T Y 5 Z n h 3 U W N m b 0 h 2 M z d n Q 0 E x Y X R Y W T l P b V R Y Q n d j R U M z Y n Q z T X p p M G J O M j Z N T l d 2 V z R N c 3 Z 2 M F R O b W p V e G J O Z 3 d a V n R o W V N G Q 1 F r T G c 0 Z U d C S l V 1 V 0 t N V W t B Q X d a T W d U a n g 0 O U h m b j Q r Y X R X c W h V O C s r Y V R L U G w 5 R j J W R X U y Z 3 k 3 S D V r Y U V C R G d K V W x T c 0 N S S m d 3 Q j B R b 2 x D d V h I a n h t a l J v Z 1 Z h d E d p Q j V z M m J v M W 1 6 W m 5 C M 2 Q x Y 3 Y y R W V R b l o y T n M y Z l B J a W t w Q 1 d m T 2 5 F R l N V d E w 5 W X l r T E F j U U t J Z F l M S W J h Y 1 B I b n l 0 a 3 F o V 2 p T R H d U Q k N D U E c 1 b j U 4 Z j N u L y 9 m Z m o 3 K z V 2 T i 9 F W H F 1 W G Z 2 S H B L V G t 6 R n Y z a n l r c E t S Q U N E S E N s d G Z P W k M 1 Y U x u d k p S Z W F n N W J L W E h E U 3 h 0 b H d V U W d E Q U k w O E l j L z c 4 Z W Z q N i t z T E J 3 Y U V 5 d 3 F v V T l w Y U x 0 c 1 R 1 a T h L U z J y V n J w O D N Q e n c r U 0 p L b W 5 K R W 5 k a E J C U G w 5 d 3 V T U k o 4 Z l g y V l F 0 S F B 6 d z k x N n R T Q m o 0 K 1 B h c 1 Z p Z G 5 Z M j B 0 U F R j Z j M 2 Z G F T a 3 B D Q X B L U W x K U 1 V t N G R P b V M 4 a V Z V S X Y 0 c l F v Z 0 R B U F k 0 T 1 R s O S s r T 1 B Q O T V S S l d q c m 9 0 S H I 5 V H N B d k t w M k l G U 3 V Y V W F q c 1 M r S z E 5 R z B W Y 3 h G N j J E T H V j Z 2 N 0 Q T Y y b k l N b X p F W H J Z Q S s 1 Y U R O W U Z K W k R w O V B W Q S 9 D O F J x T n B J N F J v S T R S b 0 k w b F N 6 Y k w y c l Z h d E d u e D h m R k M z Y m w z N C t Q a W d U c D A 2 c U Z P b k R y U m F M V n h k W G V I a T R x T G N Y R j F k b G V k T T N R R n l j M 0 9 S b D V l S D N O e G M 1 Y j d w b H B 1 Y m l 6 d D M 3 d U Q 2 O W V 1 N G Z 2 M D Y w d F B U Y 2 U z Y U 5 h U 2 5 w K 1 B 1 M 2 J 0 b H h p N k V 5 S k F r S 1 U 2 U 3 B E a F p s d U 0 w R 2 s x Y 2 Z I e j g x V X I 3 W W R r M m p V N m 4 r N X N r U 1 V N Q X R B S l F X K z J B Q 0 V E e E 9 J V k V J Y 1 N h a E l T R W x i Q 1 B i c y 9 N U m N 0 a 1 Q 3 b k l I T F J N O X B T R E p z e E Z 5 M l N Q d V d n V F d C U S t H c W x O b X p i U E Z C V V Z t U X J F c G d B Y U F H Z 0 l v S l p L T W Q w R W t B Y m d z a E R p b k N S S m N R N E 9 E b k Z 4 Y 1 h F W H d D c 3 p S R V J F U k J a U H I 5 Y 0 x B R E F h a l R 3 M 0 o x V X c 4 W j Z R M X E x Y m V 6 Z z V P W m t L e E l h e U x E Z V F K S 2 t o Q U M 4 Q W J n R G N U Z j l L a 3 V R b X k 3 S z d K R W 1 t N X d F Z 1 d 3 a V J v O U Z v c 2 9 V U U 9 R Q 3 l B W l Q 4 O T d Z U U l n M U F t a 2 F q d V F 3 Z 3 J h Q 2 c 0 R E p u Q 0 N V a U l p S 3 l i a X d L U 1 c x M k 5 m d G 9 a Z n F q T 0 R 2 e n g 0 M k l p S W l J a U 1 n c W F O U U 9 n S W l J a U l p S W l O V E R v c E N J a U l p S W l N a U 9 z U 2 d r S W l J a U l p S 3 l Z e X d L a V l p S W l J a U k 3 Q m l M U W l J a U l p S W l J a n Z H b 3 B D S W l J a U l p T W l P c 1 N n a 0 l p S W l J a U t 5 W X l 3 S 2 l Z a U l p S W l J N 0 J p T F F p S W l J a U l p S W p 2 R 2 9 w Q 0 l p S W l J a U 1 p T 3 N T Z 2 t J a U l p S W l L e V l 5 d 0 t p W W l J a U l p S T d C a U x R a U l p S W l J a U l q d k d v c E N J a U l p S W l N a U 9 z U 2 d r S W l J a U l p S 3 l Z e X d L a V l p S W l J a U k 3 Q m l M U W l J a U l p S W l J a n Z H b 3 B D S W l J a U l p T W l P c 1 N n a 0 l p S W l J a U t 5 W X l 3 S 2 l Z a U l p S W l J N 0 J p T F F p S W l J a U l p S W p 2 R 2 9 w Q 0 l p S W l J a U 1 p T 3 N T Z 2 t J a U l p S W l L e V l 5 d 0 t p W W l J a U l p S T d C a U x R a U l p S W l J a U l q d k d v c E N J a U l p S W l N a U 9 z U 2 d r S W l J a U l p S 3 l Z N U x h Q V J B U k V S R V I y U X V k V H V j c l N k T E Z p d X d y a E d p V W t K Q n d x W k p E S W 1 K T E l S R V J F U k Z S V l V s S V N M Z 2 t o R G o r c 1 A y R U V N Z F p F R k p W W V Z G S V J F U k V S R l N G S k V u Y V V v R j l O b G R G T E V R Q W k w S W l J a U l p b 2 l w V m t h T F F 3 Y 0 h o b 2 Z z U V B T a 3 N D b 2 1 J a U l p S X F s Q j h m S H d x Z 0 o 4 Z X R G M l N w S k 5 4 Y 1 h I b n F 6 Q W t z b k 1 z Q 2 9 t S W l J a U l x b G g 1 c l l X e U x M T 1 Z r S 2 9 V a T B J a U l p S W l v a X B X W H V G W G t l N m x S R T h T a T B J a U l p S W l v a X F X a 0 p C d 0 d z Q 1 p N a l l s R 1 k z R 3 B L c U 9 o K 3 d i a T B J a U l p S W l J b l d V Y W h G a 0 t 5 R 3 B n V V V o R V J F U k V a R U t O Q n B O c V F L d 3 F L a U l S U 0 Z W T 1 V u d E F J a U l p S W l J N 0 p S a 0 1 C a F N o U k R Q L 1 B I N H Z O R m 8 5 Q U 1 n M U F 5 S z d B O W J D b 2 1 J a U l p S T F D R 0 V F Q 1 Z i Q n J l Q U J T R 3 B n R V V o R V J F U k V a R j Z s S 0 t R N H d t S m l J a U l p S W p z a j B h d j E x O H h H Q X l Y d 1 F Z Y l V v b W o y Z 0 V R R V J F U k V k a 3 h X W k t r c m J J c 0 N 3 Q 3 k y c 0 d R Z l d K U l N F U k V S R V N r S W x t V 0 4 w d V N 4 T E d F c E J y T 1 B r c E V a R D A w Q m 9 O a H V C Q m l D S U N X Q U d x c k h S Q U J B S D R I Y 0 Z x U 3 B E W H g 4 Z k V y W U 5 0 W C t w b U R s c 2 1 l Y 3 R D R X V X a V o 3 R E V Y Y l F L T F F p S W k 2 N k R S N i 9 V N 0 F M e X F k a U J V c m w x R 2 8 3 R W Z i U E 5 F a U R s b 0 h X d z V C M D J Z a T l i Q k h u T F J a c k F v S k N L e U F n Y U R Z W V F R N G 5 N L 1 B 6 K 0 V o N G Z E M z k 4 Z k h o N G V h b 2 R G Q U x L e X N w Q 2 N u S X l Q U H Z v S U t T a 3 B F R U t N U 0 V o S S t F T H R 1 S j Q w N X F E b H N w Y 2 N O R 0 V 1 V 2 k 1 N 3 k w V m J 3 a G 1 P a U l p c 3 d C O W R w Q k F l S G c 2 Z F R z Y 1 R J Q X Z p N G V F Q m 5 V N k g 5 O T k v S H d B Z 1 N k S V F s V U 9 x R k 1 4 Q n k y V X Z P V 2 p D W E x S Y z l w Y U x 0 b 1 J G S V J H U m R X Z 0 p B U D c r L 2 1 y S F F R O V E 0 b m Z U U 3 M w N E t o R n o w T U x a U V E 2 Y U 1 C Y 3 R u Q j N s b 3 M x Z 1 V V a E V a Q j F x Q S t B V m N R d m 0 2 Z W x w d W 1 1 c k U x N H d C e T J j S G V T Z 0 N Y U F J 3 d G x S T H R v T U Z v V k V S R V J F U k V S M m p F V W h F U k V S R V J H U k h X T l J T R V J F U k V S R V p N Z F l G Q k l S R V J F U k V k a 3 h G b 1 Z F U k V S R V J F U j J q R V V o R V J F U k V S R 1 J I V 0 5 S U 0 V S R V J F U k V a T W R Z R k J J U l V Z V n M z N z c 5 Z 2 R 2 V 3 J G b U R 3 c 0 x D V X M 4 T E l i Q i 8 v M z d r N S t l W G U r e W J O M j l p O X V 6 W l p z O F Z G a G J p e k p r e l p l N m Z s N W V I M E 5 C U X l M S m N n Y 2 p K V n V Y b j U 1 Z D d r M l d a T 1 V p V k p p Y 2 5 C M 3 Y z N 2 k z M W Z G R l J F W G J z M k Z F c T U 1 a U x a T W x Z R k J J U l V i b X l z c k l B Q V B Q b X p R T l F m Q U p 5 d j M v L y s 5 O W x u d W d V R m h a a T N i c D F t R H g 1 T W 9 x S 2 l o N z R I b m Z 2 M 2 k x V m R P N 1 l z U U 1 q U m 9 6 Q W l S T W 5 T d T F m V k Z T R T F O U l V D Q 0 V l N m J P U W R U S V l E S 1 Z 1 e T V j d l I 0 Y 0 9 I Y 3 h 1 N 2 R 1 M 0 4 z d D g 2 T k F o N W l C V m 1 w e W N I Q 3 h j d U J B c l Z x d 3 d l M z d O b W p W W X R H Z 1 J i d C s r Y m Z Z O G M 1 R X N t Y V B h Q V J B U m t X V j c r K z I z c 1 h 6 N W N 1 V n h l S G c 0 Q m c 0 Y 2 l Q R H d j T F A 5 W G 4 z M V Z i U E h T N W N 1 a G I r L 1 B 5 S W p J e k Z n d 0 F C R V J F U m c r d l R w R l g 3 Z j N y M T c 0 K 2 J O b T V n O G V U S S s r Z V F U N l B Y N l V 2 d j A 3 Z H Z Y N 0 h I W H J s M F J G a F p X N G Z l d 1 J E c W R 6 a m N o S W V H U z J u R l l r b V B I a m l u M 0 4 y L 2 V q S l V y V j Z K Y n Q y N F l N V 0 t F O H Z 4 L y 8 v d G Z M R n E w Q 0 Z 1 M 2 J p M z F l d W J n b z J N Z V B s e k 5 t a l V 4 W j g 0 Y 3 J G c T F D a 1 Z G U l h C d 2 N F Q n F h a X F X T D E r T 2 Y v L z c z L 0 R 4 O F R I Y j M 4 b k p p Y m x J R m 9 0 R k l S R V J s Z X U 1 N T U 1 V F R z c C 8 v L z E z W k d k b m 8 y M 2 J 0 d m o r K y s r V m Z R d 0 d B M 2 J 2 M 2 c x M 2 Q v Z F N y N j l i d H k 1 b X o 1 N E 5 a M m R u W m Q 4 S E t i a 3 R Q a j R l N z d 6 e k R 2 c j I 3 W X R x M W F v a E t D a W 8 x U D c z d D F y d T N i c 1 g v Z n Y z a D Y r d j c 2 T j l T S l h w O V h v L 0 l V U X d n U D Z T S k x V R k l L a 2 R r e V h K e m M x R l d G Z 1 k r d m J 0 a S t q b 2 F I e j I y V 2 R v M k x D a D J U N 0 p 5 Y 2 w 0 O X R s b n k z d z l j N 0 J p b U l j V m Q z O E 9 0 V z N i M X V 6 e H l K R W p s Z n Z 4 O G Z I S 2 Z l W W l X U 2 9 X a F V S R V Z L N j J i Z H Z p a H g 5 K 0 F B Q n M y Y k l G Y m R x M E F R Q j A 2 Z E x G Y k w r U 0 x Z V k J R V U d Z T W 1 X S z h y a F R w M D d L L 1 p p W W 1 G T H Z r W m F X a H F G R G g 1 c H Q y N 0 J o Q T N y M D Z J R T Z k Z W 9 B Q U R J e U 1 y Q n I x e T d V c T F j U H N p e m o z T G x 6 Y U 5 h c 2 1 i T C 9 o U X N Y T U h U b 1 V O U 3 V Y Z n Z 4 U D J 3 V j B 1 b D B M V F V h V G N n Z k o r R 3 R K W W 5 u M 3 c r a T F X c n g 3 T F B Q W X R h c 1 d a Z 3 p a d z V h d E d n Q k F M a D k r e m E 2 Z H U x c X R 1 K 2 V Q W H V V K 3 l W U H h w b U R a V 0 1 l U H I 3 V n E x Z V h 1 a m h S a 2 l t b j d z Z G N K R X Z F b 3 B D S W l N c l Z 2 b j E 3 d E d 2 W E R q d D M 3 c 1 N R S V V P V X N Z T V Z h U 2 5 N e j g 5 W E p x Q n h j M 0 9 E S k V t b 1 Z x M G E 3 d D I 3 Q j A 5 U F Q y V S 9 E d z h Q Q U V D M W F 0 V U F B T m 5 a M l Z p M 2 J o M 1 d y M S t Q c U t n b 1 B Q M z A w M m J I e m N y S 3 d s d H Z 2 W V Z 2 d i 8 w V 3 Q y L 2 Z S b D V l S G 4 3 N D R R Z T g r d X F y e X J F c 2 t H U X d H S F N t b G h n Q X p U a 0 d x R 0 x 5 O C 9 N e G N 1 U k l u R G h 4 U X B s R X B x V D Q r S G d J S V p D U m t Z R m F 0 V 3 J o N 3 Q y N 0 N B d 0 1 W R j d M S E R U R F B I e E N Q R H c 4 b E h 4 N T B Q Y V N t S X R r e V Z n V U V o R l J 1 Z j d 5 b D c 5 Q U N J S D g v S H o w N k 5 F R E F P R G c 0 R 0 M y V C 9 Y c T F V d U 5 L Z n o r K y s 4 e G V m S m t I R D U 4 R 0 F D V X E 5 c W 5 U c D N D M U t s V H N Y Y n R X b W k x M m p M Z j A 5 M 2 R I V 3 Z Y c n N X a 1 N a T V F I a D Z P d F d 2 W E F n Q X l N e k 1 S S G g 2 T 1 c 3 Z H V J V G M z R j h P R 0 R Z T 1 h s e G N h T l d v R V g x O W Z 2 U G J h Y T A v N j Q v O V p H c j F l M z F Z S U V h T F J h U G 9 M S V o 1 U k 9 5 Q n I x T D U 5 Z S t Y K 3 p K a 3 p N W F B t V E F E Q U 4 5 O T h v e n l m b V p t S m J 0 M j Z t Y l V P Q W 1 B T 0 Z t T W V X Z 0 R t S W x r e U Z v V k V S R l N 1 M k 5 o W X h N V E V Z T 0 x F a W R p N 2 Q 2 O X k 1 Y m x 6 N T g 0 U G Z l M m 5 u M z R L d 0 h 4 c 1 R P d l d y Z U h 2 N z Q 4 W k 0 y W m d 3 W U l G R D N 5 d F Z x d E Z W R l F V M H R Q V H p a N W J 1 S E F o b k o y Z D h m T E x M e U 0 2 T 2 h w Y X J S W k Z S V V V Z T W 1 R S W 1 q U n A 4 c m d m O D R u U z Z Y U 2 Q v d W l T M X g 5 Q W Z V b V N I b W x t U U w x Z X o 2 Y W J F a 3 l G b n N G Z 3 d J R U R C N 0 J 2 M 3 o 3 c z J M R U R H c z N E S j F H M z F 4 e D g v Z l h Y S F Z K U 1 V q b 3 d E e X R Q Y 0 h E d 0 k r M X Z y N 2 x J M W 9 G R k l S R V J Q Z F M r Z m Z 2 Z z R P Q 0 F O O T k 4 R T Z O R 2 p V T D M 3 d D F 4 N z k 0 O X h N V E V s T 2 8 r V m J M c j N v T k 1 u e j R k b 2 F H a D J M W n R X N 2 x Y c y 9 Q e T h s Q y 9 m b j F s Q W d W b l o y Z D R l W G t C Q U h y M T Z v W F h Y b n R O T 2 N s d D N y d z V B Z 0 l D L 3 N T b m Z I S W t T U k t 5 T E F 1 T l J p U F l O Z S 9 K K y s 2 N z c 5 Q 3 J W e S t 6 N X d v S 0 N 1 R H E 2 b H J o W T l o N k R n T E 1 3 O H F r M F d p d 2 R 1 M W F O R 2 p R Q U F C d y t m S m x G Q l l X N H B s b i 9 0 Y 0 l l L 2 5 5 W l F 3 Z V B Q a W h 4 N 0 t I W E N U T H g 2 S 1 F p S W p L b F p L U 0 F u Z D N k e m c 0 T 0 9 D V F R 6 N 0 J x R k d q b E p u e i t 2 Z n Y v M W p I T k Y z a H Z u O X N 6 U D A r L y 9 4 e j V P Z m 5 L M H N Q b E J 4 M 0 0 z M z Z k Q 3 h l d k J o a n h v e X B V S X R S V l R J Y W p Z Y 0 F I Q U l R W m p B W T J n Z 2 h R a V J K Q 3 E 1 b 3 R 6 M m o w V 2 h 4 c z M x W V V x d l J w R W 1 U M E t C Q k E 3 U E Z 1 d F B U M D F H c l Z x M E t I O F B X Y y 9 D c n I 3 N H F R b k V P M m x R Z U F 1 c m 4 0 d G F 0 V y 9 I U l J 4 K 2 h W c T F h b U R K b E N q N z k 5 R l B F e D h k a i t m T G x X T F p z R 1 p v M m J R b 0 F j S F Y x e F p 0 d n Z n a 2 h C T X F i d 0 1 m V 2 M 1 R 3 N B N 0 9 H a U l q S z l h O S 8 v V X N a T D l p a 1 N S T X N X T E J B b W V K O D Y 5 Y X Q r T 2 F i Y j h 4 d V p h M F R W e F o v Z j M 4 V U Z o W k N s b V Z j d k h n U k x p N H V w Z l k 1 Z m Z v M G 5 u c n F L Y V N s c G F G N j l l c H d k W F Z G Z m 4 0 K 0 N n b 0 t z S E h q U m 1 S a 1 p D Q T Z P a G 9 B O E 9 1 d n Z 5 S X R M Z T B K Z m V v b l J v N l B q L y 9 S Y U R S T 2 p v K 1 B i N k x S Y V B R Q U l n Q 2 N V V H N 3 Y T l h c V Z h d F M 0 N i 9 p N H V L V V d V a 3 J 5 a z V 5 R U d B Z V B q R 3 l M R 1 A 1 O H V X U U p B a z V P V G 5 L R 0 1 G Q m d 3 Y W h W N j l l b U Q x N 0 5 v U V E r U G 5 u b n l I T E 1 1 T G o 0 e k Y v L 3 Z 5 S E h 0 Z U 9 j c E V z R k Z z S 2 l Z a m 9 n V z d l d k l t N 2 Q r K 2 F q W U V w d V J a Y 1 J W b 0 t y M X k 1 Q X F D N G U 5 L z k r d m Z 2 a j F 1 M 2 J n R U E r d l h y W j d a T m x t V 2 N P W E 1 H L y 9 q S F A v R F R U e i t o Z W Z Q b V N F e E 1 4 U E R o d z d G d T N U c E V S a 2 J p d 0 l F R D J M W n R H M l J a e H Q 2 O W U z S H g 0 a 1 Z F U k V R O D F t Z X R B d U x F a V J N S k F C S U F U U D F q S 1 l E Z 1 A y Y U J m R T d s M k t 4 U 3 R X c l Z z R 2 J O R 2 1 S b V p t T D k r d l h J e n M 3 R z V z M m I w Y j k v Z j Z 4 W n M w Y l p q e m x v a G 5 u N E p 4 d z Z k Q W g 1 Z V h u b z J M R W p y b C s v Y n J Z d E x D d 0 0 y Z G 5 a a 0 N R S m 1 6 Z H Z S d l h x M V J F W k d Z b E J n d 2 F o Z n Y z N k d E U m 9 F S E 9 S T E J h T F F p S W l l c U J h d F d w a D J y U n B E O X k r Z G V 2 V 2 N z Y 1 V 4 c 1 h G N G I z M z N r T m d Z Q 0 R H a n g r U G Q 5 N T V C M j N i d G t X T k d q V 1 V N V G w 1 Z V h s d 2 R Y V l Y x d D h x T E N 4 R W Z u N C t M b H k 0 Z 0 l L Q 0 F y U m 8 w U U p 6 N T g 1 R m 5 6 N T l F Q k 1 U Z z B h T k d p b j c x c X B W Q 3 l O R 2 p N Q 1 l N V 0 1 R R k J T R W x T d F h J a n M 3 d T l U U 0 d K W W 9 J U 0 h o T k l E V E F H W W J E S V l t U W 9 o Z 0 l V V H d I N H V H V X d V N E 9 E a W d a c z J h R 0 Q x N k 5 M c D A 2 W U w r L 2 Z 0 a i 9 Q a n g r T z I z M 3 p C M j d G Z 0 F 6 T U d I W V I 0 K 2 1 v M G J O e U l r S k F U T 3 p z N 0 t w R n V u V H A x Q z Y 5 Y X R v Z E Z v N E 9 u c G l S c z N i d U R Z c 1 d P W U 9 u V X F u b n J x S 2 N 5 W U 1 R T z N i O T l t T H B K R l k x R k l S R V R s O H Z m M 2 Y r Z y t G e T V j Z 0 x P e k 1 4 d 2 R I Z k h q a n o 4 c U o w d U h E e C 9 H W C 8 v N l Z 3 d 2 J O Z 3 d I R H g 3 R X F s V 3 J N S F B t V E J R V 0 Z z T F I w V k c 1 Y V R R Y U Z C W V d J a m M z R j d J c 2 8 y Y k 5 t a G c 0 Y 0 N D Y U 5 X d U d n d 2 N Q N H N x V k s r a l N w U X N H R F J w a 0 5 x W X h M U z B O W G w 1 Z U 9 I Z n V I T W F N R 1 l Q b X p a d m p 3 b 1 V M Y U 5 X c V Z h W C t U S j Y w K 1 B q N F Z B Q 1 J B Q 0 o x T 3 A y d j J 2 R l l t b 3 N Y T H l v d E t L W n V k Z G 5 a M m Z q c X E 2 K 3 d Z c 1 V L O U 8 3 Z E d 4 T W 1 U S U J H b z h I c T F h c 3 h k d X h Z Z l B q a G g v a m 5 Q L y 9 K S E h 3 R X p N T 0 g r K 2 l q a j V U e G d U V n I x a 1 J J U 0 F o R 2 p C a U J v c U l p W l I 4 S E J 3 Z j g 1 U z k v U W N l T 0 h R R k F 1 V W k y W U 1 F Q z V p S l p M S X N j U U V 4 R V J P W k 1 F e X Z j d n d a Y l Z X c m Z 2 a j J P S F R 1 b V B E W V l E T X J z b z h P S E Q 4 Z l Z x M W N C R k U 5 K 0 1 H V E l F U F R w M H d k N W V Y b W x 4 c 1 l J S V p D V m x h V X M 1 R 3 d h U j Z Q U m F P R G c 0 Q U F I Q n d l N H V y c G k 1 c 3 l a c U Z l d k h p N W R 1 b 1 R u b j M 4 Z W d 3 W U 5 R b H h j S E h R N k h W e G N Y R E J 0 M m p U c z M 3 O G Z R Z 2 p v Z E R w O D l 0 b G 5 j S F J V O T F x b n F a d X R w V T d R O F d l b 2 1 Z T 0 J n W U h J e X N w Q 3 Q y N 2 R F Q k V S Z 2 F L a U l n d 2 Z Q a H k z Y n Q z Q z V N b V Q 4 Z E p M T D V u d G 4 1 V 1 Z o Y k N 3 T U x 6 L y 9 2 d D Q r d W 1 u b V l N M n h o S y t E M H V T W l Z s W m x C N k F V d G p k a j k r S F p N b j R T e U l p c 2 d L V 2 R o S l V G W X F L a X B D V m x R V 2 d l T 3 h Z Z W J Q M 1 d R c G J Q Z 2 1 5 d E J 6 T X p N e U V 1 N 3 M 3 b k p 5 Y 3 l 0 e H V P c k g r T T V p R G x z b l N j c k V x T U J l c H N y S D d L Q k V S V 1 N R S E I 0 Z F N N M H d T b V Z T d l h y M 2 M 3 V T l p V 2 4 3 b U l G a 0 s 1 a U p W T m k 1 S l F V U k V S R V J F W k 1 k W U Z C S V J F U k V S R W R r e E Z v V k V S R V J F U k V S M m p F V W h F U k V S R V J H U k h X T l J T R V J F U k V S R V p N Z F l G Q k l S R V J F U k V k a 3 h G b 1 Z F U k 5 i a G R 3 R E t P b F Z r Z W U 3 Z H U y Z T Y r N 3 V h Y 1 Z R a T V x Q 0 Z z N E 1 j T k d F d V d q Z z d 5 a 1 d i d 2 F L U W l N Z z Z u Q W F B N U 9 S a 3 R l T 2 d C e W p 4 d T B s V U 0 0 N U t 4 Q n k w Y 0 h h U W d 5 Y k 1 S U X R u U j d s b 0 1 4 e l V E b 0 N J a U I 2 d V h y M T Z q Z 0 Q 2 b k Q 1 O U d r M m F O R U c x Y X R Y Z z d P e X N k b G l F N G l 2 a X Y v e n l D K 2 J O b T R l T W p B d 0 l J V D Y 4 Z H U x Y W d 0 c H h Q V 2 5 N U W N 0 b E x 6 b G 9 3 b H k w W F B h V 2 k 3 W k V V a n N B S W l L c U V J M W V y O T h C N E Z X M U E 2 R n k 3 V E l h a l g w Q k N M V U R x U V R N U W V 0 Z 3 l 6 b G 9 3 b H k w R H Z h U W l 6 Y U R M W V Z F U k 5 a Q l h M M T Z k V 1 B k d W 5 V d l M 1 S l V I W U F u Q U h l M W d 5 S U F 4 V 0 5 t N G 9 R U U h 5 W W t K S V R E Z G s r Q W 1 J T 1 d 5 M T V 5 M E l T N W F M b n N M U m V K a U l q b 3 o 5 R H I 5 V U t 2 M S 9 P R W d Z a U l T R 1 d j Y U l h S W l J a U l p T W l P c 1 N n a 0 l p S W l J a U t 5 W X l 3 S 2 l Z a U l p S W l J N 0 J p T F F p S W l J a U l p S W p 2 R 2 9 w Q 0 l p S W l J a U 1 p T 3 N T Z 2 t J a U l p S W l L e V l 5 d 0 t p W W l J a U l p S T d C a U x R a U l p S W l J a U l q d k d v c E N J a U l p S W l N a U 9 z U 2 d r S W l J a U l p S 3 l Z e X d L a V l p S W l J a U k 3 Q m l M U W l J a U l p S W l J a n Z H b 3 B D S W l J a U l p T W l P c 1 N n a 0 l p S W l J a U t 5 W X l 3 S 2 l Z a U l p S W l J N 0 J p T F F p S W l J a U l p S W p 2 R 2 9 w Q 0 l p S W l J a U 1 p T 3 N T Z 2 t J a U l p S W l L e V l 5 d 0 t p W W l J a U l p S T d C a U x R a U l p S W l J a U l q d k d v c E N J a U l p S W l N a U 9 z U 2 d r S W l J a U l p S 3 l Z e X d L a V l p S W l J a U k 3 Q m l M U W l J a U l p S W l J a n Z H b 3 B D S W l J a U l p T W l P c 1 N n a 0 l p S W l J a U t 5 W X l 3 S 2 l Z a U l p S W l J N 0 J p T F F p S W l J a U l p S W p 2 R 2 9 w Q 0 l p S W l J a U 1 p T 3 N T Z 2 t J a U l p S W l L e V l 5 d 0 t p W W l J a U l p S T d C a U x R a U l p S W l J a U l q d k d v c E N J a U l p S W l N a U 9 z U 2 d r S W l J a U l p S 3 l Z e X d L a V l p S W l J a U k 3 S m l q M m d I W W l s Y X R X b m 0 2 d U x n M E F O Q V F R R U 1 o U k F N Q U R U V W F q W m N R d 2 c y Q U 8 0 Q U g v U X N B M l F C e X l 2 c F h r c V F j V 1 p a d k E w a l R h R F J w U W 9 q T E F O T H k 4 d k l 1 S n l Z b T N x d k N q M G x F U k V S R V J E W k d V a n N B S 3 l N W k R J Y k d z a X k z Q W Z D O E p F b i t r a V E x a 0 d X N W 9 T U k p O Z F V J U 0 F p U l l T b 1 V o U k R K Q U U 1 b 0 5 K c T Q r U G o 0 O H d D R U d q R l J 4 Z W g w d W x j a 1 N l c W 9 k a H h r K z R R U W p W R j h 3 Y 3 F p U 0 p M V U d R Q 0 V F T E Z x e D B K U H p H K 1 N K Q 1 d y S F F U W k x 5 S E U 0 W V N F a E c v V m p v U E k y c k F v T E l k T 3 A 2 c 2 5 o R 2 l q M F d q Y U F H Z 2 p o S G o r U W N X Z l Z x d U Z q N D h Q N n R T c G 8 5 e D h m S H l n M V d y a D V 1 W U d G e G N Y N W V i c T Z n c F h W M W Z s T V F E a z V l V W h M e T h Q d W J t N X l N M 0 5 W U j d u N W V V a E p 5 Y 0 h k K z d j U V h w N k 9 x N W Z 2 N j d j M H R Q V G N l Z k 9 u V E p q R j B K a 1 N K S j B B a 0 N j T E 1 0 e G t p V E Z K U 1 F r L 0 Z a W l B 5 d D Z k S H E 5 d m d C c 3 J T Y 2 l J b n F p a k V Z a n o y K 0 p I a E g v M D V S Z 0 1 C a X F 5 N 0 l j S k V s U 1 R 3 R G R B T l F 2 d V Y y U 0 p E U n E x Q W d 0 V 3 J S Q W l 4 W X Q w S 1 J K R T l T d F d 4 Z m U z d D V 3 Z D N j d i s 2 Q 1 Z M R H M 3 R 3 p k d T N N Q z F h O W V R b X B x S 3 B L U W t K Q 1 V s N G V M R m l 4 Q 2 l W R V B o c n d B T 0 N D S D J h R F N h Y i t Q a j R 6 T l Z D S m 4 r b 0 5 m c l R i K 2 d X Y W 9 H U X Z a Z 0 J t Q j V M W E p D a U F h U 0 p H a 0 F Y R k k 3 R n Z y e l R D M i 8 0 S G N h c V d j R 3 d L S 1 E 2 S E h Z L 1 g r Y W d J Q U F M d 2 N I a H h B a H h F Q U F u V k N p N W F a S m t 5 W k t B Z G k 4 Z V h Q N C s v d X J W d n c 5 c X V 6 c 2 J D U W 5 K e U 1 w S 1 F s b n p w e E J V b E l T V W x O V F M r N V N D T 0 N n S k V u c m k 0 c U t O c D g 4 Z W Z L M l N x S G F M V k 5 S e U Q 5 Z V Z O b V l h M V F W b U d l a 0 5 1 W W c w Z U 9 6 M T Y 1 c k d v U E I w R U 1 J O F R j Q X Z Z V V F 6 Z 0 R n N U 9 T R U 5 t M 2 F J R E F 3 R U o w N m R Z S z N 0 N 2 Z L W V Q 0 K 2 Q z Z D N C Q V F F S U N B Z 1 F I b n V 4 b z B i a U k y T l J X e H N M S T R m U C s 1 W V d G a l l S U W p S U m F Q U k x O Y n I 5 Y n M x R 3 M y S 0 V 5 Z E 8 3 Q W N n c X h j N U V S R V J F U k Z W S m J z c U N 2 K 1 l J Z l N 2 Q U 1 Z S k l a b 0 N n S 2 V u S n p w M j d J a k F 3 R U M 4 K 0 9 L T D h Q R H d V R G 5 L e X V Q d D d Z M l F r Q k N F a E l R Z 0 t 5 c 0 x S N D h l U l V 4 T U R B N G Z Q d X h 5 N z k 2 O V l G b V d n d z B H U X p L Q V Q z T n p j M W R 6 W m x N a U l p S W l J d H R u R j B X a G 4 1 K 2 Z T N 1 Z x M W Y 0 d V N k S l V B R F V B b 0 Y y N 2 R n Z 0 5 E V V d I R G g z Z z V P U 2 t j b 1 J W e j h Q R E E w R k J R U W d L Q 2 t K Q l F R R 0 9 I R G 1 D a l J z M z R 2 a n g 0 L z R B b 2 x 4 Y 1 h E N 1 U 2 W F F m M 3 I x N 0 5 5 b 2 x K U 1 Z Q N 1 h p S m l J a U l p S 2 h 5 M k h w U k t P b j E r b E J K a 3 V Z S k l Y d z F H Z z M 2 O U 9 t R H d Z T U g 0 N W x u b m x F N 0 5 v d m g 1 T 1 N F d 0 1 C Q U J B W U c 0 d n o 1 O C 9 q e X l 5 K 3 h j K 2 Z P R 3 J J c 2 Y 2 T F Z h d C 9 W N i 9 Y a F J x T n h F N 2 p F Q l J F U k V S R 1 J 6 Y k h a b 3 J C M T Y 5 W S t U a z V P M F V L S X Z r S U l k T 3 Z X R G F O S G o w Y k R o a G E z V k p k R m F k e T R N Y V p O b T R h a F E 0 Z G k 2 Z E t s T 0 h E Z 1 F D T U F H L 1 I 2 L 1 J 1 R m h Z V W p U N T A 2 b G E 1 M m p F U k V S R V J F O U 9 S b z F B N m d N d W g w d W g 1 T 1 R r N k p R b 2 k r d n I 2 K y t P S 0 x M e k I z N 2 x 3 V 2 h J L 0 E x O W N Y Y y t m T 3 h S Z G Z m R 0 g 2 d W Z W e m N u S k s x T 2 w w U G R T T 2 p Z a U l p S W l J b m h 5 Y k t 3 c j F l d j F J U 1 p K M k N 5 R n F E e D Q 4 R 0 9 2 W H J 6 Z W J n W k 1 l V F V C Q U F E W n M y S U R C Z 3 d k R E N G R m J r c V R k Z X I x K 3 B O c H h F U k V S R V J I U m s y R l R S Y U Z l c j U 4 S l l L b W p v N k 1 V R V J H Q n N M Q X d 1 T G k 0 c U I y V z F Y T n h j V U Z Z V 0 J n a U l p T G c 2 T 2 d v Q V Z p c T E r d G 5 x Q j B Y R V J F U k V S S D l l V F p U R k 9 y M S t y Y 0 J 6 S E J 6 Y 3 h Q T G x p M l R 1 b m Z 2 c m 5 a S U 5 x Z D c 5 K z V Z d G 1 5 W j V P Y m 1 K Z 0 R N T k J n T U k 5 U 0 9 p W W l J a U l p S S 9 o e W J L Q X A x T 2 w x b k F F c z B H Z z B p S X l N b G R o Z X R Q Q U V C Q V p n M 2 I 1 N m s w V 2 d n a F B q c 2 o 1 O D l F U k V S R V J G W k t h c 3 Z D d j M 4 L 0 Z 3 a 1 N W b 0 J 3 S E h p e E l s N D h j V V h W W X N s S n l j S E d 6 Z H V m S 0 x I d k h m d k h u N z g 4 Y 2 N I Y n Q r N G N T T T J i Z H I w U k 4 v e l l U c D A 2 S U N K R X l j Q 2 d L T W t T V i 8 0 K 2 Z t e G p 5 N F J F U k V S Y 0 d G c W 5 n Q U F J Q U J K U k V G V W t a V 3 k r a V V w d E Z y d E 9 B Q 0 5 u M z M y V 1 l T R 2 h s Y m E r O G l 5 a k 1 6 T V R O e T Z k U X M z Y n R 6 Q T F h d F h j Z V h L R l l 3 W k 1 3 W W F U W E Z 0 Z m V m T 0 h V U k d S b U x B Z 0 F G b E h z T m d N R l Q 0 L 2 Q 1 N z d 6 M E 1 H R E F B W j g r Z X h h U k p r e k J z M k R D O D l k W m J w Z l p y M U t n U k l p S W l F Q k l T b 3 N S U k Z V S k R R N 0 Y z N z E 0 a 0 p p W T I w V 3 E x W X d G O F h H V n Z U a 1 J F U k V S R V Q 0 e F Z G N F d 0 V 3 J W e U J q Q U Z L Q z Z p S 3 J N b 1 N r N U 9 4 c E F o U S t E c D Z Z a z d k K z V B c j l l a l p z M m E r U D M z M y t I a j Q x T 2 h Z e H c 0 Y 0 t E Y z d Z Y 0 9 I Y 0 x I S D M 4 T V B 6 O C 9 k T 3 J V Q 1 V C e E l i b G t 5 U k t N S F R z V 2 5 w N m V t R D k v Z n B t d m J k Z X V u Z G 5 q U l l z V z R Z V V h Y c W h R W E k 5 R G 8 5 S G c v Z m Z m e D l D a F F 3 R m d T c X R X c l Q 1 T l R F e k 1 y N 1 E z S k N J a U l p S 2 l T b U h W U m F H Y m 0 5 c 3 J z a X g 3 d F d 6 W k V x M W E v W C 8 y N 2 o w c 3 l q c i 8 v L 2 p y S G h S Z E E 4 V X d k Z F U 4 c j F h V 3 h T Q 2 F h e D Y 2 N 0 t T c m R q Q X R M Z E 9 P W n Y 0 c 0 s x d E p z O D N W Y l R O T D g 1 U m 1 l V W p Y U E 5 0 Q k 5 F M H F 5 V m 8 y a l V F d E 5 R M H R L e X R K a 1 l P Q W N w a j c 5 d 2 N 5 W D B o Q U Z K a D d a d T d u N D d x N G 5 M b m 5 Q c n d I W H N L O D U v N 0 0 1 M j V Y c G N l N j d M T E x 0 S D M 3 Z H F X b H B h b G 5 6 N T U 2 O D g w M 0 p V a 1 p H U m x u b l F F c 2 V u L 3 I x c T B L R F E y V k p J V 0 h o N W U 0 N z d 5 O F B N M m F O V X Z M b H k v W H N H S E R O S H o 0 Y 0 F V R k J Y a 2 V 2 K 3 F x c T d S a 3 l S S T F i T m h R Z D k x M W w 0 N G N P Y U x w M D Z m c m x W Z G U w W j Q 5 Z X h R Y k c 2 c 2 5 u b m l p c 3 A v e U 9 i V n I x M D Z Y W D M 2 N T l 1 M 2 J W e m M 0 T 0 x p b n B B K z l Y Z 1 F B Q U F D Q U N 2 S H J 6 e F M 2 M 2 U 3 K 2 t u V H p 6 V G Q 3 N V h p R 1 l a V D Y y U G J 0 M n h V V E U r T z V 2 W D M 3 O W 5 M d D g 1 Z G Z m d E d E R H o 2 b z J O a F l 2 Z k h H R z N y c 3 N j Z U t O W V N M R n k v V 2 t T T k h k T 2 1 s b D Z w N j l l c V N w R F Z y M X F o V 3 J W c V N w S m l Z R 0 o w K 2 Z m c E N u M U t G R m M 3 e T Z u Q T Q r b H R X Q k F B Q U F J Q U w 1 d G R O b 1 d t Y V Y w c n l 5 c 1 h w W D M v O W R V V k d S c X B u e j U 2 U 0 N z N E d G a j B q R 0 J R V T V C b S t H a F F V V k t 5 e E s 4 d m d 3 W V B W c 0 d G R H J W a X h R a E V S R W N V Z X k 4 M 0 4 x W G Z m Z m F k Q m d 3 W n A 2 O W F 0 a 3 F T V W x C U 3 R Y c j F h Z D k 1 N X B 6 S X l N a F F U R T Z N M W E 5 Y W 9 j K 2 Z P b n E r b F M 1 Z F d 3 a k 1 1 b j Z 1 d n Z s c l M v L z B z Q U F B Q U F Q Z 1 h 2 M j R L R G N O b 0 l x b m N u K 2 1 y a U 9 I R G h 5 c y t Q b D d Q U F B P T U p D a y t Q b D d 4 O G Z F V j N t O U d S b 1 p H a k J q a E d X S m F W U F h x M W Z X d m Y v M U x E e n p 3 Z 0 J Z d V h D a T M y N j B a T T J Z b 0 9 6 d G I 3 Z H U z M T h L R k N 4 V V J F Y U V O R 3 p a b y 9 m c j F p b y t Q V j R z V 0 x i e n k v U 2 h V N U Z o T n Z I W l F B Q U F B Q U p Y R 3 J 6 O V R L T 2 t T U 1 F v T E M 2 d n l B e F d l L 2 Z 2 Z 2 d 3 O G t T V j k v L 2 J V a U l 5 U E x O W F J 6 O G V M R m 1 q V n J W c W 1 Q O S s 5 Z i t z a k x o S V F F R F J z M l R F T 0 d E T k c y Y m R 1 M F l j T U d T Z E x C Z 3 d l M W Z Q b H l k Z X J V U 1 p z M m J k S y t m Z n M w Z H V 4 W U h U e D R V R k Z S V W V m N T d D N W M z Y n A x Q z I 5 Z T R y V 0 R B Z 0 F B Q U t n M C 9 0 N F U v a T Z w V V d w c X F s Z k 9 q b j M r K 2 V k S 1 N r c V N K R T J a T W t Y W F h Y Z W Q 3 c i 8 v Z m t s U 2 Z u N i s z R z Y z N T N a U k F 3 Y 0 9 W S z l l d l V y Y 1 o r L 2 V 2 V F Y v L 2 5 3 M W F W T D Z p Y m J r N U d R Z F B u e F l F e W R P M V A z M z M 2 K 0 Z D e G R x M 2 J w M U d q a H d v T j U 5 O T E x R l I w Z H I v L z c 5 a W 9 t S l V V U k V o Q z Y r K 0 9 M S 2 V M c m x j d U x F a W N L Y n Y z d n R v Q U F B Q U F B c W p W O D N o Y V p w L 2 1 3 W V J x U G s 1 T 1 F x Y n d w e m N u S T B i Z G 8 w O W V y V l N 6 R X h N W m 8 x Y T V h R 0 R 4 K 3 V E a D A 2 U 0 p J N m R 1 e m 9 X Y m Z v Y l V t c V Z h d V d a M k t Z a 2 9 T S G g 2 d E J n d 2 F s U H Y 3 W l o 1 O X A z Y n A x Z X Z y c H A 5 V 3 R X e m N 0 W E x o U X c 0 W U 5 V M 2 g 0 d U Z K U 1 V y U n U z V H B O b U R C Q n Q 5 O S t 1 M m Q 0 c T d j a 0 p 5 Y 1 g z d n p a c X d j R 0 F B Q U F V Q 2 4 4 d W l r M E R P T W J T U j E z N 3 R 5 c E s 2 K 3 M y b m x P V n E x Y X B m V D B k R D N 3 d 0 F P S 2 l Z b F J n d 1 l O O U 4 1 N z c 4 a z B U Y z l s S j Q 0 Z V B h c m V 2 W H N y S V N G Q l V z S G 5 C V U 5 D U W l w O D d N V E V S S F h v M E V G L y s 5 d m Z s S k d S S V V t N j V K S 0 M w W m 9 Q U C 9 5 d z d y d n Z Q a D A 2 Z E V n T k d 6 Y l U 5 Z G R m W C t I a m 5 Z O W R 1 M 1 p K O H Z 3 c 1 V J c j I 3 Z H M z c V Z h d D J u T W x Q Z V o w T 3 V j V n Z a K 1 h s e m Q 1 O S s 3 Z E 5 O b T R J R 1 F O M 2 t E T 1 l E V X l D R l F 1 d j I 0 S 0 h R N 0 h X c m Z i L 2 N E b X p a d D E 3 N z M z V n V t e E l p S W k x S 0 p G Q z l X c F U 2 Z l l j c 0 1 3 U 3 B 3 a 1 J s S 3 B 5 O D l Y U W t L Q 3 h v M G J W K 0 p q V F p z M j F a V l h Y c W 1 0 V z d k c T l 1 e l p s W E s 4 O D d G c D B 5 W k p r d H Z 0 W H V 2 M W c v d V J 0 b T N i L 3 B x V W x I U 2 J Z U m d s b l J J Z V h u a k R O T T J q Y m R 1 M k h i b D c 5 M j R 2 V m 9 k Q V F 0 Y m d E Z V F N V m l P R F F P W H k 2 O W x I c z d P e l l 5 V 2 w 3 d D I 3 V j N 2 M j d L b l N Z N 1 Z y M T A 1 Z H V u U 3 A x S D J h c G l t c D d P c 2 Z m d n Z 0 d H p w K y 9 M a W N U d W R a a n g w L 2 Z s e F B Q d m 1 r a 3 B L U 2 R N Y 2 R k e W c 2 T 2 x x c l Z x M V N Y b D V l c G R a W m 1 q M T c 5 b W p m d m 4 y U 2 R D S W 5 K K 2 R q c n h 6 V V Q 2 M W V 2 V H J m N F h D O F c 0 N V Y x N j F l d l R y L z N L c 0 J K U 0 5 y O E F a e U J x d V J R Y U J 5 K 1 h W V H V H Z l B u a H h K L z V h a 2 w x O S s y V F B S a X k v T H l j b F J Z b U t p d n Y v K 2 U y M 2 V 2 R m 1 T e W h 4 a X V t M 2 J O c l Z 0 M i 9 h c 2 R U W n M y S 0 Q r L 2 Z z c k 5 6 Z F g 3 N 3 p 6 a n N h U E g 2 O U p r e W J w N 2 J m Z l Z y O S s v Z l R q a n o 5 V z Z m T n d 1 O T J h T W 1 W S z R k M S 9 u L 2 x a b 0 F 6 b F B K d k t H V m R V R 0 Z t R E 4 1 Q X p X S T B N Q X B Y S H I 0 Z V B T b E o 2 Z X Z x T T J y V n J E L y 9 t b T I 5 Y X J s c T F T b m Z m Z l h l V k h z O H d E Q V V I Q j E v d z l n N k h R N D g 4 O G 9 q Y 2 J y Z U N n b 0 k w Y 0 9 C Q W h Z Z U h s N 3 I r e l R m Z l h P e W k 5 d F d y V j F l Z l B u M 1 V x b F V y a l I w N 3 R 0 a X N w d D I 2 Z G R P M T E x N n J i Z H U y c V d u V H B o Z G N Z M 2 1 z V 3 J X c T h P e n N 3 Z l Q w O U p s V m V y Q U E 0 W E E 0 N H R 4 d W Q 0 c G h H S 1 Z O R D N 1 O F R w M D Z j V j R 0 Q 2 d H S n J N R W J 5 Q m 1 z U m d h Q n l s U D Z 1 R V U v R W h F U j B k M H d q R m l I d z F G d H h v d 1 o r d X R m L z J w M V N l Z m t k c n R s R 0 V h W l E w Z D k x U m R m Z k t I U m 8 w Z k w 3 W G J u b W F a N V E y S m l J c j l 3 e T h u c G R D N l V k S D h w R H k 5 M H V W d 1 B l c k 1 l Q k M 2 e U J t O G d a N 0 F h R 1 F R c W g x O F B I e T J V b U p n W V p 4 a k d D T G Z i c m I v L y 9 l L 2 1 6 c D A 3 c l M 3 c G 5 C d 0 9 o M T g y a E R 0 M z d 0 V F l z V 0 5 O d D l z d D B 6 U W Z w U 0 U 4 U D R a a G x E c U 1 4 Z U Z 3 T U 1 R R m x Z Y X N 3 U n Z J R 2 F 4 R 0 J v S E t F U k J O b 1 N R b E p D U z h K V 2 x p Z G 5 h M k 1 Y e j R j T E 5 3 V m t 4 V W 5 n O C 8 v R k R E a H c 4 M 3 M 3 T 3 p E V W t 2 S k N Z b U x y Q z Z K b i t U b H B Z V 0 t 5 b T l o S W Z T V T F O V G 1 h d 0 h s W W F z d 1 J 2 S U d h e E d C b 0 h L R V R C T m 9 T U z V Y S z R Y S k Q y Y W w 1 Z G 5 q a D g v W H R P b l Q 5 Z n A w N m V 0 T H N 2 d m 5 U N T l X d E 9 u V D l k e n p 6 M m 5 2 T H c 4 V T l K d 2 w 4 c z E w Z X E 2 L 0 Z G U 1 V 0 S n A w e l J q U 2 5 o b 2 Z W S l N F b U Z G c F N G c j h B W n l C c X V S U W F C e U J G U l R L R W t 1 b C t z T j B 6 V D d H S V p 4 N 0 Q v L y t Z L 3 V 2 d n R 1 K 2 N O d 1 V s K z F j K 2 R P M 1 g z M z N m c l B m L z R q d 3 p D T 2 1 h Y l p 4 K 1 Z 5 e m J l N k x u O V d 5 b E F Y a H J p Z z B w R T F l Q U 0 1 Z z l Y S U l G Q n h B Z G N V U 2 x K a V l 1 S 0 h 1 Y m 0 1 N 1 N T O T k r T 1 B Q K 3 J C Q n g 5 V W R I U z B E a D g r Y k h W c G Z 1 U H c 0 Y 0 9 L a m 8 3 V 2 d 3 O C t X S G g 1 a T N k e m M z U G J K U 1 l t Z m 1 o M W J m N 0 9 N S X h O a 3 J L S 0 x N b 3 l E R 0 9 6 V m Z V Z 2 N K R T F l Q U 0 1 Z z l Y S U l G Q n g v a m Z U e W Z r e G 5 F N 2 5 R T U 1 3 c H B p b T J j e m h j S 2 h m d j M 2 N j U 1 N T c x T E p s U z Z 0 c j g w b U h E a D N T c 2 1 Y T D l N R U h I e F R P a 1 B x R G F a c l J M c G R y b F N U V D Z 2 b 0 N o Z F B w W E N P c H Z 5 U V p o c k V t S V N G a G d N V W x J V U N S T l h n R E 9 Z U F Z 5 Q 0 J R T V F G N X B y Q U k w K 1 Z 5 c l V 4 T F M y c 3 I 2 U 2 0 z M j M z a X Z m Z m U w N E F C Q X p S a X h B a H Q z Y n B W d W J t N V Z 0 Z G 9 1 Z H p j W E c z Z H V s V 1 B Q d n F v Q m d 3 W W 9 Q Z m V l M D l 1 d C 9 1 R X B L Z l M w d E l 1 Y z d s Y 0 s w V k R X S 2 x N M C 9 R T W F 5 b m 5 4 W G V C Q z B M V z R B M 2 t E R l l q Z z B E R i t Q M 0 Y 2 O H Z q e k F l T n A 3 Z H I x K z d O b W p W c j N p Z n B p Z T N i d D d m W n Z u M j d R a 0 p D Z E 4 x M T E 2 b D c 5 K z d x M H F X T E x y c m 9 J c X Z M O V l y T X p F e D k 4 Y 1 V Y a W 9 1 T D A 3 W n Q y N V N a b V N s S k 1 n e m p n S 1 R Y Y 2 5 O e m w r e m V 2 V H Z U M m l v R F Y z Q n c 4 S W J D T n l S c T F h c T F 3 Z U p 5 R U 1 E S U d y e U J u T U Z x W k J D b 2 1 F Q W Z Q b G 9 h U j R j T 0 h X N H h U Z k 4 r M H p U N 1 N x b 2 h T Z F d x V l Z O V V Z K U j Y 5 T 2 l o N 3 Q y N z Y 1 S k x M c k c 0 e k 1 x V m 5 K e X N 6 e j c 3 V E Z 1 M 2 J 0 V 0 9 I V H V V b D V k W C t O Q n B 3 e k R X R z R h e D Z L d X Z 2 d G 9 r e V c x a G 1 i Y m h k R H J Y c S t C c 2 R q K 3 J h M E Z n S T J 2 d 0 J u S U d x N U Z C N E 1 M W j R r e G h D Z H h m Z m Z Y V l J r a 2 J y N 2 5 t b W p E R E 1 Q b 2 J o a k U 0 T H k r d l c z e D h m T F g 0 K 0 h q O S s 5 L y 9 W c 3 V X T F h Y N T V a Z n I 4 c 3 N 2 M T J X W F h h Y T J i Z H V x V n E x Y V Z 0 Z G V M b G x a V 2 R x L 2 Y 3 L z I 3 Z H V u Y j c v O V Z 2 d j I 3 Z E 9 o U T R l S 3 J w S W 5 L Y z Q w e m V X b W F h N 2 R 1 W E 5 u c W t X b D J 0 b G F 3 e k F Z b G d 0 d k l H d n d C b k l H c T V G Q j R B T F o 5 V X h o a V R w M T Z s U T d K e W Z u U n N N d 2 V o d U d j W k 5 w b W s y S 1 B t N F l o c G 8 x Y S t a c E Z G d T N i c T B H R F J x b 2 Z 2 M z Z s a l d M V 1 Z s W l N r N U 8 x d E d q U j V X V W x L U j k r L 1 p w M z c 1 O U 9 u e j R z R X l 6 K 0 8 5 R n d 6 Q i t O a z N 6 S T B r Y n F s Z X Z I d n Z s b D E r V 2 R M R l h Y K 2 F J a k l 4 O H d E V E 5 J W k t 1 a 0 Z U U D Z v S W d T V G 9 t Y W E 5 a E d F c 1 R F a E l X S 2 p E T 0 5 K T T E z e F J v V 1 N O b n Z p b l F j b F l X T X V p Y j d K U k I r Q W l h d 2 p K R V J F U T B r d F R C N F h C R W 1 h W V p a W n B t b E d F W U Y 1 Z T B i b W h v c U 9 y W H I 2 K 0 d E U n V x Z n Y z N m F 0 Q 2 d n U m 8 w Y U t E Y X R X d X J a c z J h c W x H a m h 1 Z X J a c z J h b m 1 V M W E 5 Y V V K S j A 2 Z F V x b l Q 1 L 1 d x V k 9 u U E x j T H Y w N m R P c V g w O U h R Z F B Y c F V S N D h l V l h K e X N u N z c 3 V G N s S n l j c k l 5 T 2 p 4 T n B O M D B 3 e E R H T 0 h Z U m c 3 M 0 c 3 M 0 R v Z k R z U 0 1 o S W V I W E t 2 d G 1 W V D J I M C t s O F g x S W Z x d 3 R C b W R h N 1 h L N 2 I 1 T j k v d 0 1 p Y W Y v R D N y S k V 6 L y t E d k 9 T c 0 x H Z l F Q Z 1 p 4 Q i t C Q 2 F 3 d k 5 q U k V W R n R j a l B 6 e T l z R V A 4 a T Z W S k p U U 1 d G V z F U V G N V a y 9 T d n J K T k 0 z d k R N U F l F U l F V d E d Q S G p o M 2 Z L N E J t R E k y T W p I e k l O T T A z V z d k d X J l a m 9 h T F Z w M D h Z M m t 3 T D V 1 c 3 p N V E I w N G N F Q X Z 2 Z l N T a 3 B L U 1 p K c m 1 R N G 1 K a V F 1 c 3 J 1 d E N r V F h m R l V o W k k y Z S t L N U J 5 V m h Z e T Z M d n N r a 0 g 0 R n B y Q 1 N 0 S y t m Z n V M c W x l d l h 0 Z 2 d O b l c 3 M 1 p j Y W h 0 R l V V c G l r U D B t c V Z m a X Z Z U m g v Y 3 J 2 Z H R R e k R L R n d 1 U 1 Z t b W F X W T d I S T R z M H p T e l Z Y Q V I x c U w v c H B x b S t h T 2 t I e D B P e D A r U 2 Z z e k 5 6 Z j N K T G p P R U 9 w M 0 9 P R W 5 k M 2 5 y c k x V V k V S R m h k R G t y Z 2 N y b j A 4 T U 1 Q U z F L Y 3 k r W H F Z W E U 1 R j R 5 c y t i N U F 5 Q m 8 1 O D M y Q m t M T 3 l r R U h m R i t n W m h H K 3 g 2 M F F 6 b G U 1 T W M v Y n R t Y T l 5 Y 3 p x Z H B p U z V Y S z Q 2 V l Z G W E F M b E N r d H E w Y V d O M U h T a E Z r W j l O T 3 l 2 c n F B U m t 6 Y 2 N G U 0 5 i S W 1 Z O E x r S n l W a F F 6 N k 9 C d G t F R D R r M E M 5 Z W o 4 Q l J U e E p E V z N 4 W V N F a E k 0 V T E v b j Z p Q X J Q b T R B T W t h T 2 Z O e E F a S 3 p z c E J C S D J l R E R N S 0 g w Q l F D Q U F B Q W d J M 1 J G Q U l B Q U F D Q W p k R V V B Z 0 F B Q U l D T j B S U U N B Q U F B Z 0 k z U k Z B S U F B Q U N B a m R F V U F n Q U F B S U N O M F J R Q 0 F B Q U F n S T N S R k F M b l l l e l l z W E s 1 W E p X N n o r e n N i S z F j d W J K U z l 5 b E p 4 N D R k a z l 2 d F B t d j V v V U 9 I a X Q x U F N r c X E 5 R 0 9 q N H N n Y X Z D a 2 5 K M G V i T m 0 x U 1 Z s Y V d K T W s w V F d W b V p s N 1 F 2 d k x 6 O D d W N T g r W V N I e U 1 y S 0 1 v M F R S M D h l T E R F e D d a d T N l c k p Z M G x 5 Y 2 5 L M G N l U E d N d m U v Y 2 V O R 1 p X Z G 5 G M X R H Q m 9 H U z B S U U M 1 Z l R G R j E v S T V Y T H B M M y 8 1 a T J K a l l 4 V V p H V m 5 p V j F S V W x H Y 2 J 0 O X V 0 R X l k T z Z O Q 2 h R L 3 J 5 e X k v M T N u d n Z h Z m J z M m N Y K 0 l L V 2 5 w K 3 Z s b D E 4 d T l i a W x I Y W V r c j Z J d i t K O T g 4 a 2 w 5 O D g w M 1 o r M 3 Y 4 Y 2 N m T D N a L z l P a l J G Z m 0 y b 0 F x U U 5 W U z F 0 T F E w U G Z E Q U E v c j k 5 O T h s R m J 3 Z 0 h q O S t 2 S E p 6 Y 3 l W S m 4 z L y t 1 Z T Y 0 N H c 1 d D N i c T E y S G J y M T Y 5 W D U 4 N m R T L 3 d x Z F B y M G F Z M G J O O D V 6 Z i 9 2 M j d k c T V j N m N r c 2 9 M a W Z 2 d n R O d z B i T m t 3 S k N R b G 5 Q Z m I w M D A 4 c k 9 U b T U x R z J 6 c 3 J J M F l j S 0 V N d m M v W W N J R W 5 U a H h v d G d 5 T W d p V X J K c l Z C Y 0 F l S W l J a U h u V T R I Q T V K N 3 l Z a 0 p Q e H F k V D N u S 3 o 4 L 1 g 2 K z k 5 c H F l Z W V Z W k 9 S d 0 9 S V V Z G Y W R 1 M m J l c m F 0 Y X M y Y k 5 p Z 2 l 5 K y t X S k s w Z V B G a W Z m S E Z G N T d 0 R G h 3 N G 9 D R k R o a W d r S k V U c D Z l b H l P c D I 2 K 0 9 L T G R l e l l N Z F d 2 W D c 5 Y 3 g v N 2 9 v N C 9 L Z k h 6 Y n R t M m F P b l d x V 3 J k d X J X N 2 R 1 a 2 1 T V W x K U 2 x K S 1 N v a X V 2 d k Z K U 1 F j T n c r K z I z U z V L U 2 s 1 T j E 2 N j I z Z X J Z d m V 2 L 2 x s M T l X M j d a d H k v b G Q 4 V T N 0 M j d k d j B y W n Q y M T l Y c j E 2 Z G I x V U 5 o d z h m b G 1 t Y T V W N i 9 l Z l B t b n R 0 a 3 p U L z R R c z R x N H N N U F A x U m F X c G 9 1 d W V R U 1 N k T E J n d 2 R W c j E 0 O T F h b F R S N U x V d F d 0 W G p S b z F T d V B H a m R P U U l V T T B Z c 1 F J U 1 Z M Z n Z u M 1 Z 0 M j l m U 2 R L Z 1 F Z T W t T Y 3 V Y T D V j a 3 h j W E Y 2 Z m 5 u b i 9 j Y 2 8 z d j M 3 c E t r V n E x Y U t T b 3 F T a z J i T n J W b F Z p S W l J c G 9 s S m l Z Z X R y b 0 9 Y L 1 R u U C 8 5 W l R 6 e n h o S T R l U F Z y d W J W N T Q 0 U V Y x N z k 1 Z E V S R V J u b V d q U m 8 z U 3 R H b l Q 5 T n h 6 e n l r c U t r c D M z b m x u a W R 2 Y T l m Y 1 Z V Q j Q w a G Z B S 3 d 6 Q 3 V N V T F 6 d U t R N U V S R V J Y e G l H c 2 R Z M H p Y W C s 4 b 2 R 5 e V p J b G F 0 c T B x V z Y 2 N l N h O S t P S 0 x P b k h p a E Y 1 O D h V V k p V b z B h T l J R Y 0 h L e F R w M D V w M W F w V m V 1 R 0 Z G e n p i W F h i W l p k c S t m Y n Z T M H R M V X M y Z F B 2 Z m 5 t b T V L a 2 p J d 0 1 S V V p H R m p 0 R z B m d G J 0 M j V W Y U d p b 0 p D a z h Q T H p F b X Z M e T h q U n I x a X d 0 W D c 1 Y 3 c 0 W U 4 w L 0 R o d 3 h V V U Z D U k o y c k J o Z z N K e W N 0 U 3 B V e W M x Y U 5 C Q X p a b z E w L 3 Z 2 d n k 5 S m V 1 N j U 1 e l I 1 O G 1 U U G Z 2 N T Q z O T l W c T F i d H V h U 2 t w T n N p S X l Q Z m R i d m R h K 3 Z V c W J O M T Y 5 Y X R l Z D Z z N F o 1 N z d q b H J 5 R k p a a X I 1 T F R 0 Y j h n e S 9 r c k N M V 3 J s M n J Y c j E 2 S 1 R V M V Z a S z B h O W N 1 d F d u V H h u T m Z r c T Y 3 N 2 p w T m 1 6 W k 5 o b U V v T l R W V n d j S E J x b F d y V n F u N z d O N j l 1 K 0 x p N H B T V m x h V 3 V Y Y n N x T G k 1 T 0 J 3 O G U x T W l S S X p W M D Z G Q 3 R Y Y n Z X T m x s e E 9 w M n R U Z F B z T C t r T 3 d 6 Q T Z T a k t z c n N t W H J G K y 9 2 d G p 2 T D Z u Z 3 J G N U p a d 3 o v c U U y Y k 5 w b z N i N T d t e l p z b l N k c T N i N T l 5 Y z N O V n Z Y c D F q U n c 1 V W s 4 O T l a U j I 3 Z H F s a V J N b m 5 y V 3 R Y W D l m Q W V W Q l V 3 a X Z N d 3 l q a T Z R d W h t R k 1 j e n F k W H h t R 3 N U W S 9 Q M y 9 0 e n A w N 3 Y 3 T z Z 0 c E x z M z c 5 Z j g r Z l A x L 0 R o d z d W b z B T S j k 5 T k Z I V 3 J s e X B m T H p D M D R R S E R w M F N K R 1 J r W H J 2 d m Z m V W 9 F R U R Y W G Z k Z G N X M k 4 0 e l N Y d 3 R z M z c 1 Z H l j b k o 2 d E 9 u a j d a d j N 5 N U o 2 d G l 4 N H p s c i t 1 V 1 h Y L 1 R z c z g v c T J M R m p l d U 9 O T j R x O V k 1 c V R r N k 5 Q U C 8 x V T c 3 L y 9 2 Z 1 l P S E t p W W 1 C a E o w c 0 N C Q X h V Y 0 h D e E o 2 d H k 1 c y t M a j Q z W E R E V G V v W W N P R 3 V 2 Z m V l N V d U a z Z O V n E x Y W Q z e m Z I U n h t R z B j Q T B 6 V W N O d z N n M E x T M H R 4 Z W w w d m 0 4 W X h 0 c T B 0 T F R Z c E t T a z A x V j k v T T g v L y 9 5 Q 3 R p T n I v c 1 h x b k Z Y R W 9 V T 0 h O S G Z 1 W E 0 y Z E 8 3 Z l k 4 c D Q 5 Z T V h N l R Z O G V Q Z l R x c T Y 5 N n p n Q V d m d D Z y Z S 9 m d U N n O F A x N 3 A x N j g 3 Y V p 0 R 2 l S W H J x c W F k V X J W c T F n T T l L U k V U R U Z R N k g 0 O D R 6 e l d E N 3 N 2 N C 8 y d D F O T j k y a 3 Y v N z F y N T c 3 e n o 3 N 3 J L c F Z P L 3 N s N m N H R E I z W H h 4 U m V y Z H U z Y W 5 t V j k r L 2 J W b k R s e l B M L 0 h 0 b X p a b 3 Q 2 O W U w d V N t a l p 0 c X N X T E Z 5 c z J O b F l G Z z V Q K 2 o 5 M S 9 Y d 0 h u U W x N S X E z V X d U Y k 9 E d y t I N H Q 5 U H A v R n J T V 2 9 m R H N m Y X J y N z d h S T Z u O D Q r K 3 F V R W h J a U c 2 O T l W W m x a V 1 Z w N m R L b E d q O S t 2 Q m 8 w Y U 9 C N V I v M m p q e j V T W k d T a 2 R 1 M 2 F w V y s v L 2 R a e k Z p W W h J V U d 2 d i 8 2 N k Z p e F k 0 T m x Y N F d P R m 4 5 T U p D Z 3 J 5 L 0 9 F c V B Q T l N I b 0 1 I R D F h b l R w M D B l L 1 p z e j F t Z V F 0 V 3 F W Z E 9 M T D c 1 W T V q d j Z k b U l Z e H N X U z d q Z E 4 4 L z d h d F d 1 b l I w U k V 4 Q m l H c 2 R Z d 2 p F M E p D U W 1 s e j J K Z 0 F i T G 1 2 L 3 d w W j F M e H M 5 U E h q a D N U T G J m Y 2 9 w V X J W N n B W c T F i b j N E W T R P R m h i d G 1 6 U j R N R 0 R a W n F t b G k 5 Z n J z N m R P M 3 V h e G N K M U 9 u Z n V y U H o 4 Z k c z Y n R r M k x G e S 9 X d E d u V E F p M H J S b V J r W k V U a E d V R k p s N T N Q c 0 h F N 3 E x R 2 p o b X J V c U N G S l d y W n N t U T R k T 3 F S M z N u b E h o d z h m V n B N b V R U e S 9 v K 2 J N b W F Q Z z R H Q z k v d n J y b n F I e m 9 h R 2 h X c k 5 t a m Y 3 M H B 6 O U p r d T Y 2 N n k 1 U D A r a H l 1 Z V I w T 2 5 Y Y m J i Z W R k V X g r W H d G b G 9 5 b j B F V T Z u O H d X c m E 2 a G l I Y 3 F 4 e m x X U 3 J u S z c z U z g 0 b l U 1 S m V s Z l N 2 M X l W T U F W a l N r c U s w d F B U T D J q Y j V z M m J L e m 8 2 V 3 J O b n o x Y l h y b D N W c D A 4 Z l N k T E p r e W Z s Y 0 R n V U d 4 d X I w Y U 5 I Y T l L a 1 N a b z R j Y U k r K 0 9 B R H Z m U E 9 P N U t r N G N P S D Y 2 R 0 h I d E s 2 Z G V z M G R l c F V 4 Y 2 Z I U 3 l x W W l L R W l N a k l 5 T k d M R W l M T m V w R X V T d y t I U W t D R k R K R W 1 w c W F t N j h j W W J Q Z l d 1 W D c 5 Z V A v L z h z M T U v L 1 h W O T k 5 M T N h d F N v a 1 p Z c 1 d T S 3 A 0 T j F T R z Z o d E d N W m d T W U 5 O M D h 4 e U 9 w M G Z t c W E 1 T m p n N G V N T 1 h Y M z U 1 W V F H c F J J M G J O e V p y Z 2 N H b m M v W k h u M z c 2 c W V y W H I 2 L 2 1 6 W n Q 3 e m t y L z B S L 2 Z T R W h Q V D F m T m 1 q V T l 3 N l J E U W t L M F p j c 1 d 6 K 0 5 2 d l B H R 3 R t e l p v c G t 6 W j Z w U m 8 w Y V M 1 T W 1 I b j J m R j R Y U T Z P N X F t Z W F m R D R i a k R O T T B X V m h m a 3 o 3 W n U z Y X J Y W G 5 0 T n I 3 N z Z x a 3 p U M U N P U F B L S W 5 u b m p D Y y t i d m 4 v L z h w M T U 2 N l N V O S 9 Q R E R t a j k v d n N M R H c z W G p q V G N x S l N Y R n M 0 L 0 N k V 0 5 q W X p W c D B p U m R l Z V d W R 2 p k d W 5 L Z H B M T V R 2 S z Z C c 0 5 J W F d 5 M V B C e i t F Z l Z o Z m l n M j Z Y Z E x 2 V D Z m e W t v a n R h d U h D a F p 6 S 0 U 4 N V d R a 0 t D N H V E a H Q z c n h a Q 3 h j d T F F O C 8 v U 1 N w b 0 5 H c 1 c 3 Z X U y c m R 2 c j N m Z m Z W Z U R C d y t X V l B D W m h Y N z k r a 2 t x Z U N F V k Z C U 2 t E e j c 0 U U p M M D l k Z G Z L e k l 5 c 2 x 3 d j F C Y 3 Z Y c X h a c z J h V i t u a i 8 v d j N M c k Z t U y t 2 V H A 0 e G t p S T B u V H A w O V h z M m J O T k c v Z V B E M z Y 2 S 0 5 x M z c 2 O T U 3 S E t I Q j d q Z E R y O T R l M 3 l X c E w 2 R z R i U l B 6 Y z N W M D Z u T T B i U 1 d x d U x J b X Z u e H c r e T V w T T V L e W 9 t S m t a S G p 4 N H R j e m p 4 S H o v c j l k b G 5 u N m x G a X h i Y X U z Z X Z a N G J i d 2 h m W n B t b n F 4 S W t U Q 2 d r S j B k Q 2 h R N 1 Y r L 1 h y V n J G b l Q w e l J h b F p X S 2 l J a U k 2 S F p t Y U 9 n Z G t o b 2 J o b k Z l a z B u N V F V N j k 3 c E 5 Q U H R H N G N l U G t k c n Y x K y s r L 2 E r Y k 1 t Y n J 0 d H R z O F R a N V U 4 R 2 J E b k R s e j l O Q k R E M m 5 F a U J G N j g 4 M D N Q V G 1 h T z N l d T N u c n J y V 0 x a W E x w M H F j Y U 9 I Y X V w V T Z j V 2 0 v U 2 9 r R D l u R U t o c U 5 J V V d N M D J 6 b D J F W T E 1 M T d U Y i 9 Y U j F M a 0 9 k Y 3 F i c D F o R 1 A 5 S 1 N F a E l k R H F k W j E 5 V T Z E e U 1 H V E 5 H W T h h T X V l R H R Y M z c 1 W l I w N 2 R r d 0 R C d z V V b z B h T m R O Z G R k O G t 3 R E R W c D B r V D M z b n V 2 b m 4 3 N m F m W H Q y M W Q 3 O S s 3 V n d Z T U h O V 1 B H R E 0 r M m 4 z L y t 1 Z W Q 2 U j F P b V R O R j E x M T J u K y s r L 1 g x T E J U S k 9 G T D Z q K y t B N z l 3 S U V E M W F 0 W H J 4 T H I 2 Z D I 3 d C t i U G 4 2 O G 1 U W n F V K 1 B q Q W d R T 0 w v U 0 c 3 N D Q 0 N 0 5 H Z k 9 I S z F a c z B h T k d 6 Z l d p a F V y S k J Y O H N T d j h Y R V p Z V 0 p q b X o 1 O S 9 J Z C t l U U d F Y W h t R m F Q Z n l M c k F V O G 4 4 a F p v V D E 3 O W 1 q d j N y M G F N R 0 N B Y 2 5 K e X p u b 2 h Q V 1 B H R E g z O T l k Z k Z s c D A r Z l Z y V H A w L 1 g x S 2 x U b F p l W D U 4 b E 9 U R X l N S m t 5 W W 9 B T U h E b W p a c 2 1 V N m R l c V U z b n J y T G R X c 1 d W T 1 N m M m Z G T U F 6 V D d Y Y W J E b 2 Z E W j M 1 M i 9 1 e W p q e j d T K 1 B I a j l m V F R U M n Z x M U t t Y U 9 u V 3 F X c l J v b 1 F j Z m Z Q Q 3 N k Z X Z V c W F N W k 0 y W m 8 2 T k N o b W p S c G t s N T U 1 U l Z s W j J k N 1 B z T T Z j d V J J L 2 Z 2 Z i 8 x Y n Q y c l V W R W h L a W 1 U T m 5 G c n Z H N X N t V E o 3 V i 8 v M z d W c T F k U E k w Y U 0 4 T n N N Q W x X T n B 0 Q m l p W W 1 K c 1 p K a X J h N m p x a m 1 k e m 9 Z N m Q x T z Q y e k N N d F h s N W V X d D M 3 Z H E x V n o 3 e W 1 V S k p t a j E 3 d H V y V 3 J h d X d z R E R Q c 2 t t V E p 1 b U t L N j d R T m R k Y 2 8 2 d X V 1 a 3 F U S m s z U 2 Q 5 O T l w d 2 N l Z U 1 E e i t Z Y W N u Q n h O b X p a T n Z Y c j F V a 3 h N a k d i T m 1 x W G h 3 N G V y U T R l Q z B i U k Y z N W 4 v N D d 2 M H R X c l Z L d k 9 6 R C t I a D R X c l F v R U c 1 b j h Q a 3 l a T T l z M V l X N n R X c l Y 1 V z h D K 3 B 5 d V N 5 Y l l j S H B k T T Z U T k x 3 Y 3 E y W V p o c k h S N 1 h h d n J W V 3 I x b 1 l 2 d n Z n a T Q 4 e j J p N n U w d 0 h N Z 2 E r Z k h x c X o 1 Z T g 0 S 3 p a O C 9 Y e j E 2 O U 5 E S W t T T j E 1 N T E z N n V E Q m c 1 N 1 B G U j Q 2 Z E V n c l Y 2 N D h h e k t h R 2 p W c W F P N 2 N 1 V 3 J k d X J Y T 0 R Q W F h q V G Z l c U 5 H a l I r d j Q 4 Z U 4 2 O D g w M 1 Z h O W V Q Z j N 0 Y j M v V H p K a 3 p 5 e n k r T j d O U 0 V T N l h h N X V r Y l p L Z W p J e U 1 q R E p O O D A 3 R E 1 Q c V h k L 2 l v b G I 4 V F M y U G w y Y 3 V M T H J w S S 8 v e m 5 Q O V d y V n k 5 U F V 6 a H I x a X d O R 3 p a T X M y Z l A 5 b n g r c 0 Z D a l J v M D B j K 1 p N M W E x Y l Y x T E J M T T F 0 M j d a V m Z I e T h 1 b l R w b 2 9 r V E o y c j Q 4 T 0 h h d V h P b m p o d z V v b D k r K 1 V W S G p o e V J W S E R w b E x D d 0 1 E M z c 3 T E 1 s M X V J d k d R U 3 F H a z B o c k x i R E 5 N M j F o b U d z Z G J s Y 1 N W W V h V N W 9 X T F Z v b 0 5 6 Z F h p W W 1 K M n I 1 O X V 6 c D A 2 S 0 M 0 d U R q U G R O V m p 4 N D d W c m J m Z X F r c 3 V 1 V V Q z M 2 5 1 d l o 3 d F Z x M V l w U F Q x Z E R 6 e n d n R 0 p p W X R T Z 1 F R T z k 5 O T U 3 T W s z V G N 5 b U F v M G V Q c W 5 m d j N w N G h N Q m t a R 1 F v S k N h b j A 1 e k J n d 0 F B Z F B I a X c y T 2 N q a m g 4 L z d y b n Z k R G 9 W S F I x Z D Z j Z j F N Z W 1 T M W t 0 Y W F 4 a k d a b C t j Q U l T c 0 J R U 2 Z 6 N W t r e G N m S E t 6 N C t Y a X R X c k Z C b 2 F L a E d q U n F s T V d Q R 2 V D W X N l d X F w c H p S b z B D Q m R m Z l h W e G J a T F R V M z F Y T G V 3 c U p F a l I 2 c F p z M l l L R F E x V m Z u N i t q a D Q 5 c X R h d F c 1 Z F p n e D l t e F o y U W t Q Q 2 x w Q z h s L 2 I x R G h 3 N 1 h 1 T j N 1 L 3 B M N l M 3 c k 0 y d E w 4 U j V j d V h Z c m R 2 L 1 R T U z d W N D h X T E 5 u e i s v M k V 5 a l J W M S s r Z V d T c E t T a 0 p D M V p z a 1 J 6 N X N 4 U m Z I e T g 3 c j c 3 Y n J u Z G J 1 M 1 p z M G Z i d D I 5 W D Q 4 Y U 5 G U m t a c V g 3 O S t t b j A 2 T k Z h d T N h d D U x c X d K W j N 4 O D h N T U F s V 0 N w a E J X K 0 Z 3 R k w 1 Y l d K U 1 F r L 0 d o M U 1 l Z X l i O T g r e l p 3 N V U x O S 8 v Y l d h T m 0 y c X p w M D d h O X U y Y m Z y V G 4 v N m t q a D A 3 e X U x M m E 4 R 0 N C Y n J v b 2 9 0 M C 9 Q a H h 6 W j Q 5 V z Q 4 L y 9 y Z 2 N E b 2 N p S W l M V W 9 r V U x 6 d 1 d o Q 3 h t R 1 V l T E V I W k p L W F Y 1 U l B Y c j A w S l F w V T B w O X Z I Q m 9 Z U U E 2 T H V s O W g 4 T 3 h O a l U x O V d O Z n Z s U U F X Z k 5 y Z n B N e n F X Q 2 l t R W 1 U S m 1 u U W 9 F R n E y Y k t s c E l M U F d Y M z M z W G N h T 2 5 T b 2 d v S 0 M x T D U 5 Z T Q w Y 0 9 m S 3 N i Y 1 B D d 2 9 w T k t p T V Z u Q 2 t z Y W Q z Q 0 d V a 2 J O b X h Z W W g x K 2 5 o W H p x N i s r U 3 B T V U t P b T V N N W V r N k g 5 b U 5 0 S 3 J 6 N 0 V 0 L 3 F C V 3 J W b 2 F Q W H A w b W V 1 W X B x b S 8 v L z N 2 R 2 p o d 2 9 L Z l J j e m d j b m p m S U N p O U V Y M V R o N V N a S z Q r Y 1 p C Q 2 9 O V F N H O H d q V E 5 u U T Z I W T Z U R D R W a T N Z O G V P M z Z 5 d T U z e j g r Y z k v V n U v Z X Z U V j U 4 b V N G a D R m c j E x O S 8 x Z D E z M z Y x b m 5 u b E d x Y W 1 w Z X Y 3 N T U 3 V i 8 v M z d O b X p k U H g 0 N G R V M 1 I w d E h i d j N x M 2 5 u b n R P N 2 R x M W s 2 U m l G N F N 1 c U 1 M U H M 1 e n J H b G l G N n h X Z H B V M l N M W W J J b U t a N V Z O S T Z T V 3 Z y M U t r V D U 4 M k x p d i 9 4 U X Z I b D l m S E h I N U 0 x U D J O b H p p b 2 l M e T l Q M G R I U k N n c 0 x L O W J J S l N j b m U v N D F E R U 9 k T 2 5 Y U z c 3 L y 9 Y d T Z o d z N G e G N a N 2 I r Z m 4 1 N n R p e F k 3 R m x B d 2 N P R E 9 p c 0 p D W W 0 3 c F c w V j l L a 3 l N a k l W c V p w O W p k T n M v K 1 p p O W V q R W h p R 2 9 Y N z k r d W 1 l Z S s 0 c D l y b k I 4 e E h J R 1 F R c W d x W V F Y c E d Z b U R q U D Z o b 3 V W R m h Z b V B y M j d l d T V Q M l h L R k Y x O T l k V n E x N j Z k N 3 J 6 e l R q V n A w a 1 N M R n k 5 V z Q 4 Y U 4 x Y l p 0 V z c z O T l 0 d U t q b z d X a E F r V D l Q Y m J i N W Q 0 U W Q 3 e m x a T 1 R v e j E 3 O W l n c 0 x F e j c 5 K y t Y c E R L S C 9 k V 3 J W M D k z M 2 5 t b n d z T E N G Q j B k c l Z P b l R u a 2 V L M j J J a k N S T m 1 E Q k J W M T E x V l l Y c n R W S m V Y d D d r d G 0 z Y m p s e T l l b l h K Y y t 0 W H N i V n J M M n h p e W R x M W E 4 d m h j S k E x U D J G M X p p c G k x c X h a T 2 5 U b 2 t C W X N X S 0 R N e k V 4 O T l O R k g y c k p s a S 8 3 M 3 Y v K 3 B T N W N 1 V 3 J a c 2 1 X c l V x S 0 h Y W G 5 0 T m Z m d j I x Y l h Y W H F 0 d T N i b 3 B L a X B L e l p v M T A 0 a 1 R K N H B k a z F E N n Y 3 T 2 p 6 U j h v Q U F B Z 0 F F b E V R V l F 4 U C 9 6 d 2 c v T H o 4 N V d j b k 9 5 N U R s M G h P M l V s S V N I a G 9 L U 1 h K Y j B j R V J I U n p P c D Z B c 2 1 3 W W N N d W V G c z d a U k E 0 W H p T R n d I b W F N R 0 d D Z 2 9 P R E Z S b 2 F x d W V m Z j E 3 Z H V u W H p Y Q l J j a 2 x x M m J L b G x 5 N V l w T X p Q V D h 5 T G R N S X h 6 R G 1 F c G k 4 U G g w Q 0 9 Q U E N L M z I 2 M m d v Q 0 F O S E R o U T R l S G h w Y T c v K 3 V 1 d k Y 3 d G Y r S W V 2 Z C s v Z U d q V n E x Q V h Y N F E 5 M j c 5 N z k 4 K z d k d X k w N 2 Z 1 R 1 F w c 3 B B M W 5 5 W D F U b X J p Q U V E Q n V q M j I y O V h X R m l Z N 3 I 3 N 2 J 1 W G s 1 T 2 l X V z I 3 U m s w O C t X U 3 k v c j c 3 N n F y N z k 5 b H N 0 V z d a T U 0 y Y k 0 w T l N w V T l X c 1 d U U F Z y V n U z e E 9 H a m t y U n g 0 M F p 0 M m J K R j F h d F h Q K 3 Z u Y j l l c 0 p D W W 1 I c m E 2 Q m h T d 2 F 3 Y U I 4 d k M 1 M m J D Q W t o V E 9 r d m J I Y T J Y W m p k d n R s b U V Z N X h 6 T 1 o 1 W E N v W k 8 r T 0 5 O Z W V a R z F B b V N 0 Y X Z s S 3 p s S l R V e j F u c W N 1 U 2 w 1 Z m 5 l Z V B o M U t s V G 5 z d E 1 C R H A v e j F s W m Z D V 0 R L R n N n W n h D K 2 h U T 0 Z n Q j g 1 M X d z M 2 9 M S 1 F O W H N v Z X V t V H N o U W R t b X l Y a G h B Q T d J U y 8 r Z 0 F B Q U F C Z 1 l 6 U 0 Z B Q U F B Q U d C a k 5 J V U F B Q U F B W U d N M G h R Q U F B Q U J n W X p T R k F B Q U F B R 0 J q T k l V Q U F B Q U F Z R 0 0 w a G Z B W H h 5 U X B N e l B U N m p w U W l w T W 5 U e G J l U E d a b E h a V 0 F y U G 0 0 Q U 1 r Y U 9 m T n h B W k t 6 c 3 B C Q k g y Z U R E T U t I M E J U Q 1 g r e V Z w Q U 1 I R G x o Z E I w c F I 1 R 2 V 6 e D h v N k t n R l o 4 M 0 V C a 2 p W e T V 1 T U N K R 2 R s S V l N K 3 p n W V p o Q T h K c 3 J v Q W 9 E d 2 F O V 3 B V V F Z L L 3 Z Y d j N x b F d y V m d v T k R W V n d j T E R W W l V F R j c y U i s 4 O D A z b W p K b G l s S l N V b V N h N X V U Z m Z 2 c 3 Q w Z X E 2 T G h S W j g x M k J s R F Z 5 N X J z Q 0 t X Z G x J W U 8 r e X k 0 W m h H O H h y Q z R B S 0 N l S D A r b D h Y M U l m c X d 0 Q m 1 k Y T d Y S z V i S l p s V 0 Y x S U J a T T A v K 0 h 2 V 3 l K b C 8 4 U G V j b F l V T S t v Z E F 6 a U I 4 Q 0 d j S z R T L 0 1 Y M y 8 5 Z F d Y R G h n M S 9 N Z 3 l q a n F R U V N i V 3 N M Z 3 F T Q 2 o 3 c n N N T T B 6 Y 2 1 K a V l u U j h 2 O C 9 Y R 1 R O Z H d W U z F z a V o 3 d 3 F r b k p X R k R Q b 3 V 1 M l F R Q U F C N F M w U k V S R G V u M D l u V j Z q c m d P N m 9 p R T A 2 b j A z U T Z u Y n g 0 a F d Y N F h R Z G N 1 R 3 B X R n d B Q X F G b 0 9 o K 0 5 P d D l 0 d F N 0 c G 1 k U z N 3 R F d R Q 2 d Z a G N B e G V P M l V j Q k l M Q T V U T k 8 4 d y t G d z N D R i s 1 N k 1 B b V V B Z 0 l 0 Z E F C Z k N m Q m d B Q 2 1 O U H A 3 Q 2 l w c 1 d t Y V R T S W p J N k 9 z c m d m V 0 l 4 T U l S T 1 F h c U J p Y V F n Q U l i U D B M Y j V p b T J i K 3 N G V 0 V i W k F L Q m l G d 0 R G V U J U Q 0 F D Q n l 6 Q U 1 v K 2 l M b y 8 3 a V V r U j J S e V l R a U 1 n M V V F R T B o U U F R b 0 R w M D Z I Q 0 5 h W m 9 0 a W l 4 c W V j M D E x M X h 0 V 1 V H d 0 h K b E F J Q 0 x Y U U 1 Y U k Z B S k F n S E s 3 M 1 d j T m 9 R b 0 t D b U p Z b F k y U k N R U W l j Z z F V S E U w a E F B U 3 V z M T R V O F Z r Y j J 5 T V R D R V R r R 3 F n Z 2 1 r S U F D R U F S R V J G W F N M c X N o S W N 1 Z H p x Z G w z d T d I b G l Q V E N B U W t X d W d j d E F V Q W t B Q W N q Z 2 N w Y j V M e m p 2 b z l r U W 1 F S W p J T l Z B N W F B b 0 J J Q U N W O V d L b 3 J C Z F J D R n h r Q W 9 H S V h B T 1 Z n N l l R Q U F K T V p H U m t L M G 1 s e n J 4 b m 1 1 W T F V V k Z S T G I x W U V p e E d K a E N J e U R W U W V X Z 0 t B U 0 R B b E d m S V Z I N S t Q d S t n M n d p W l F D Q W k x M E R s b 1 N r R W d B Q l R u a G R L c G 1 u Z T Z Z M W E 0 Q n Z J Q k F J U n V R W X F E M D B o Q U F T U W l J a U l a b 1 p o Z E R 6 W G V v W m h k S X l J a U d q b W p a c G d M V E t C U U V T d U F R Q U F 6 b 1 B U N l R T Z F R x Z H B k U j N 3 S F Z X U k N Y S U d x N U Z C N E 1 K e H B o Q U F B Q U F B Y k l 5 b U V B Q U F B Q U J z a k t Z U U F B Q U F B R 3 l N c G h B Q U F B Q U F i S X l t R U F B Q U F B Q n N q S 1 l R Q U F B Q U F H e U 1 w a E F B Q U F B Q W J J e W 1 F Q U F B Q U F C c 2 p L W V F B Q U F B Q U d 5 T X B o Q U F B Q U F B Y k l 5 b U V B Q U F B Q U J z a k t Z U U F B Q U F B R 3 p N c 0 x v Q U F L Z 0 l w O U 8 1 U l Z L a z F Y W D R 1 T H B u L 3 Q x c m F S W H d K V m V j K 2 Z l T l N 0 e m 4 4 Q 3 J Z S j N B K 2 h r d V N 5 K 1 h p O V M x d 2 5 2 a F B B O E N 2 T 1 o x T z A r b 2 F B Q U E r S T l 2 b G N 0 V 3 l 1 Z 2 p B M z F T e n V n Q U F x Q X l t Y W U 2 d 3 V n W W Z s e X J w b U 5 W R n d I Z V l w b m 5 J T U l 5 Z k s y d C 9 o b U h N U G J Q Z k V a V z F U K 0 I 4 b W F i N V A 2 d H J B Q U F B W H V a M E 9 r M 0 9 G Z 0 x X N C 8 4 a U F Q Z 3 Z K c G 9 C Q U F B Q U F C d W p L U V F B Q U F B Q U c 2 T X B C Q U F B Q U F B Y m 9 5 a 0 V B Q U F B Q U J 1 a k t R U U F B Q U F B R z Z N c E J B Q U F B Q U F i b 3 l r R U F B Q U F B Q n V q S 1 F R Q U F B Q U F H N k 1 w Q k F B Q U F B Q W J v e W t F Q U F B Q U F C d W p L U V F B Q U F B Q U c 2 T X B C Q U F B Q U F B Y m 9 5 a 0 V B Q U F B Q U J 1 a k t R U U F B Q U F B R z Z N c E J B Q U F B Q U F i b 3 l r R U F B Q U F B Q n V q S 1 F R Q U F B Q U F H N k 1 w Q k F B Q U F B Q W J v e W t F Q U F B Q U F C d W p L U V F B Q U F B Q U c 2 T X B C Q U F B Q U F B Y m 9 5 a 0 V B Q U F B Q U J 1 a k t R U U F B Q U F B R z Z N c E J B Q U F B Q U F i b 3 l r R U F B Q U F B Q n V q S 1 F R Q U F B Q U F H N k 1 w Q k F B Q U F B Q W J N N n d 1 Q U l E W E 9 T S W p J e D h 3 V F h P S X B D c 2 s x Y k 8 2 S U V p U 2 p r b m F h e G p H M G 9 T R W h J V 1 M z R l l Y W k d j U k V S R 2 Z H b 2 J S d y t v N m d E O H l U W E 5 y W W 1 M a T l W Y l h B U 0 N 3 M E J R Q z l 1 S n d P c D N 2 U y t w a m R T R W 8 w M 3 F Y e T N X Y m F B d 3 Q 0 M 1 E 2 V G F 0 c k F F c m p j c m w 0 L 1 F h Z 1 V s V 3 p 1 Z 0 F B M 2 5 Q b U R H R 2 Y x c T F i S 3 p v N l d t M 2 F 0 T k Z G R j E x a 2 R W b V F s S m 1 a c V F N S E R 1 a W x s M T V T V W x K U z M 0 a U l p U H N U R X h N W F d G M l g z Z k h p R z c 2 R U 5 5 c 0 F W Q l U r V X d q W X l K a 2 h v N H F P a m x a R V J B U U 5 v U S s 1 N k t L T E Z C R V J v Y k Z q e D B x U 0 R N T V l Z b k Z K Q U F E Q U p t Z 0 t B W H U 1 U X B M Y X R H b G p k U j B v U l p H Z l R U c 3 I 2 d 0 F B Q V B a Q l V 3 a l l T e j F K b k N I M F l T R W h J W V U z b V F B S U F B Q j R C V T B o Q U F B Q U F O Z 1 l U U 0 V B Q U F B Q T J C a E 5 J U U F B Q U F E W U d F M G h B Q U F B Q U 5 n W V R T R U F B Q U F B M k J o T k l R Q U F B Q U R Z R 0 U w a E F B Q U F B T m d Z V F N F Q W 4 1 Q 2 Z u N i 9 q e D Q r Z j l W V l V U a z Z P T m 0 3 Y 1 d P W i t O b T d j c U 9 6 c z d H T E w z R z U z c W V 1 Z l B u M W F P M 2 Z 1 d l B E Q 0 F R Q U E v R n c x c X d z Q V l B K 1 B Q d n F v Z H U z Y V Z l c m p T N W N 1 M V l N U F B 1 a T V i N X F t T W p N e m x a Q 1 E 0 R m 1 X b F p X b E N S T W 1 x S G Z 2 M 3 F Y d V o 4 S 0 V D V n E v Z n I z K z l L Y y 9 T W k l 5 T W p K M D M z M z M 2 Y T Y 3 N 3 R M Q W d R U G x j R G l V b j U r d m 9 L Q W d T Z E t 2 d i 8 2 c U J 4 O T h z T m h 4 Q U F B Q T d J U X p o U U M 4 W X Q 2 O G V Z c V B q M W Q 4 Z k x 5 Q 2 c 0 T 0 w v U n N m S D Y v V 3 J W c 3 J M a T d P O D d W a H d 3 Y l B 0 a S s 4 O E l J K y 9 m V F R Z d n N i T l d x V W N u T n p O W G J z V 0 s x W n M 2 Y l U 0 N G F H a G 1 y S 2 x D b G F z b V N K b m 5 u b U d V b F N 4 N D R k O W R O U F A x W E 5 F d 1 V B Q V B B e k 5 J V U F m R j Z i T m 0 w M G I 5 N D h t Y V l w U 2 R x M 2 I 1 O X l j M 0 5 W d l h w M W p S d z V V a X R X c k 5 D R U N S T k t I U 2 J h c G s w Y k x W c T B T Q T g 4 O E V D c H g v a i s r K y 8 x N 3 J 2 d j Z o L y 8 r S W Z 1 d W V l Z U t u a 2 V B Q U F B d m 9 q a G 9 3 Q z h w b n Y z N 3 B L a 2 t 5 Z F B x b n Y z N 3 A 1 L 2 c 0 S 0 M 5 T W t u b j V T N l h k K y t m V F Z u e m h 4 d D M 3 N W R r c l J s e X h i U E V O S 2 1 U W n R x O G V M R m l v M k 5 s Y 0 5 4 O X Z 0 Y 1 g z e n h o W m 8 x Y T Z Z b V R a c W 9 R W U 1 H b n V X N 2 R 1 M 1 N s a T F i d E d Q S E R r b l M 0 T U d E Z G N V V l Y 2 a E p r e W I 2 L 2 Z m Z k s r M D V B d 0 F B K 0 R y T 0 Z B T H d t c X l z T E c z Z H V s V z F h O W R X W E Z 5 Y 1 F r S k N G Q m N Y c D R 5 T W p E S z N D d z B O M V p v M W E 5 U 3 B V e W R K M G w x M z N h V W J i N 3 h S a 3 V S e X V S U V N F c U x i Y n J 1 d H h H M C 8 r Z V F U M 1 h 2 d n Z Z c V B q O W Z l d l h 0 M T M z M z N T W k p l Z S s w M W Z m M z E x M n J a c 3 F V a z Z i U F B Q d E 9 D Q l F z M G F O Q W c x Y W h S b z d L Z U 1 n Q U F n T S 9 q V E N F Q X I 4 c k l 5 R k J J U 0 1 o W n k 3 T 3 l z d F M x Y T l j U 3 Q 3 b n h 4 a H V W a 3 B M a X V W O T R s a k E y T m x h V E p r M 1 N s V m R l c V h I a n h u a 2 1 s e W 5 x d W V l Z V U w a E l p S j U 2 N m l u T m 1 6 Z F B 0 O T E y b S 9 i c z J h T k Z p e G J w M G t z d j F R O C 8 v S 0 F W S z F h b 2 V 2 W H F r Z 3 B t T 0 t V c E J B Q U F k c 0 t a U W d C Z X R X Z l B I c y 9 a T 2 J m Y n J k e m M z R 0 t Q Y j k r K 1 h k d T N i O W Q v L y 9 0 Z n Z m a m l p N U l L a G 9 z b U p D V G 9 v W W N l a 2 l R b E p D U W 9 J U 0 Z C Z G V 2 V z F k S 2 x T N V d T a 3 F L c F U 2 Z V d l R H p E T V B U a 2 s w O X E w Y U p G d X Z y c X E z W E h I W G V V V 1 Y 5 M m R q W k 5 J U U F B c 0 J X Y V F n Q m V 0 W H o 1 Y 3 M v U X o 3 L y s 5 Y T l u W F Y 0 a U t D a E l R V U Z C c W x H a m h t N i s r V 2 J Q O H V 6 c 2 J L M W J 0 M D Z T T k h M a 1 N L V 2 5 w M H V T U W t K Q 0 5 I U G 1 U S T B l U G R x e j d z b V R K N 1 Y v L y 8 1 a T F 6 a 3 N i R V J M a z V L U 2 9 o O S 8 v R k g v L 2 U 5 L 1 Z i O S s v W W 8 5 U 1 F B Q U F E L 0 M 4 R k V B W H R X e l o w O V B J e m h s e W h S S l V s U l U x R G 0 z V z d K a 2 l k c T J i Y X Y 0 K 0 h o M T Z k S k Z F e W R P M V B E a H c 3 V n o 1 M D R k T 1 h K R X Y v e n l p N D R j T 1 N K S k d q U m 9 r T U x D d 3 Z U c 3 M 4 L 3 F o a H R 1 V U d a b X B t N j k 5 V l p O b X p a T j d k d T N M M 0 g v K y 9 i d D B 4 T l B Q S 0 h R M E Z C T m 5 q e T V r c D R 0 Q U F D Q T c 2 T X B C T 0 E x Y n J k Y k 0 y Y k 0 w S X d a T T h x M S 9 s Z G Z m Y V Z 0 M j d h c G I 5 K y t X c k p r a W V i T W 1 h U D Q r S G p k Z m Z m Z G N y d m Q y c k 5 u a j d a d j M 2 N 0 d q U n N y T W p K U y 9 m c j E w K 2 p S b z d W M j d W b z F i O T d j c z U v N C t I a W x w Y V d w Y W R P b X B S N n J T N W N 1 K 3 V x c n J 5 U V Z E R m V k U G 4 y N m 5 u e n l 5 U W 8 5 W H d B Q U F I O U F V d 2 p B Y X h 3 T 1 I 0 b V h u a W p 0 V E 9 I U F A v K 3 N R N G N P N m U 5 L y 8 3 c 0 d E a H p v Y W Z R Y 0 R v Z n V 2 Z m R l U 2 R M d H Q 5 O S s x b m J C d 2 N I R j d u L z Y 2 Y W V L a W 9 w U 1 d G a F l 1 Z X I 4 O X R 0 d m R m R G d 3 W E t 0 Q 3 d B Q T R P L z R U Q 0 V B b j F D a l J n M D V I Q T d 0 M m J O S G t w U 1 h s N m Y 0 K 0 h q O T V T O S 9 V Y j k r L 2 Z U W V k 0 O W Q w S D R 6 T W p M M H l T Z W Z x R 2 Z Q b n A 1 b E 5 X d l c x S z V k d T J T Y X B w b z N i N j Z F a E F U U F k 2 b X B x Z n J z c z g 4 V U V S R l J z U 2 N F Q U F E Z 0 p 6 a F R D T U J y M 0 c 2 M z V 3 T D J m e F F V R k t T N z d y c E x R N G N P b F d t Y W t x V E d q U n Z y L y 8 y L y 8 2 Z E x M N z M w Z 2 8 4 W k d 4 d X J 2 T H c 4 W F g v O T l a N W x R N F l N M G N T S k U v V 1 B m L 3 l q e E c z K z h w Z S 9 s S G d H R W d B Q U l C R F J G Q U x 3 b X F G R G g r c n h 4 e D g v Y S 9 t Y 0 9 Y T W t T V 1 B H a k 5 F V F R 6 e W g z T n h j T 1 J 3 T z F h e F p z O E x I N 0 5 l d m 5 4 b z N i c X l M T D c 3 W X M r e l J S e C 9 W Z m Z m Z H A 1 T W 5 U M 2 9 h M E V M Q n d j R 3 F X N 2 R 1 a F k 4 T E F B R G d M d 3 l y Q 3 d E Z 1 B V N m 4 w N V J V Y k x n a 2 Z F O W t a S 1 F r e W V W e T h U d m F J b 1 g v V i 9 n W n d K Z V F T d 0 J W a G M 4 V U F n Q U F B S U N O M F J R Q 0 F B Q U F n S T N S R k F J Q U F B Q 0 F q Z E V V Q W d B Q U F J Q 0 4 w U l F D Q U F B Q W d J M 1 J G Q U l B Q U F D Q W p k R V V B Z 0 F B Q U l D T j B S U U M 5 b k p N a 2 p J e k 0 2 M n V B N l U 0 Z W Z K a z R j M W p W d F l C Q U F E c 2 c 2 W V F z S m U 5 a 2 5 U Z 3 d B R 3 I 2 M E F w a X Z 4 c z l s a F p C d 0 F B c 0 E r Y V F z Q k d E T U 5 Z S 2 t r d n Z m U 1 N Y Q z V Y M G J O U 3 N O a k p r e W Z s Y 3 J r M F p j b 1 V T W k p w b W t z d E x n a 0 F B T m l F W V h V Q k F M e k s 0 W F E 2 M z V m V X g r c E N V S 2 I x T H B m c l Z r b W 0 x W V h Z b G R Q c E 5 D W E o 1 W E x 4 Z H h J K 2 c x d 0 N x Q 3 F j S 1 F U c 3 h l M X l 1 V z Q x V G Z N a F N Y S G l j M n U r N U p p a 0 9 O T T B I M 0 s 1 W E x l S m h o Q U F B S G h K T m F z T E F P Q j E 3 c 1 R F e E F X U 0 Z s a G R D Q U F B Q U t 6 S G 1 V S U F B Q U F B c 0 R H Y V F n Q U F B Q U N 3 T V p w Q 0 F B Q U F B T E F 4 b W t J Q U F B Q U F z R E d t T k F Z Q T J G c j c 5 d T J i V k t 0 V z d i a y 9 M Q j U r N X Q 4 M 2 l p N 0 1 5 O H V i d k h 2 M z d w K z l V e G 5 z a k Z 3 Q z h D Y W F R Z 0 N B c l E w W U 1 D Q W 9 L U 2 5 w a U d F W U R j c G F 6 e l R O b z Y x Y n Q y N j h l d l h x Z k c v V k J 2 c 2 l s d 0 M 4 S 2 N q c U F n Q U F z T k x l d l h 2 T n h v M G J 0 N U x V N F J 5 c k x 2 M z Q 0 N D l q d k Z F V F F D N E J l Q k 9 m S 1 F R Q T J K N 2 I 3 V j V i a n R Y S 3 N 3 N V F h Y 2 d s Q U c r a E t R U U E y S j d E N F l n e l R U T 2 x q R l d P M T Z s V E o 4 N X J C U U V p b H d D O G g 2 W V F B R 0 I 3 Q 1 F r S n V Z W m h 2 R i 9 H S 3 U 5 d j N i b z F 6 M n N G Q V N L W E F M e U h w a E F B Q U V t R 1 l a U T Z E T S 9 o Y 0 R C R U Q 1 W W d s d 0 M 4 Z 2 F Z U U F B Q k p h V 2 x w c 1 p M U 1 M z Z 2 9 Q V F U x O V d O d j F 3 T k k 1 Q k t B Z D l B V U F n Q W d L U 2 t w N m J S c G 1 p W E 4 0 c m c r S 1 N u c H R O Y 0 x B a 1 F 1 Q V h n S F R T R U F B R 2 V V T W x T U E l Y c X d G T G t F V U 5 W b 0 N n R U F P T U 1 3 a k U y U 3 N v b 3 N 5 a k l N W T d O V j l R Q V N 1 U V J R O V d n S 0 F R Q T R J e U V o S V V 2 U 2 g 0 W D N E Y 1 B Z Z U d Z W l l C b H l D Y U N x M F J R Q 0 F G Q 0 V h W n F l W V h u b H Z I Z z R V T 1 h J S l l D c V J G T U l B R U F S d 2 N I Q k d 3 c H Y x N n B W Y T B O W j Z 3 T G V R a T R C Q U F B Q U w z S T Z u Z X V k V H V j S F Z 0 Y 0 J G R V V 1 Q V Z T V m F s W V h B Q U N B R D F w c k d J W n B k U k h B S D V C T E F G W E N z T G 9 B Q U V C Q W N F U k d S a j V n b X V Z U V N W Z E l x b W Q x U V p B a 0 h a T z A x e k N N c F F r S k N R c 2 x 1 Y T B 1 e U 1 2 S X B X K 3 l l e T R C b j B O V E N B Q 2 9 L S W Z U N l h 4 Z l V o K 3 J D M E d a M X J 0 Y 3 J 0 d G t u e G Z n N U 5 J L z J D M l h n R S t p S 1 F R Q V Z F a G t a T 1 J E c G 1 t K z J i c D F h M F Z I U j Z 0 T m 1 6 Y T Y 2 S 0 t M c k M 0 T G t q S X p N M 1 h n d 0 F H O T l O S k x T a 3 B L a 2 1 t Y U R 5 V W 1 K a T Z 3 d W k 1 d k l K Z S t 5 O D Y 1 Q k h 3 V n M 0 O E N B Q 3 J r e k 5 B O F J V Z E h L e U l p Z 2 h m Z V B 1 U 2 l p e T V T U k V T R X h v N G R L M G t 5 R E d P S X h T V j V E Y m 4 w W F h i T 0 p l Q 3 J h Q W 9 C Q U J W M W h T U z F h Z F B H N m p w U W l p S S 9 t M 1 p X M X V G b D V O T E g y V F N Y Z 0 U r a U t R U U F W R l E 5 U 1 p 5 S j h X R W h J U 0 d G T i s w M D B R c T U 5 S E U y e l N Y Z 2 s y Z 0 t B U U F B Q U 1 E R 2 F B b 0 J B Q U F B d 0 1 a b 0 N n R U F B Q U R B e G 1 n S 0 F R Q U F B T U R H Y U F v Q k F B Q U F 3 T V p v Q 2 d F Q U F B R E F 4 b W d L Q V F B Q U F N R E d h Q W 9 C Q U x h d 2 N 1 V k t 1 V n l 1 O D k 3 T 0 5 N M H F x Q V o y a z V P V G 8 w M m J O a W t y S z B 0 U 1 F h N H l N e k 1 2 Y U Y v N S t m b m F 2 S G 5 6 V 2 N 0 U G 5 q e X B M N y 8 4 c 3 R U d F Z x N W N x V l d y V m w z U U 1 R R U V 0 b X B X R n d B Q X d M b j g 4 T U 1 Q N n Q r L y 8 z b H R r N U N R N E x s O S t 2 U n B 6 W j Q 5 V z V N b l R 6 N 3 Z Z O G Z F e E d q W n N t V m F z V 0 x G V 1 k 5 R l J r W n E 3 Z H E x Y X Q 2 O G V i S G x P V G s 1 W j Y y Y m x a V 2 x u a j E 3 b G 5 x Y 2 p 6 L y t X R 0 Z o W W V k Z E g z e F R X b H F h b m 5 6 e V N V M l p N a 1 d Y W E h L S k R o M D Z w U E h q e C t 1 V F R 6 N l J K S D M r K 2 V l Y V B I b X l u b j M y V 2 Z Y b z B j T 3 o z Z n I x N i 9 Y a W l 5 K 1 d 1 T S 8 0 K 0 h o S k J Y a 2 V O M j Z j Y n I 3 N V p r b l M 5 d T N i R l J 3 Y 3 J Q e j h m S T B a T T B i R G h n M 1 R n d z g r Z U 5 i M n p a c z M x N y 8 r O V M v Z G V l Z W R j a m c 0 T H d E Z y 8 5 Q V V B Z 0 Q 4 U n V H T D R y T D g v U F B Q R 2 p C Z 1 F M R m x o V 2 R v b m 5 y c X F Y S W R a L z c 4 K 1 l x T W p K U W s 3 Z H k 1 V T Y x Y X R T c D N q V G s 1 T 2 V y Y 3 V m T l p 5 e i 8 r K 0 d O S i 8 5 Z X N S a 1 p H N n F P U F B s S j R l T G p u V 0 F n Y 0 g z N z R v Z E x T M G 5 U S k p a Z E l r Z z R l U E t o N j l l c X B U c D A 2 a 3 F T d V h i d H E x S 2 h S R 2 p k d W 5 J W U 1 H Y U l S S T B a S W t 2 c j I 3 Y X U r Z m Z 0 S 2 t n W U 5 H a V J K V 3 I 1 O H V T U X B M a T V P e n o v L 3 Z P Y 1 k z Y n Q z b H l T M W F 0 V k t V V k Z S R 2 p G a W h G N S 8 v W F U 5 L 3 Z q a k N n a 0 o w U 3 V 2 d k Z K a W J a M D Z k U 3 A y Z j l h c 1 d i c j I y b X N y N j Z r R D h F T T B o U U N B Z 0 9 a M n U 3 V j A 2 V k t O R 1 R O R 0 F 3 Y 0 9 M T m M y U m M r a T d O a X h R L z M 3 O T l m U m 8 w Y z l 5 O E x E d z F X d F d z b C 9 R b 0 9 E Z z V X U W t L Q 0 1 q Q X o x N k 5 G R D h m S H h D Z z R P V m 1 w c W F z V 2 V D U H p L M n J W c j F h d F h M O C 9 Q Z m R l d V h X c l R w a z J 4 S E Z 4 M z N Y V 2 F O b T J h R E 1 O U W F t c X F n b 0 9 E V m F 0 V 3 J W T D M y Y j E 3 Z D h Y R n h T a 3 J L M H R k d T N a V l h G e W N E a D Q 4 c U p F a l I y c m 8 w S 0 d T c E t 1 d X V r c E x s a X h S d z R Z T m R k Z G R k K 2 5 J a 1 N P Y V B u M j Z Y b m 5 s R m U z W n M w Z X h z Y k Y 2 N G 9 r b n F 2 Y k p B L 0 E 3 T k l V Q U F M O V I w a G 0 0 Y y 9 u Z 2 d 3 K 1 V s W l d s L 3 Y z N 0 t 5 Z 2 8 2 T H k y V F V w S z B w R W p S e l J 6 N W t 6 T m 5 E b l R z M 3 o 1 O H V W c T A 2 Y k 5 l Z G N p R l R R Q 2 h m c j E 2 e W Z E T U M 1 b 1 A v Q n R o d z R k M H R 5 N W N 6 V j M 3 d H h p e T h z Y V F 0 e W p S d y s 5 K 3 V x c m 5 q T 0 F o W j g v N 0 4 2 O X U 4 T E R 3 N 1 Z 1 M 2 J x e n R s b T B h S k d l Z X V v c D F h c F Z T N H N Y T D l h T k 4 5 N m 9 T e S s 5 M V B Q N G 1 q V n J Q S T F t V E V 3 T W V R T l F J c H B D Q U l E Z k t Q b z V 3 Y 3 p N V E t X b X B p b 3 R M V T B u V H B 6 U T h l U E g 5 Z n Z 2 d n l z N U 9 W a z M z W F N U S k N r b E p V V 3 p a O D l X Z E h T M D V z M m J w N l Z M b D U 3 e k d E d D I 3 U E R j M 3 J S c G t 5 S W p J e l Y v L 2 5 4 S l V u c D Z 1 c T Y v L 2 5 w Z G Z Q S E Z u b l Z X c k Z p a H F L a W 9 N b C 9 z R i 9 Y N T U 1 O U x L a G c r K 3 N F S E h 6 Q j h O R U F W e m V x e F k 4 Z D B 5 e T I z Y U 9 Y S 2 x l V W F p a H d j S E t 3 d F c 3 W m 8 4 T 0 R C T W s x V H k 1 Y 3 Z W K 2 Z P b l Q z T l l 1 R T Z u V H Q z V m 4 1 K 3 Z y W n Q y N l p G a X h h c F p j d V d X c m h 3 b 2 Y 3 N X o z K 3 F S N D h l U 2 t s S j B l c l Z x L 1 g 2 N j Y 4 c k l 5 T k R N V E V 4 T 2 4 z N n R O N T k 5 M T N Q Z m g 1 N z d E R U 5 H V E t r Y 3 A 4 O E F M O U R V d 2 d B O E J 0 c j F x e l I 3 T m 1 6 Z G V y V U t k V 3 V Y V n Z I a n g v W D F W Z G Z y W V l O R z Z w d T N i b 0 t E d y 9 Y R l Z k Y 2 9 i c D E 2 M H F T N X M 2 Z H E y d X V 1 V W J k d W 5 W V H Q y N 2 Q 5 T 2 l q a j V h N S 8 r c l Z x M 3 R 1 N S t m b j Y 0 T V B Q b E M 3 Z H U w O H k z N z Q 0 U W V G a E l T b 1 h y M T Z u b V V o S V N I N n h 6 L y t v Y z g v L z F 4 a n g 0 N V Z 6 W m 8 x b F p P V G 8 5 e m N Y R W t s V H p v R G U v b j A w M D l W d j M 1 O U 5 X L 2 V Y U G 4 1 K 1 N X d T g 4 Z X o y T 2 5 w N m F w W n M 2 Y X l z N 0 1 s R m V S c 3 k 1 W X R u c 2 Z m Z U 9 N T m J k b X l S V E 5 u e m x T a l J v M D h 5 e G N 2 W H F 5 R k N 4 Z X F X N 2 R 1 b W p G a m h y S 3 p z O V c r Z l h 2 T m 1 E R k R F U k V S b W p C a G d n e k R V T D E 2 O V R S N D h H R F Z y M S s v Q 3 A 0 e E F I O U R V d 2 d B O E h s d X Q x d U d Z Y W h 2 M z c 2 N j Z h Y W J G Q m 9 h S 3 N N d 0 Z C a 1 p x W W t U S j Z w e D Q 4 W T Z l Z k t r M H R Q V G x a R 1 J v W l N V R k x W c z J W S T l l L 2 F V Y V p y b E h u W m F k Q 2 J S b U p n W V p X Z G 5 5 K 1 Z 5 S 1 M 4 d l Q 5 V 3 F W Z F B P b l R z V k V S R l J i S n M r Z m Z x b 2 Q r L 2 V l d W F a W j N U Z m Z m Z n B s V m R l M G Z E a H c 1 V 2 N u Q 3 l w W U 9 o Z i 9 m c j F Q W k 9 G U k V W R m V i Y T k 1 W l p i S 3 V H N 0 E x O F h F e E 9 q b z B l U H F t U E h q c V d 1 V S 9 U T W 9 p U j k 5 d G x u Y X R H a W h m Y n U z U 3 U z M n k x S n V 2 S E d H e V V W W E 0 3 a X h J a 1 R D Z 2 t K M G R D a F E 3 V i s v W H J W c k Z s V G t q U n M y R E F O R 1 R K R T I 3 W n Q w N F l O R 3 l R V l R I S 3 p m U G x 5 Z G V y V V N a c z J i Z E s r Z m Z z M G R 1 e F l I V H g 0 c 0 Z n Z U F k Z 1 h U U 0 V B d 0 9 l Z E 9 u V k s x Y X R Y V j N 4 O H Z M W n M y Y U x V M U Z U U G h C M k R C Z z F T Z m 4 2 K 1 F r T k R W Y W R P S F l X R 2 h p b 3 N M R X h P c D l N e m 8 r S W Z Y M 0 N Y N U k 5 R E 9 E L z g 4 R U 1 O R 3 p a T W 1 6 W n R V b n g 4 d k x w M j d h c l k y R m p Q e k p C R n R X e l p V a 3 V X T E 5 I R W l S T 1 Z t N X V y R H o v O D h L e U p a c k t 6 c 3 p W b z B D Q 0 5 H V F B H Y z d 4 T m 1 6 W X B Q R H h j c j d 6 e W l t c l V x R k h S Y n h O O D B K N D l l N 1 I z N z E 0 T k d E Q k F P V G s 1 e F d Z U G x h U V p N M m J v N j Y r L 0 x y Y n M 5 T 2 5 U b W o 1 O X V x W k 9 u Y X E 4 d k R 6 M T Z 0 V k x V a 0 Z 6 T 1 d I Q 0 J C M D R j R U R M b G k z V H F W T 2 4 5 T l p i Y j N r Y V F r b E t U a z d X N G N P S E 5 Y S G l S T j E v L y 8 x Y X V I Q 2 g x c T F i c D R F R E I r c m R k O T l W Z E h T M D l 1 L 2 Z y N W l Z R 0 V W R V J C U W J D Z z B B Q U F C Y 0 V L Z l R h V H F k V H J N c W Z m Y l p a M m F 2 W H I z T W I 3 L z k x d H k w Y V p Q N T V a Z G Z t Z 2 N P S E R D Z F R x Z V p s S l J V N G p a W l d W b m 5 k W X d P S F R v V T I 5 Y 1 B Q L 3 h n W m 1 a b W 1 n c 1 h M a l F m Z S t 3 e D g 1 d H Z 2 a k U 3 Z C s 1 c 3 B x V 2 x l Z F p 4 T 3 A z b T k 5 O S 9 Y K 0 w r M H R Q V F R h Z l R h W j Q r Z m J y R X g 1 M U 9 w M 2 5 z M k x I e n F y R W l D b j l P V n V m R l c 3 e V J 5 L 0 o 0 L 1 B I S H p U R m p 4 c G p w N m V u b V R U Z m R W Q 3 h q Q n c 4 Z U 5 E d D M 3 b X p 1 M 0 x t e j J E W T M z S E N E K 2 Q x M z M 1 M j E 3 T k Z I S H p V S E R C a G d K a W N u b T I 2 M z I r e l Z x O W R a N j Y x Z X Z k b 2 N O R 2 l R R 1 J N V D Q 4 b G d j b k t 5 b V o r Z m I 0 N G Z Q O T Z j U F h 1 M m V l c l V L Y k 5 Y c j E 3 b U o 1 O T h V b l Z Q d k p 6 c 2 x r d k F W M 0 d t R U F E Z z g 3 N y 8 v b n M x Y W R K R W 1 a b V p r Z 3 B t Z G l 3 O F V 6 a G p 4 Z 3 p s N W V W N W h v K 2 1 w N m N y T 3 p 0 Y m R l d l c x Y 2 F O R z h 0 O W p K Q 1 F F R 1 Z r W k h q d U 4 y d l d U S k x V d j M 5 L 0 x W c T B T T 1 B I a j l m d H Q 5 K 3 U y c l Z y b j N m O S t m b j V t a j U 5 d W 1 j S W F h S E N D W E V L b G V l T U p 2 e E h m S H k 4 N H V Q a n R X T E Z D b 1 d H a G 1 y V X F G R W F N M m F N R m l 4 W U l F b D Y 2 c W 1 u T k d q U U l G M T k 5 Z F h G d G t 0 T l R m V m N 0 N 0 N v a 1 N O S H F s b X p a Z 2 9 O R F Z W K 2 Z y N k 9 I a j J x M X E x Y k Y x c 2 5 N V E Z S S F R w M D B O L y s 5 a m R Q b m d 1 d m x m a n d 3 d y 9 y d n Z 2 d T A 2 R k R o O V N 3 W V V O Z G Y v M z F W Z k c w Q W Z n a G 1 r S U F n T S 9 i c 1 d P S D J y V n J w O W p Z V 0 d W b V p p b 3 N M T X d 6 b V V 6 W H J s M 1 Z v a 1 V M a F l h R 3 F u Y n Q y c X B k d T d a c T F L a W h z V 1 B I S 2 k w d H p Y T 3 g 4 S E 9 w V j Y r Z W Z 2 M z F W N 1 Z z M l Z L R E J 3 L 1 c r d l h y W l J p R 2 F 0 Z X V y Z X V 2 d j E 0 e E 1 U S H E w Y U 5 I d W Z h V m 4 1 K 3 Z B d 2 N P U 0 p L Z W V P S U p I V G x 5 U k 8 r K y s 2 N G V m L 3 h 4 e n p x Z E 8 z Z F d U R X l N d 3 N Q R H o r K 2 J B Y i t R b n A 2 d V N a T W 1 h Z E N n U V d y W n N x V 2 t n c y t m Z n Z m Z G R 4 b z Z k S 2 l D Z 2 9 M V X Z u M T d q U n c 1 O H F 4 d H c 4 T E N p a z B x S X h W O G 5 y Q 2 t k U X R u S k c z W X N L R l d y b H l w a E l R R W p S c z N y c 1 N h b W p a d H F p d X Z 2 R k p i d D I 3 V j d O b X p L L 2 9 V Q V F R U W 1 r S U F n R S 8 3 N 2 J m Z j l P V 1 h Y K 3 F o a H g 0 N j Y 0 e k s y M i s v c m Z 6 O G Z E b W R U c z h G N T A z V D F P Y k 5 t N V d R a 0 t D U W t K Q n l I N m R s e T V i Y X Z Y d T M y c l J w b z F P b l R z a 3 d E T 1 h u N T J 2 d T N M b m F 2 S G 1 6 Y n J q a E J v M G F O V W 8 z M 0 h D R G V 2 V G 8 0 V G x E Y y 9 y M G F l W G 0 1 c 2 8 w V G V Y b T V p b 2 x K V V d E Q m c x U 2 N I Q 3 d i c m 5 s R m 5 Y c z J G S F h Y b n V 0 Z 2 9 L Q 3 p w c G h N a m c 0 V 0 1 I Q n d S W D h E c 0 h Y N U 9 Y b E t U b z Z X b U Z o W W N V Y X V j T E p o N U t U a z J V W W h q c D E 2 c V R m Z i 8 5 Z E R S b z B L T m Q r N C t M a V B M Z n o 4 L 1 B W c 1 d Q S F l z d S s v Z l p i S F Q 5 K 1 h F N m 4 4 N n h 0 a n g 4 L 3 J r b V R K a W t w S 1 V s M z N I R 0 h v c U 9 q T l h M a 1 N O M X h 4 e D J x V m 8 y W G c 0 R G Q 4 V n N B Q U 9 E V F Z x e F l v Y 3 N 2 d i 9 5 c 2 h s Q X F H R T V Y T 0 N G S F V U V n E x T k R v M G F Q U D Y y T D F I V H Q y M U p 3 N W M z V E p K W m V v V 2 J O b T J y T m 5 q M T U 4 O F V Y O S 9 2 d n Z t a k 5 u a m l J a k k z W H c 0 R U c 5 O T k 1 N 1 d y Q m d n U T R m U G l 4 S k d q e D R j T E g 5 U F B M S U k x c T B h S k Z h d F d y b G F W U k x 1 d z d o S D R l U G J 0 d T J 6 W E 9 o Y 2 Z p d l d i T m 0 2 Z E N o U T F x d 1 l J R X l N e l A x M F V j Z m F j d V d M Z n J m L y 8 2 b k x s M j Z h T m 1 5 W m F w U m 8 0 W m V l K z A x O W U z Y l Y 5 Z G V l N j I 2 Z G V 1 b X F L Z 2 9 O V 3 Z X V E N k T 2 5 D a D J U V U p K b m p j U G Z 2 a m h C K 1 h u N X l z N U 9 m b X N 5 W W 0 y Y m R 1 b X R t M 2 J u d l Z t e U l Z T k d 6 U j E 2 b F M x Y T l k T z c 3 e n p q c 0 x E d z l X M W E x Z E 5 t V E p G a X h j d j F y e D U 4 O V M w Y W R P c S 9 h W U F B Q U F n Y 0 Z Y M W h C N 0 h q e D h 2 Z F R J W j B 6 V E 4 v U H g 4 T X l N a n c w e F B U e m Z U M D l Q T m p J d 0 1 N e j g v L z d 5 U G M v T G t T Z k 9 H R z I 0 d 2 5 V N m 5 1 W G p 4 W X Z Q S E g z O D B w M D J i V m 1 4 a W 1 a S z J P W H I w c U h u a 3 l C S H p 5 S k V q W m 5 K e X N w b V R r M 1 B X Z W 5 s N W V l W D Z x a 3 A y b T l E R H l v b G 1 m d n J w S i 9 Q N z c 3 O D N U N T Q 4 Y W Z i c D A 4 Z T g 2 Y W F i e k d u V H B w V T R L Z E c r Z m Z 2 T T U 1 N T d 6 c n p 1 d X V 2 T S t Q a D Q w e l F M S n B Y N W 8 4 S m x j K 2 J N T V c r N z d U W n p 3 S U F C N W p 2 d n Z G T n N u Y 0 9 I R D V z N 2 R 1 e n c z T S 9 P e m p h Z m Y v N T V j O S s r Z m V i R 2 p S d l A y d W Z w M D Z m T j J O a l l p a n p W Q 3 J O Y k x n R m Z a V m h k Q U F E Q X Z 4 V y t v Q X V F U 1 Z L T 0 h E b W k v Z n Y z c T B l U E h w N n p m S U d p O E d 5 b H k r V 3 l 4 Z D k r W D h s b G F t c X F h d G V 1 Z m M 0 O E Z W N E x V e X E 0 Q k V 2 U n k w d 0 V N c n Z s R X Z C V k R C O E Z B T 0 N N e G 8 w Y n E z S G p 4 b G F Y Z 1 F B U 0 Z o W l d y d l d L Z n E 3 U E x n M G h B T j h S V 0 c r R E F n Q U F B Q U R P Q z A w a E F B Q U F B T m d Z V F N F Q U F B Q U E y Q m h O S V F B Q U F B R F l H R T B o Q U F B Q U F O Z 1 l U U 0 V B Q U F B Q T J C a E 5 J U U N n b 2 8 1 S l V t W m 1 w d F Y x b 0 J R b l Q 1 N H N 2 S G 5 N e W p x O G p G e j Z P S n Z t R X Z C S k 5 J V U F n S X J h S z B r S E R o e X d 1 Z z Z V b 3 N q U F p v K 1 Z k W G d a d W Z S e E 5 z M G w 0 S k 9 D c k M 0 Q U F P R G Z H a l Z x V k U x U 3 Y 3 M T c 5 N n B W c T F Z S 0 R R M V Z j S E N 3 M V d W Q k J X Z G l 2 d m 5 t R z A y W k 1 r V X B L U 2 t 5 V F h Q e W I 3 L z l s b W g x W G Q 1 Q U x u M l h u W E 1 K K 0 N y R D Z n S U F B S D d Q N F h R N j M 1 Z l V 4 K 3 B D V U t i M U x w Z n J W a 2 1 t M V l W N E N i b j B E M 2 J M S m V D V E 9 G T U l B S 2 d v O D l k Z m Y x M 1 p z R 0 h E b n d 6 R H F D T X B S R k l 0 c T R 1 Q 3 B J T F B h d T B 3 V F h O e V l t S m l 0 T 3 o x d 3 B 0 Y y t p N D c 1 e E l B Q U F E K 3 d P b D B t a z Z u a 3 h l c T h D b m t F a 0 J W W W F J W k F B Q U F B T E F 4 b W t J Q U F B Q U F z R E d h U W d B Q U F B Q 3 d N W n B D Q U F B Q U F M Q X h t a 0 l B Q U F B Q X N E R 2 F R Z 0 F B Q U F D d 0 1 a c E N B Q U F B Q U x B e G 1 r S U F B Q U F B c 0 R H Y V F n Q U F B Q U N 3 T V p w Q 0 F B Q U F B T E F 4 b W t J Q U F B Q U F z R E d h U W d B Q U F B Q 3 d N W n B D Q U p 5 d D R r a 0 F B Q 0 F B U 1 V S Q l Z B Q U F B T E F 4 b W t J Q U F B Q U F z R E d h U W d B Q U F B Q 3 d N W n B D Q U F B Q U F M Q X h t a 0 l B Q U F B Q X N E R 2 F R Z 0 F B Q U F D d 0 1 a c E N B Q U F B Q U x B e G 1 r S U F B Q U F B c 0 R I R D Z n S U F B T E J T K y 9 i d G 0 x U 3 J W d T I 1 U H l 3 Z W Z 1 Y m Z O N G 9 1 e k 1 2 T G 0 3 e D c 5 K z Z m d l Z N W j d J e G N B d k F t b W t J Q W d L M E 5 H R E F n S 0 N r c D Z Z a G h H Q T N L V 3 M 4 M H p h T 3 R X N 2 R 1 d k h y M T Z u e H Y x U W I 3 S X B j Q X Z D b k k 2 Z 0 l B Q U x E U z N y M T d 6 Y 2 F O R z d l U z F P R W N x e T c 5 K 0 9 P U F k 3 e F J F M E F 1 Q V h n V G 5 5 a 0 V B T m l l M i s x Z V c 0 N 1 Z 5 c k 1 P V U d u S U p R Q n Z v U 2 t F Q U 5 p Z X c r R 0 l N M D B 6 c F l 4 V m p 0 Z X B V e W Z P Y X d V Q k l w Y 0 F 2 S W V t R U F C Z 2 V 3 a 0 p D Y m 1 H W W J 4 Z n h p c n Z i O T I 2 T m M 5 c k J R R W l s d 0 M 4 a D Z Z U U F B Q k p o b U d V T 2 d 6 U D R Y Q X d S Q S t X S U p j Q X Z J R 2 1 F Q U F B U 1 d s c G F i R 1 M w a 3 Q 0 S 0 Q w M U 5 m V m p i O W N E U 0 9 R U 2 d I Z l F G Q U l B S U N r c E t l b T B h W m 9 s e m V L N F B p a 3 A 2 Y l R Y Q 3 d K R U x n R j R C M D B o Q U F C b m x E S l V q e U Y 2 c 0 J T N U J G R F Z h Q W 9 C Q U R q R E 1 J e E 5 r c k t L T E 1 v e U R H T 3 p W Z l V B R X J r R V V Q V m 9 D Z 0 V B T 0 N N a E l T R k w w b 2 V G O X c z R D J I a G 1 H V 0 F a Y 2 d t Z 3 F 0 R V V B Z 0 J R a E d t Y W 5 t R j U 1 Y n g 0 T 0 Z E b H l D V 0 F x a 1 J U Q 0 F C Q U V j S E J 3 U n N L Y j l l c V Z X d E R X Z X N D M 2 t J d U F R Q U F B Q z l 5 T 3 A z c m 5 V N 2 5 C M W J Y Q V J S R k x n R l V s V 3 B X R n d B Q W d B O W F h e G l H Y V h V U n d C K 1 F T d 0 J W d 3 J D N k F B Q k F R S E J F U m t Z K 1 l K c m 1 F R W x Y U 0 t w b m R V R 1 F K Q j J U d E 5 j d 2 p L V U p D U W t M S m J t d E x z a k x 5 S 1 Z 2 c 2 1 z d X l h T n Z z b X N l a T Z F c E J Q R C 8 y N 3 Y z c U t y c S 9 Q L 2 p y M 0 1 R U W t C S X N T U j F z c 0 l G T m s 0 V 2 g r b T J G Q W M x V z J r M m V V d S 9 P a 2 x r Z G h s M V V z Y 2 N N R X N i e m R U R 2 x 0 T k Y 4 M m Z K b U p v M 0 N u T l F 5 M X V a V H B M Y W d U U z F W Q 3 k x T k M w a F J D N G h j U G J 2 R D R Z O U h y b X B L T 2 Z B Z m o 3 V 1 l u W E 9 a M y 8 y M m U 4 T j c y c S 9 6 K 2 V 6 U H h 1 b 0 x i d k Q 0 V m d s c V p l b k E w R z F V d F B U M D N 2 T E 9 o Y z g 1 R 1 g 5 W U p X O E p C L 3 J C N n Z r W X d V V W h R Q 0 F X b 2 1 P a m g 1 b U d N W m J i Z H U y V l d K a W 9 p S W l J a F F Z R 0 9 q c H N D Q X B Q e j l m Q n c 0 Y z B Q V H A w N V d a b V N u R E 1 J W m x a R 1 R N O T N S Y 2 R Z R z g 5 R j V X e k V 2 e T B Y d F p N U j h y d y t x a k F J Q m E r Z T l V S 0 N V b U p p b 3 F L b 2 9 M S F M 4 U 0 d C a W 9 x S 2 d v S l N R a 1 N K S n N O d H N R R D R k V V o 4 a E w 3 M l h G d k N R Z n Z a Y 1 Y 4 N 0 V 5 R k l V Q W d O c j Z y U 1 J G U k V S N E 9 n N V U 0 W n k v V F h 0 U H h s S E h 5 R X N 2 W j d H O E p C K z l u T V h 5 c 1 F L S 1 F n Q k F i V F d Y e E R m Z l h p d 2 9 L S 2 o 4 c F p V V 3 R p Q X Z 2 W n p G O H B K O D l I S V d 5 O G N L S 0 F v Q k F B Q U F 3 T U l v Q 2 d F Q U F B R E F 3 a W d L Q V F B Q U F N R E N L Q W 9 C Q U F B Q X d N S W 9 D Z 0 V B Q U F E Q X d p Z 0 t B U U F B Q U 1 E Q 0 t B b 0 J B Q U F B d 0 1 J b 0 N n R U F E Z D d 5 N W N 0 V l V G R G c x d m J l Z S s 4 c F B 6 K y 9 3 d X V h Y k 4 y N l Z j O D g 4 O H h s a n h I M T A 3 W n Q y K 1 J 5 d V M 1 c D N 5 V k x s d W p z M m J N W H R Z O W h H U H J v b z Q 5 c T N D O H J L M H R U c G t 4 e G F 5 c 3 B L Z E U z M z N 4 V G F m K 2 l v a U l O R 0 R E Z 2 t z O E Y 5 V m R 0 O G l J d k w w L 2 J 0 M i t 2 O H J P W E w x K 3 V G U 3 R X W E p Z N G N X V l J G Q U l B R 3 J 5 W F g z N V p P V G s 1 Y m 0 z V H B r M V R k b l o y a G R j M X V m b m 1 t N 1 Y 5 K z N i d D J y W H J z c 2 V K K 3 V j d m Y v b U x T a 3 B L e l B k R l J V V X F L Q 2 p R e n o v L 3 J F T 0 h E b W 4 3 O X U x Y X Z Y c T E 1 c z Z k c X d r V E p 1 a n c 0 Y 0 5 t M z F k Z W V j W D h z d U x r e V p P S 2 p v N n U 5 c W V n b 0 V B b E p T V m F z b V N K e G 8 w Y n A 5 T F M w a X J q T 2 5 Q b W p E N z Q 0 Q U 8 z d G x X c l Z t b l l z R 0 g 2 N G 9 z d k t 2 U X Z M U z N W b 1 V P S F p C a E d M W D h q c U c 5 c W t 4 Z j c 5 K y 9 Y T T g 4 O G 8 v b n o 1 M W U 2 L 1 l Z Y m J 0 R G l 4 W X Y 1 c 3 F F Z W F P V H B B Q U F B d U Z K Y 0 x w Z D V N Z U 5 5 d W V S e X V X U z N Y O W o z b 2 N l U E g 5 Y 0 R E e n h R N W Z h a F E 0 Z F c y c D Z h b X F x V 0 x W d G V m T E N v O X d v S 0 N o U V R F e U 8 3 M 1 M 1 L 2 Y z O E Z C Z 1 l x T 0 R o W X d j S E J h d H E w c V V K R F E 1 V 1 h s M W Z 0 W j J 6 Z H V y W E t i U U V C Q V p M S 3 Z 1 U V l P S E N n c G s 2 Z H F v a 1 R K M T V 3 Z k E 4 O D h J Q 3 l z c k k w Y n R 3 N H Z m T E t L M 0 k 0 S E J Y N l B Q a m d n M j d 2 d T N Y c n B q R m p 4 b H p 3 T V J x c U 8 r K z h N L 2 o 2 N j Y v U F Q w N U 9 y c m 9 T c j Z k c W t 4 Z l I w Z E d h T T J l T 2 5 u N z Z h U V V G Q l d u b X p K b V Z I d V B P T y s 5 M G U v L z Y 2 N i 9 y c n J 2 d X V u d 2 5 n V n F q S 0 F R Q U 5 G Z 2 p S b 3 p R a m g w N 0 p K V m Q x T F J 1 M 1 Z v L y 9 Q Q k R w W D E 3 O S s 1 d H Z w N D N i N T Z 1 d S s 0 N l N X W G Z v d n Y 2 K 2 t x U 2 l v d U x 6 Z G R T M m J T c l J v M G F t Z H Z P d j N D Q 0 5 l M 2 N 1 Y l B h N 2 R I U j B l Y n J i d D I 2 U 1 N y N 0 1 r S D Z Y K 0 Z Y b m J D d 0 1 F M l p N a 1 Y r Z m 4 0 V l B x K z Z Z e m 1 k V G o z e H h C T j Y 4 T U V I M W F S S k U z W H Y z c j F D L z Z L a U l y Z j N h O W V 1 V m Q r K 2 Z k V 2 1 U W n N h N D J y S W l v d U w r e D Q 2 Z E d o Y V Z G V F V T a 2 5 2 a D R T R W Z M c D U 4 K 2 F T R 2 5 l c 0 I v e j g v R 3 F W R j d m Y 2 N v c 1 d M b H l v c 0 x B d 0 R S d z R V T W V P S G R P c 1 d i T T B j K 1 p N N 2 Q y N 1 Z 4 c z N i d F N v V W F Q c T Z u U n d p U 2 d L Q V F B T j F 1 e l p z M l V Z a H U 2 N D R 3 N n R X c l Z L e l p z M z E r b l R w e V Z K U F h 2 M m R P c z d m L z U 4 c 3 h C c z J y U 3 B j b k p 5 M U t a T k c 3 V m 8 w V U s r d n I 3 Y X N t V 0 x w a 3 l a b 3 J s e j V 5 b z h Q R n o 3 O S s v W H F G R 2 o 5 T m U v L 2 x Y M z N u d X Z p b 3 V M M W F a T k c 3 T k l S T U 4 y Y n J G M T k 5 M T N T e W 9 i L 2 J n U U 8 z Y n M w U E h q e D l X N 2 Q y O X Q y T E J C S V N F a E 9 u W H F s S 1 N 5 a S s z b m 4 z K y s w d j J j V H F m N X V u U G 5 6 d W J y e l p z M 1 Y r a D c 5 T 2 h S e G N Y R n V X M W J 0 b X l a Z X Z U b 2 9 S W X R X a 2 l T c 3 J P e n p a R n R s O H V s Z 3 d j U E t q S X k w d X o v M 1 h m Z k t T N H V U c z J i T j c r Z z g 3 S 0 F N S n Z O O W 1 k S m Y 4 N 0 5 6 Y z F 5 T 0 J 5 c j d I Y j c r e m s 1 T 1 p z e U 1 6 T 0 x h d H p i U z l V b U x 4 W X N X S 0 R 1 M 2 J 2 c k 4 3 L z V q Y m 4 5 d m Z m Z U 0 3 L 2 N X T D E 2 d F d 3 M l c 5 M m V F Q z R K L y t j Q 0 F E U l k 1 M D R W T F o v U z U r L 3 Z Y M m 5 m M E 5 C U T g 2 S k l r c T Y 5 O W x x b H B L U 2 9 0 T F J V c j c v K 3 V o W X R X c V F S S T B Z b 1 B E e G N r a F F a R 2 F t b m 4 z N W F M N z M w a 3 R h d F c 2 Z n g 0 O G N y S l N Y b H l w N F F 2 S W J U N m R T d V h i c z B k T 2 h R c G F X b H l j L 1 B 6 N 3 c v c 0 x 4 S V B O O U 5 O O T J r Z D k 5 O V Z 6 N C t Q d V l J d H Q x d W w 0 K 1 B q O W 1 u W j g r Z T V o Y 1 c w Z E h S M n J S c G s 2 N i s r b X B 6 K z l t e l o 4 M T d H Q n M z Y m l 5 Y n p h W W 1 U W m 9 v T H k 5 U F F V R k J a c i 9 B d 0 V C S l V w T W 1 U U 1 N W V F c x Z H N t U 0 p s a T V k c X R t e l o 2 d D E 2 O V p 1 c 2 V Y b j U r d X h 4 e D d U e G 8 w Y m x a T 1 R v N k t p S W 4 z K y t l Z n E x Y X V Y K 1 Z s d 0 V 5 c H B x T X Z s R 2 h v Y 0 h K e n J j R G h T S m I x d n M 5 b l d P W j N P Z 3 B w M j l o Y T F 5 U X M v U H o 4 Z F B I a F F T V W x K b W p 4 N X N t S m p Z N V d k b m E z a z V H V E 5 t V E 5 I W j g 2 Y z B l c l Z x M V Z V V k t T V k s x Z W F u e m w 4 K 0 h B T k d U S 2 t y a z h W T l d D a E d R Q 0 F K Z X p k d T F l c l Y 2 L 1 d 5 W k 1 u Z G Z M a 3 l R c m J z N 0 t 5 Z F B M a 1 N Y U E V S a X B i U k d I S W t D R k t U V T N W b k R s e j l N Z 2 p q N 2 p 0 M D d O b l R 5 M W J 0 a 3 l u V D U v V 2 d B R U R 0 R 2 5 U c G l 0 K 0 h 2 Q W V X N 1 p z a 1 N R O T k 5 e H p P b m p 3 b 0 Z 2 N 1 Z W Z G R w Y z g r K z B 4 c G F X b E t T M H Z U e U p F a n p a R m 9 T V n E v Z n I w a z Z X O S 8 r M X V G Q l d H c U 0 y N 2 N P T V h F e E N n b U p r W S 8 v d m l q S k d u M z d 0 M G F Q S G l 3 Y 2 5 O e n E 5 d 3 Z J Q 0 J B a X h j d l Z v c 1 d M W l N Z b U d p M m 5 6 N T l X b k Z 4 Y 1 J v O G V M Q i s v Z l Z Y e G N m S D Y 0 V V h Y d E R T c F V z b F N Y M z Y 5 T G 5 n M k N 3 c 1 d O S 2 Z K S 1 V Z a H Z G e m R I U j B j b F J V M V A 5 M T d O a X h p Y W N E c T B s d D h z T F g x M W R U c D A 3 V j B L R k R s W l N V S k p m T H B W Z G Z m V l d G a F l Y c T B L R 0 R r c E t T R k J V V n B U V n I x a W c x T l Z W c G F X b T Y 4 Y 1 l i Z G U y M T E z c n F k R k V O U m d v Q k F B M 2 F 2 b j M 3 S k V t V E o w O V d w M D Z k T k d u U 3 B F c j d Q Z m J Z W T V L a 1 p z M m F h Y 0 9 H R F V w T 1 R 0 Y k x M N y t z M k 5 o W X p a a 3 p 4 M j I w N W x 4 a F l X R 2 F O M i t l W n M r Z X J Z U 0 V C S T B m U D E 3 O S t 2 V z d N a W N E c j N I d U 1 2 N D M z b m l q a G c 0 Z H F x b F R w M H F T Z k g x O T F h c F Z L N 2 R w Z C t u c D Z l W m l H N G N P S F Z K a F l h R W s 2 Z U d I S D F a a V l x S k d q e D V 0 Z m 5 a b D l 4 e m V l d X V 0 U 2 t w S z B x d X Z 2 b H F o V D R j T 0 h S U V J F Y U Z K a 3 l a c D F x e F p W Y 1 l j S E J 5 c z J i T m 4 2 N m V m Z m 5 K c m U r M j E x K 1 R u N T Z j d V h i c G 8 z c n g 1 Q 2 c 0 T 1 Z t b H B x W V l N R 1 d L T 2 p G O X B E b 2 Z E R T h 1 Z W 5 w W j B v Z m N G W G 5 X Q i 9 R S U 1 3 K 2 h 2 c z l u N k Z 4 W V d 5 d U Z 3 c E J x R z h k N G x 4 b G N u Y X B z W D h m S H h H a k p r a U x a d T N h b z F h O V p J S 3 N 2 e H B V d V g 2 c z Q 3 N z l S S E g z M m t y N y 8 r V 2 d r S k N U c D A 2 S k J 1 d i 8 z M k 9 q O U g x S X l p R U F E U V l F M m V Q T m x j d 0 9 O Z i 8 v c V g y c l p 0 c T J u V H B r b X F 1 R G p I Q n g 5 O D R I W m Z 6 R D M z M 0 t O c n J y b E d Z O G V P M W N j Z m Y x e m p z Y 2 F P S G F 0 W n M y W X B L a X J x T X A 0 Q n Z O V y 8 v L z F 2 d F c v Z l h w O S 8 v c m t l Z S t 3 e G h Z V 0 Z x V T J i T n V i O V U 1 M D Z k Z E x H a l J z V k d S b X A z T n h j Y m Q r K 1 h S T W 1 U S k J V Z H Y 5 c X I x N j l 0 S G Z 2 W G 5 Y b z B F S E p 5 Y 2 x x M U t p U l p z e V l J Z W w v O X c 1 V 0 5 u M j B L a E 1 u V H R T Q U F R T z B j d V h L Y W t m M 2 l v c U s x S 3 B W S z N Q a E V E O C 9 Q L 1 B 6 N z c v L 2 Z 2 W H A w O G R j c 2 J k Z H U z Y T Y 3 Y m J i T H Z F M 1 Z D K 0 V Y T 2 t E M k d 5 M l N F b V J O W G I w c 0 5 y a 3 h V O C 8 v Y V F q U j Q 3 b z c z L y 9 1 e D U 5 O U Z F b E p T V X B K U 1 h G e k 1 m R X h F V H Q z N z l m c T F l d l Z s U l V s S m 8 x Y T F i M 0 o 0 Z 2 F V U l F D Q U J x c 1 p z M m F h Z U h D a F h y N D R Z Y 3 Z h R l h I Y 3 p W d D J s U 3 h z Y k Z t V V Z u d W w x O S t V V n h j b k p Z d F c r W j J y M V Z J U 0 F q M 1 h s b E V j W E d 4 N X M 2 Z H E v b n o 1 N X Z Q W i t 2 V H A 0 O U 9 u a n h w N X R r R E R 6 e W c r U G g 0 e G N m S G E r b l N w Z X J T c F l 1 Y U 5 X d W 0 0 d U p p Z m Z Y V l Y 1 b z R j Y U p a Q k x a c T F h c l N L Y z B Y b z N 4 a z U v e D d 3 c z c z M W x 0 d j Z l e l p z e G 8 y Y k p n a 3 V k M k h P S E h p U k w z e H h o c 2 F Q b n o 0 Q l Q r N j V Y S k p U M C t 2 c z l W S V l t T m p H N T A 1 Y z Z i b V N 2 c 2 N o b U g 4 b j Z R T F c w b E k r b H B T c X F T V l R x Z H p 1 e V R E N F h B O G U 1 R m g x c W 5 h N U 1 X V 0 x W d V V r c E t p c 1 d Q S H F u U G 5 6 a 3 B L U 2 x K O G Z M e E N R M E 9 W b l o y d G x K U V V Q Z i 8 4 O C t y V H A 0 L 0 d q U n R Y W i t l R W k w T l J D Q U J v c 0 V h T 0 h P b j J 2 c m 9 M N z Z 5 c 0 x I T 0 o v N k N n S U x Q Q U 8 v K 1 p n M W R k V l R h T E x D d 3 N 6 R n p F Q T l i a T Y r d X J R W U 1 H d V k w c 1 M y V 3 J N c F l Y W m E x Y n Q x W k 1 U S X p H a n g r d l B Y d j J h T k d p U m V h K 2 I 3 N z V a c F V M S H A w L 2 d s M C t m V l N T d W F C T l Z T S W l J c F N i b X l 1 W H k 2 W E R o d y t i d V h x d W Z m d j J L U 1 l t U m t l U E h s V k l T S W o 4 L 2 Y x M T l 1 e F o y V 3 c y c G F T a 0 t E c z d X L 1 B t e m R O V F R 6 M m x Z O G V P c W J T M F Z O Z G Z m L z J G L 1 d M c W l m O C t T d U p V a l I z U D R Y Q T R x b i 9 B c F B T R n p X W j d 2 N l N r S k d Y W H J s M E h M a j A 2 e j Z o T l h t U m t a T 2 o z d i 8 r O T d y L y 9 m c D A 1 Y z B h U 2 R N M D E x M G l T S G 4 v O G N j W E Z 4 Z W 5 i Y j c 5 V l d G a V l 1 b l R w N H J G e l J Q V W 9 D Z 0 V B b G 5 E M j d O b H E 3 L 1 V y d j Z k U W t w N T Q 0 Z 2 s 5 K 2 V T V G R S R V c 2 c W x I S D M y M F F 0 c 2 5 u M 3 p p T m 4 x N D R N Q 0 I r d E 9 m L 3 F S N z d y b E h y V n E x T X R 1 c k c 4 M D c 5 N 0 V U V l N s L z F t W n h j W E d G Y l g z N z l 0 V X Z 2 L 3 d p e W Y z W m 0 1 T G t j c m 4 w e l R m Z m F P V E l r Z H E x Y T V m Y X R X d W 5 2 W H Y z Y X V q U W 9 W c X l a S W x l Z n Z s b H J W K y 9 Y a X R Y c n B U T D V k T G F 0 V 3 Q x K 1 B C a D g x N U p 1 R E V N d z l o b X M 5 b m V O d 3 d q S l N N a j Q 0 a W 5 B N 3 B V d G M w T H A 5 T 3 B a N S t 0 Z k N E M C t 1 d X Y x K z k r O X p 0 d D N y e F p i N 3 p 4 U m w y Z U Z p N F N x N D h D Q U N 6 Q n o 4 O V B U c W Z U L 0 R u Z k J 4 O T h Z R z Z q S U 1 U R k 9 u N z h 1 R k p U V T l X c l Z 5 O U o w b W V m Z m F h U k k w Z H E w S 0 J C M n I x N 3 Q 2 W k 1 t V 0 l 1 T G x N Y k 8 z Z n U x S k F o U X h R Y k c 2 d l J v M G Z y d 3 c 4 L 1 Z G W l d s b H d 1 b H l S c D h l T E Z T a 2 x K Y 1 h 2 Z V l V b E p p U W 9 L Q 3 Z U M T E x K 3 J 1 T G h Z T j k 5 O H M 5 Y X V Y Y X R P b l R w c D g r Y k 5 1 d U d H R z h 6 S H N Z U 0 d o b X J Z c 0 d F Y U 9 Y S 2 t t a m R 2 c m s 4 K y t j U j g x Q W J r a 3 Z T e H p X W W J Z Y l B a V 2 1 W a 1 p I U k t U M C t m V l o 4 T F F x b H N s Z V Z M e l l 0 d n Z 2 b E d X V m x a Y 2 p n Y 0 Z U N D N L e X R M W T h h T V V X W m 1 w d n I y N 2 F 2 R X h F U 3 R X T E h D Z k t R S 3 Z B c 2 p o U U N B Q n V 2 S W t T U G 1 x R W w x M C s 0 c T g 5 V l h Y e W s r U H I 3 S z d i R 3 h z W l c y T D F p d 1 F M Z m N j c 3 R G S F F 2 M V c z N S t 2 a E l T R W h R V E U 2 U E d q U n N y S V N G Q j I 3 W n Q w N F F K R T N U Z m Z m Z H A 4 T 0 R C Z X Z y c H B 6 V m d 3 Q U F s S m l h c V k 4 Z U 9 W W D d X K 2 R O S H p 6 V m 5 6 a H h 0 M j d a T m p 6 e n l p T 0 x q N D d W b H l 4 Y T k 4 O D Q 3 Z X V H R k Y x U l N V c U p H a l J x W l A z Y T d Y U 1 V s S m Z y M T E x L 2 x j c m 5 V c k Z r e k R S b z B T S k d S a 2 R x e V p Z d C s r T 0 V I Z G U z Y V Z Z T U h E O V p U V H o x b C 9 2 d H g 5 T 2 h S W F g z M T F U c D Q 4 S 0 N H R H g r d W R 1 M 2 E 2 Y n Z 2 d m x Q N z l 1 M H Y r K y t 0 U H Z I e D h k b F V W R l I w M 2 U 3 Z H U z K 3 F 1 W G Y 5 c 2 1 Q S G p r d k 9 p M j N i d G l r e U 1 0 T H R I a 1 J K V 3 J O b W p m N 3 h q M y t v Z m Z 2 M l d y S m t p V U p E U X h V V E U 2 T V p N M l p v d 1 l J R m 1 q d D N i b 0 9 i b G x 6 Z l V S U U N B Q n F z Y W R P b X l l b D B L a l k y V n F H a G 9 S Z T F i N 3 Q y N 2 J S M j d k c U x Q a V l y N j F u U H p 6 L y 9 M T H Z k c m d r V E p t a k Z p a F V x S 2 l y U 2 l o V X J 6 T 2 N T d G 1 6 W l V 1 K z g 4 N D V t e n B 4 W j R S N 1 Z j d G R l Z T Y w M m I 5 N W M 3 W E V D Q W d K M D I y M j N t Z m N L Z H U 3 Y 1 d a M D d k N V p o R 0 1 y U H p 6 Y 2 Z i R j l T V W l L W H l 5 V z c z U z R m S H g v N S t Q a k k z O T l m T D d 6 d 2 d t N j k 5 V m F s c H F i c X l T Z W Y x R F h Y W E t P W F h u c E p V V k Z S d X V x c X E 5 U 3 p a M C 8 x N j l k U G h t R W 9 L a X B L N 2 R x M V U x S l M w b V g 5 W G R W W E 8 z Z n U v T j d U T V Z 3 c F g z M z E x U 1 h u U l p N b V R k e W 1 U U H Y 2 K 3 F w W H I x N E t E d z l Y U W t L Q 2 V 2 V G 9 Z V z d y M 0 x t e j d y c n J M b T N k d X B X Q z B B d l Y y V X B Q Q U l D R 3 F m e j V Z a G R 5 T H h R O H A z d 0 V x a T V Y Z W Z T a 3 V z N U x 3 e k R N e D F G N H E 5 T F N V d V h u N T B z c X U 1 a j N o b m l 0 a 3 B m Z S 9 O O U p i O H d M V D d G S 1 B s Y U d r V U l B Q U l C Y X F n O F g w a j Q r U G d v T 0 R 2 W j B H U E F 5 N U F V a 0 Z w b 0 J B Q U F B Q U V 1 a k t B U U F B Q U F B Q z Z N b 0 J B Q U F B Q U F M b 3 l n R U F B Q U F B Q X V q S 0 F R Q U F B Q U F D N k 1 v Q k F B Q U F B Q U x v e W d F Q U 5 U V 0 t V b m 1 j N j d n Z m Z M e T h z c G Z u d k p r S E h X T X Z Q U n l G c 3 R M O H R I T F d T d 2 Z L N k F v Q k F E V T F q N U p P b k R n Z 0 t m a l F C W E 8 r Z H Z z O V d R Y 2 R Z e T g 5 S E l X e T B 2 e T B j d F p M Q j h y O F B G M E F B Q 0 E r c T F s e T V h T k p Q M X g z N z U 5 Q 2 c 4 U F Y 1 T W 1 U Z V R u N S t m c H N L Q 3 l i N z c z N 0 5 t a k d U T m 1 L R H M 3 V z R a a H Z I a m l 4 S W t N V D h k V k Y 4 a E w 3 M l h G d k N R Z n Z a Y 1 Y 4 N 0 V 5 T m s 4 S E F B Q 2 8 5 K 3 d P a D J P V n B G N m V E Z 1 R W U 2 s x U F Q z O V F r d U h w U U 9 v S W V W a y 9 X Q 1 V 2 e W N m N n d T c j V X Q U V q a F F D Q T J q S i s v U E h I N V d G a F l k L 2 J i T F l R U 1 V H U 0 F q d 2 R G Q 1 N W M 1 J 1 e j B 6 Q 0 1 G e k 1 5 T W h K b H J R c 2 Q 4 d E o 3 V 1 R F d n l V Z n Z a Y 1 Y 4 Q k F B Q V F I M 2 t j R G d N a D h Q Q k J T d U F 5 N D Z G W m d B Q U F B R E F 3 a W d L Q V F B Q U F N R E N L Q W 9 C Q U F B Q X d N S W 9 D Z 0 V B Q U F E Q X d p Z 0 t B U U F B Q U 1 E Q 0 t B b 0 J B Q U F B d 0 1 J b 0 N n R U F B Q U R B d 2 l n S 0 F R Q U F B T U R D S 0 F v Q k F B Q U F 3 T U l v Q 2 d F Q U F B R E F 3 a W d L Q V F B Q U F N R E N L Q W 9 C Q U F B Q X d N S W 9 D Z 0 V B Q U F E Q X d p Z 0 t B U U F B Q U 1 E Q 0 t B b 0 J B Q U F B d 0 1 J b 0 N n R U F B Q U R B d 2 l n S 0 F R Q U F B T U R D S 0 F v Q k F B Q U F 3 T U l v Q 2 d F Q U F B R E F 3 a W d L Q V F B Q U F N R E N L Q W 9 C Q U F B Q X d N S W 9 D Z 0 V B Q U F E Q X d p Z 0 t B U U F B Q U 1 E Q 0 t B b 0 J B Q U F B d 0 1 K c 2 5 n N E F B Q U F B N 2 p w M D Z O Q z Z V Y U 5 H e j U z W C 9 P U i 8 v L 2 4 v e m 0 w c 0 t T b D V j Z m Z 1 M 1 Q v V V R X U U F H a U t L U W d B Q U F D L 3 o w R U 1 Q K 1 d S b V p o N n o y V 3 d 0 c X V 0 b k d N Y k p 0 b T N i d G t w T 1 R p N n R x O W d B T k R 3 K 2 5 n N E F B Q U F B N 3 Z i d D I y Z T B h d F V x W E 5 M d m E r a T Z h T k 9 t V G F 2 c k l p W U F E U m Y z R k F J Q U F I Z 2 h s O H Y x L 2 d W M H U 1 Q S t B R k F 0 a W t J Q U F B Q X Z a T G Z i U H p V T U k 3 d W F M b G t o S V N H Z j F s b E F B Q m 9 z a W t J Q U F B Q X Y 1 S F E 2 a T I w M j I 2 c H F 1 c X p h d k h s e l N a M E Z C S 0 R C b 2 l n R U F B R H d V a m F i c m N y c G 9 Y Y T d u Y W 1 q Q U M 0 T G l r S U F B Q U F 2 Z G Z y M D Z Z M l N j a X Z a b E p 1 V G s 3 T 3 B y d U 1 C M E R C U k Z B S U F B S G l w e k 1 6 T U l z T X d L b H R k T k R V e k 0 3 T 2 9 6 Z 0 1 D M E N C U k Z B S U F B S G l 4 S 3 F h U U 1 u V V V 3 R 1 Z E V V F n Q U F P R E Z i R G J i U j V J S 3 p t a 3 F z T m x z N n p 3 V k Q 0 Q 0 d o N k l R Q U F E Q W l 6 b W R 6 Z 0 p K S D V h L 3 Q 5 b H N h L y 9 i Q m d D W E J V V W h B Q U N B b H p N T X c 1 d 3 V l b 0 V Q d F F l Q U M w W l J D Q U F B N E 9 Y O C 9 Q e l d s T D h P Q 0 F o W V U x M W Z B Q U F B Q U V B R D V I Q T R V a D B P e D c 4 O U h R Z U F o c W V S c H d N Q U F B R E F C W G 5 m W n J N W m 5 n N E N R T U 5 q O D N R Q U F B Q U F W N G c 5 T 2 p w N n F H R V l R e V Q 5 V m x K e l R 3 Y 0 V T Z E l w U 2 Z 0 c 0 5 0 c 2 l w O U 9 a S k 1 u b D Z Z Q U F x N k 1 v Q k F B Q U R a S G Q 0 W E N z a 3 R U T D A 0 R 2 d X c W 5 w N m V t O V J X R U l l Q l J G S V F B Q W F I Q 2 l v N k 9 I R 1 l i e F Z 0 d T J i W l d Z b U t p S W l B Z 0 Z C Z 1 o 2 T 2 l 4 S X l z L 1 A x N E V E Q n p S O S t u U m x a b W J L T U l 4 a E d S a 1 o 4 e j B k R j J C b H J E N E t B Q U F h b l A 5 T 0 d W V m l Z c U t p b 3 F J b 0 N M M U l Z R 0 N n b 3 F L a W x K Q 1 F J R W 1 5 M l d 4 R F B C d 1 N Z S G t V a F F B Q W 9 D S D Z y U 1 J G U k V S N E 9 n N V U 0 W n k v V F h 0 U H h n R 0 F v a E F B Q U R S T X p T V X h R d W p G Z 2 9 L Q 3 l s K 3 l B Q k R n W V J T R k F B Q U F B R 0 J o R k l V Q U F B Q U F Z R 0 V V a F F B Q U F B Q m d Z U l N G Q U F B Q U F H Q m h G S V V B Q U F B Q V l H R V V o U U F B Q U F C Z 1 l S U 0 Z B Q U F B Q U d C a E Z J V U F B Q U F Y N G Z i Y m I 5 Z V J J M G R x N 0 R k b n p o e m w 1 K 2 Z Y U V V S V j I 3 b H p w M H B M U 3 o w Y U F 3 R H Y x O G p U Q V F B Q U F O U W 5 M c G R M a G 1 I V T J H L y s v U G 5 x M T Y r Z k F n T U R W V m h Z c V B 2 d X U 2 L 0 t 2 a D k 5 O U p F Y U 4 y N n M v Z n Y z Y S 9 E Z 3 d W W D J j e n F k R n h 6 b m 5 q M T c 5 T 3 l 6 e j J y T m 1 q W H k 4 Z k d w c 2 Y r W k 0 y Y z B l d l J v e l p n e F E 4 M m J O M W R S V V p I e T h 2 S 3 E z Y W R w M D Z h e T J 4 b G p B T 2 8 3 a W t J Q U F J Q X J 6 R E F N N W V Y b G F j Z U 9 I U l V L d E 9 q b 2 F M U E l q S X l N M U l Z T k c 5 U z l l M 2 V s c G F Y S n g 4 Z E h X V m x a N n R H a m g z Y n M y S 0 h v N k 9 o S 1 A z L 1 l z R 0 g 2 O D U v L 3 J L e X N M T F B 0 M 1 h m Z j F Y M z M z Y W N 6 W j g 1 V U c x d G 9 h S 2 d r c V V t V E p y c n J y c n M w Z X Z S b 3 Z m M z I y M X E 5 Z X J X b V R a d F c 3 Y j d y M T Y 4 M z l 3 Z F F m M U V V Q W d B Q V Z L R 3 F J c X h m d j M 0 V j J 1 e D J 1 M 2 J 1 M 0 t t b m 5 u c k t I T k h y M W F 1 W E p P b l R U e i t W S k h Y d D J y W E d Z N W F Q d l B u N C t K Z y 8 1 Z S 9 q N H V K a 0 d J W k d q e D V 0 O W g 4 O W V y V E N 3 c 0 p V V 2 x x c W U r K z l 0 O E x u T F Z t e X B O c m p P W j F P R 1 l h a C t m U G 5 h O U N n U V l x S W l K R G R i b G Y v L 3 Y z V n Y z L y 9 T d m N w S 0 N o U V R F e E 1 q Z W N D b 0 g 2 Z 0 t B U U F B S 2 p D M n J W c k s 3 V D E 3 T m x U O C t i T l U r d l d y Z D N h Y l R h Y k p H b n U z T G 1 T e W d y S z F h d F h x M F d M R m l v b 0 t K Q W t m Z n p 4 e D V X T 0 Z G Y W 1 2 S U E 4 Z D Z w c X k 1 W X R L M H d o M 2 I 5 L 3 Z 4 N S 8 v S E g 1 K 1 B p W T I 2 W k 5 t e V p m W D E 4 O T g 4 d 3 p r c V J a c z J a c D Z O Q 2 h D Z 2 t K c W Z S W U x w Z E x i N z c 1 c G 5 y M j d L a y 8 v T 0 V Q V m N Z a 1 h k d 1 V W Z 0 Q x Q T B V a E F B Q k F G V n E w Y U Z G c G U y a G 9 h S l h i T H B m e U F q S X J L O H N j Q W J 6 c H B w d V V u S n h z O X Z u c H A 1 K 1 V r N U 9 q a U l n S X M r M 3 c 0 Y 0 5 h d j M 2 O V V s S l N 6 T G J G a X h l c m Y v L y t W U m F G b G Z u d 3 d 3 O F Z G Q l J r d n M v T H k x T 1 B I a j F x Y z B v Q X Z C U k Z J U U F B d 0 J X e W Q r O W V y V n U z V G d N R 0 R G Q 2 J O b T N V c l Z 1 M 0 N v d l V 0 R 2 5 U N W 9 J W G E y b l h y c D J P S E R t a W d v S U N C U V F F e U 9 s M D Z y Y m J i c E 9 2 c j Y v W l o r Y k 1 t W H J r a 1 V m V X R H b l R X c 1 h l d U h G a k J R U U V t T z l a e F J S b 3 V D Z 0 t B U U F B e n J O d T N U b z k r K 3 l 6 V l c 2 d j d K N 0 N j a z Z u V T E 5 K y t h V W t h Z E t r U 1 h y e X l T Z m w 3 K y 9 2 T m 5 K M 3 F R S U R B e F V a R 2 F u U F A v O W N Y Y n Q y M W R h d F d 5 d m M y N W V X b H F h M H R E U z k v d n J y Y n U y O W U v Z D J l e D h k S G E x N T g r W l Z l Y X p p N G 1 L Z F B Y d l c 3 V D J B a G 9 t a U V B Q U E 0 R H l 4 c 2 J F V j d p Z m N 2 M y s v e G 9 3 W m 9 4 a 3 p a d W l X V z I 2 c G N 0 K 0 p F e W R x d z R Z T m t x U U Z D e F l v U E R 4 Y 2 5 U c D F j d X R U V 0 Z n b 2 Y z O S 8 4 e j V F U 2 J y d X V 1 d m N w b 1 p X Z G s 5 a G V m d T Z k Z X Q w K y s y M z Z 6 L y 8 r W S 9 H a k J u a n R u M 3 I x c T B W W W 9 x S m l k R 3 l a Y 3 Z V c W x V c n M 2 M m 1 4 M V I w N z k 2 O T J 1 M E F B Q U F B N E x V Y 0 R v Z m h j R G l N e T h Y b G N o b V B Q d n F v T V d I Q 0 J M T X R Q V D N k V 0 x 4 N G N Z V y s y N 1 p 0 T T A 2 Z l B t M D R I Q T d q e E l r V G h t R V l S a 0 Z C Z 1 R G K y 9 I a W p 1 T G p Z T U F 6 R G J k d j V m d m 5 s R j h Q a G N C Z 2 x K U 1 d H W V J q R 3 F W T 2 4 z T T R s S 3 l 2 T D Z O a X h v e k Z w M G l S a i 9 Q a n h G e F M v d y t F d 2 p o N D l X d V g y a 3 B J U 3 c r R n d H T W V P S F R Q N z U r Y m 1 1 d l h K e m M w M T Q 4 a l B 6 e m N j R G 9 k e D Z 0 U 3 B D e n A r Z F h F N U h J N m F I L 2 9 J N E l w a X B C Q U F B S 0 F H S z F h c z B K R W p S L 1 R L S z Y r W W J R V U Z C Z n J u U C 8 r c G x p M W J x a 3 V Y T G 1 i N z N Y Z m Z Y V 0 g v Y j c v O V Z s O S s r Y V V h T m Z y Z n B k Z E R E e j F r a m h T M m I 5 O W V j K 2 J N c W Z U W T V T d V h y b C s v W G 9 H Q m d l c l l z Y V A r K 0 1 j L 2 F 2 b n k 1 W H I v L 2 Z m T m Z q a z V P Z F d l U T I 1 d W J x V j l n b 0 9 E S y s x Z l d G a m 9 O c H B Z V 0 Z o W T d l Y 0 R x T D h v Q 2 d F Q U F L c H g r U E J o d m Z i Y W E 1 b z Z k Y X J i N G k w Z E 8 z W l V m S H k 4 S m s 2 Y 2 F F N F R y Y 3 F X T F Z 0 M D Z 0 U X A 3 Z G l 4 U T N m Y 2 N Z Y 2 t L V G s 1 d W N J S 3 B w b V p t Z V l V M H J p N E 9 K M D Z k V X I r L 3 Y 2 U 3 B E M T c 5 c W h q e D Q 3 N i 9 2 d n Z 0 W E h q U m w x M z N Y V m F 0 R 2 l S b m 5 2 d U 9 k b H N O b l h y M X E z Y T g 0 a U x p N n U w U F R V M X R k S 1 Z W R m x w R k F B Q U F F Q z l k Y m 1 t a j J a b l p 4 d j k r L 2 M z W G 5 6 e F J i Z j J r c E l T b z Z D Z 3 d N a k t 5 a k l l Z X V n a G 8 w K 2 Z Q a 1 o r Z m 4 2 R n F a R W 5 U c H d 3 Y 2 5 K e W p L N W R 1 e H J K e W N u R y 9 m Z m Z i O H l k T z l k d 0 9 C e k c 4 Z V B I M 1 Q 2 d n N M R F F P S H o 0 c 0 x G c z J U S W p M U z N O T 0 h i c 2 1 G R m F X d W 8 y Z l h U M z d 0 M U c 5 K z d k a m J m Z m Z 0 d k l 5 c 2 9 5 K 3 Z U c F k 0 d 2 R P O V k 0 Y y t a T W p k T T B M M m I 2 N k h m Z m Z X Z V V s c F p X M l o v c G 8 w R E R 3 a 2 d o Q U F C Q U Z Z W V B I N j V 2 d i 8 x V z J k b l o y c m h 4 b z g 2 Z V B X d X V 5 T 2 5 2 N z I v K z V P V G t h U E x r e V p v K 2 Z i c T J i d D J x W n M y Y V N T c D d L S H h D U W 9 J Q 0 F n T F V 0 M j l m M 1 h 2 d n Z W c T B h S k V p S W l J M G V Q Q m c 1 Z V h s e W V W e V N T c W J R c n B 3 N F V L M W F k T 2 0 w b G p t e n A y c m h R c 1 h h d F N v V V J v N G N L Q W s 2 Y T I z M 3 R L b 1 V h U F V 2 M z k v d m Z 2 d X V 3 b 0 5 E Y j B z N T M z R E R U Z F V h R E 1 N U T V t W m 1 R b 0 t D d E t l U F h z a 2 x U M j J B a 0 Q 5 U j F F S U F B Q l F o V E Z q e G l n M 0 4 x Z k 5 t e m R Y U 0 V p S W d v S 0 N G Q l F V V k t F W W N q c W R t a j U 5 d X J L e X N 2 V G V l K z l w e D Q 0 Z D Z 0 a X h v N W 8 z Y j Y 3 Z z R H R D E 3 T m x U Z H J 0 Z H d j S E J H a k Z p a E V h T U d H S H V X M X B h S 3 B m T F Z l V n F v S D U r Z n V y V 3 J a d k N 3 O F A x N X B 0 d j Z 0 W m J i e l c z a F l h R 0 t p a 3 B T V j k 4 O G N W b E t 3 a X J Z c l B a T k d y V U t K M D h l V k o r Z m 4 0 Y U 5 H a V E y M 0 1 N Q W R S Z n R w c T d B Q U F B M U M v b F V 4 S 2 R U b W V k S G R N d 0 R M Z E h U S l F y S 1 N t U m o 0 O V B w Z H Z x S T V m T E p a d k 5 k b G 5 P S n p v N l d w S 1 V u c D d l T U g 0 N V F E M 0 Z T Q 0 V B Q U 1 C b F V G V 1 J k T z Z L b 3 c y Q j N X N z N k Q W d B T G p Q K 3 J R W U F B Q U F B Q z Z N b 0 J B Q U F B Q U F M b 3 l n R U F B Q U F B Q X V q S 0 F R Q U F B Q U F D N k 1 v Q k F B Q U F B Q U x v e W d F Q U F B Q U F B d W p L Q V F B Q U E z U k t V b k t 6 O C 8 z Z E J 5 b 1 F s N W V Y d m 5 M V T U 2 T U F 3 Q k Z J U U F B Y U p q M l N k S 0 J B d 2 M 4 S F F l c W N N N 2 Z a c T h u N H d B Z y t Y Z z Z B Q U F B Z 0 1 1 d F p j d V d q U 1 Q 5 Y 2 Q r K 2 Z R b 1 B E M W V U S m s z a z U r Z m 4 2 Y k N n c 2 h I Q 1 B Y d j J h T W F N R 2 N y T 3 p w W m h H Q y t l T 0 h F a X c 5 T n h B V l p t O D N R Q U F B Q U F W N E R k N F h D c 2 t 0 V E w w N E d n V 3 F u c D Z l a 1 B T a k k 4 S F F o Z 1 p Z d 1 V B Z 0 N B a H N q N D h j Y 2 Z s N G V G a F g x d n M 5 b E N K Q V Z K Q 3 Z C M F V K Q l V k Z y 9 o V H N N d 1 h z e k l 5 R W d V Q l N F Q U F B Q U F B Q U F B Q U F B Q U F B Q U F B Q U F B Q U F B Q U F B Q U F B Q U F B Q U F B Q U F B Q U F B Q U F B Q U F B Q U F B Q U F B Q U F B Q U F B Q U F B Q U F B Q U F B Q U F B Q U F B Q U F B Q U F B Q U F B Q U F B Q U F B Q U F B Q U F B Q U F B Q U F B Q U F B Q U F B Q U F B Q U F B Q U F B Q U F B Q U F B Q U F B Q U F B Q U F B Q U F B Q U F B Q U F B Q U F B Q U F B Q U F B Q U F B Q U F B Q U F B Q U F B Q U F B Q U F B Q U F B Q U F B Q U F B Q U F B Q U F B Q U E r d k 1 Z V k F B Q U F M M U p S R U Z V 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F B Q U E z W C 9 3 Z W h 4 V G d o W W t u R z F B Q U F B Q U J K U l U 1 R X J r S m d n Z z 0 9 I i w K I C A g I l R 5 c G U i I D o g I m Z s b 3 c i C n 0 K " / > < / e x t o b j > < / e x t o b j s > < / s : c u s t o m D a t a > 
</file>

<file path=customXml/itemProps12.xml><?xml version="1.0" encoding="utf-8"?>
<ds:datastoreItem xmlns:ds="http://schemas.openxmlformats.org/officeDocument/2006/customXml" ds:itemID="{8CCC9406-3208-4E22-B109-A6529279E0AE}">
  <ds:schemaRefs/>
</ds:datastoreItem>
</file>

<file path=docProps/app.xml><?xml version="1.0" encoding="utf-8"?>
<Properties xmlns="http://schemas.openxmlformats.org/officeDocument/2006/extended-properties" xmlns:vt="http://schemas.openxmlformats.org/officeDocument/2006/docPropsVTypes">
  <TotalTime>0</TotalTime>
  <Words>1182</Words>
  <Application>WPS 演示</Application>
  <PresentationFormat>宽屏</PresentationFormat>
  <Paragraphs>133</Paragraphs>
  <Slides>17</Slides>
  <Notes>8</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vt:i4>
      </vt:variant>
    </vt:vector>
  </HeadingPairs>
  <TitlesOfParts>
    <vt:vector size="30" baseType="lpstr">
      <vt:lpstr>Arial</vt:lpstr>
      <vt:lpstr>宋体</vt:lpstr>
      <vt:lpstr>Wingdings</vt:lpstr>
      <vt:lpstr>字魂59号-创粗黑</vt:lpstr>
      <vt:lpstr>黑体</vt:lpstr>
      <vt:lpstr>微软雅黑</vt:lpstr>
      <vt:lpstr>字魂59号-创粗黑</vt:lpstr>
      <vt:lpstr>Times New Roman</vt:lpstr>
      <vt:lpstr>等线</vt:lpstr>
      <vt:lpstr>Arial Unicode MS</vt:lpstr>
      <vt:lpstr>Calibri</vt:lpstr>
      <vt:lpstr>等线 Light</vt:lpstr>
      <vt:lpstr>1_Office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蓝色简介大气毕业答辩竞赛演讲PPT模板</dc:title>
  <dc:creator>Windows 用户</dc:creator>
  <cp:lastModifiedBy>问鼎</cp:lastModifiedBy>
  <cp:revision>38</cp:revision>
  <dcterms:created xsi:type="dcterms:W3CDTF">2018-07-20T18:36:00Z</dcterms:created>
  <dcterms:modified xsi:type="dcterms:W3CDTF">2024-08-15T09:37:17Z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2052-12.1.0.17133</vt:lpwstr>
  </property>
  <property fmtid="{D5CDD505-2E9C-101B-9397-08002B2CF9AE}" pid="3" name="ICV">
    <vt:lpwstr>DB2F92C506AC4564B7FCDFDFAABBCF03</vt:lpwstr>
  </property>
</Properties>
</file>