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8.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6987" r:id="rId1"/>
    <p:sldMasterId id="2147483711" r:id="rId2"/>
    <p:sldMasterId id="2147483723" r:id="rId3"/>
    <p:sldMasterId id="2147483735" r:id="rId4"/>
    <p:sldMasterId id="2147483747" r:id="rId5"/>
    <p:sldMasterId id="2147483759" r:id="rId6"/>
    <p:sldMasterId id="2147483771" r:id="rId7"/>
    <p:sldMasterId id="2147484635" r:id="rId8"/>
    <p:sldMasterId id="2147484975" r:id="rId9"/>
  </p:sldMasterIdLst>
  <p:notesMasterIdLst>
    <p:notesMasterId r:id="rId88"/>
  </p:notesMasterIdLst>
  <p:handoutMasterIdLst>
    <p:handoutMasterId r:id="rId89"/>
  </p:handoutMasterIdLst>
  <p:sldIdLst>
    <p:sldId id="256" r:id="rId10"/>
    <p:sldId id="257" r:id="rId11"/>
    <p:sldId id="297" r:id="rId12"/>
    <p:sldId id="300" r:id="rId13"/>
    <p:sldId id="298" r:id="rId14"/>
    <p:sldId id="299" r:id="rId15"/>
    <p:sldId id="301" r:id="rId16"/>
    <p:sldId id="302" r:id="rId17"/>
    <p:sldId id="320" r:id="rId18"/>
    <p:sldId id="292" r:id="rId19"/>
    <p:sldId id="303" r:id="rId20"/>
    <p:sldId id="304" r:id="rId21"/>
    <p:sldId id="305" r:id="rId22"/>
    <p:sldId id="306" r:id="rId23"/>
    <p:sldId id="307" r:id="rId24"/>
    <p:sldId id="321" r:id="rId25"/>
    <p:sldId id="308" r:id="rId26"/>
    <p:sldId id="322" r:id="rId27"/>
    <p:sldId id="323" r:id="rId28"/>
    <p:sldId id="309" r:id="rId29"/>
    <p:sldId id="310" r:id="rId30"/>
    <p:sldId id="324" r:id="rId31"/>
    <p:sldId id="325" r:id="rId32"/>
    <p:sldId id="326" r:id="rId33"/>
    <p:sldId id="327" r:id="rId34"/>
    <p:sldId id="328" r:id="rId35"/>
    <p:sldId id="329" r:id="rId36"/>
    <p:sldId id="330" r:id="rId37"/>
    <p:sldId id="311" r:id="rId38"/>
    <p:sldId id="293" r:id="rId39"/>
    <p:sldId id="332" r:id="rId40"/>
    <p:sldId id="333" r:id="rId41"/>
    <p:sldId id="334" r:id="rId42"/>
    <p:sldId id="335" r:id="rId43"/>
    <p:sldId id="336" r:id="rId44"/>
    <p:sldId id="337" r:id="rId45"/>
    <p:sldId id="338" r:id="rId46"/>
    <p:sldId id="339" r:id="rId47"/>
    <p:sldId id="340" r:id="rId48"/>
    <p:sldId id="341" r:id="rId49"/>
    <p:sldId id="342" r:id="rId50"/>
    <p:sldId id="343" r:id="rId51"/>
    <p:sldId id="344" r:id="rId52"/>
    <p:sldId id="345" r:id="rId53"/>
    <p:sldId id="346" r:id="rId54"/>
    <p:sldId id="347" r:id="rId55"/>
    <p:sldId id="348" r:id="rId56"/>
    <p:sldId id="349" r:id="rId57"/>
    <p:sldId id="350" r:id="rId58"/>
    <p:sldId id="355" r:id="rId59"/>
    <p:sldId id="356" r:id="rId60"/>
    <p:sldId id="357" r:id="rId61"/>
    <p:sldId id="358" r:id="rId62"/>
    <p:sldId id="359" r:id="rId63"/>
    <p:sldId id="360" r:id="rId64"/>
    <p:sldId id="371" r:id="rId65"/>
    <p:sldId id="361" r:id="rId66"/>
    <p:sldId id="373" r:id="rId67"/>
    <p:sldId id="473" r:id="rId68"/>
    <p:sldId id="296" r:id="rId69"/>
    <p:sldId id="423" r:id="rId70"/>
    <p:sldId id="424" r:id="rId71"/>
    <p:sldId id="425" r:id="rId72"/>
    <p:sldId id="426" r:id="rId73"/>
    <p:sldId id="427" r:id="rId74"/>
    <p:sldId id="430" r:id="rId75"/>
    <p:sldId id="431" r:id="rId76"/>
    <p:sldId id="432" r:id="rId77"/>
    <p:sldId id="434" r:id="rId78"/>
    <p:sldId id="435" r:id="rId79"/>
    <p:sldId id="440" r:id="rId80"/>
    <p:sldId id="441" r:id="rId81"/>
    <p:sldId id="442" r:id="rId82"/>
    <p:sldId id="443" r:id="rId83"/>
    <p:sldId id="444" r:id="rId84"/>
    <p:sldId id="290" r:id="rId85"/>
    <p:sldId id="508" r:id="rId86"/>
    <p:sldId id="267" r:id="rId87"/>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009900"/>
    <a:srgbClr val="0000CC"/>
    <a:srgbClr val="008000"/>
    <a:srgbClr val="FFFFCC"/>
    <a:srgbClr val="F8F8F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71" autoAdjust="0"/>
    <p:restoredTop sz="91125" autoAdjust="0"/>
  </p:normalViewPr>
  <p:slideViewPr>
    <p:cSldViewPr>
      <p:cViewPr varScale="1">
        <p:scale>
          <a:sx n="93" d="100"/>
          <a:sy n="93" d="100"/>
        </p:scale>
        <p:origin x="936" y="60"/>
      </p:cViewPr>
      <p:guideLst>
        <p:guide orient="horz" pos="2160"/>
        <p:guide pos="2880"/>
      </p:guideLst>
    </p:cSldViewPr>
  </p:slideViewPr>
  <p:outlineViewPr>
    <p:cViewPr>
      <p:scale>
        <a:sx n="33" d="100"/>
        <a:sy n="33" d="100"/>
      </p:scale>
      <p:origin x="0" y="1734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3276" y="-96"/>
      </p:cViewPr>
      <p:guideLst>
        <p:guide orient="horz" pos="3224"/>
        <p:guide pos="2236"/>
      </p:guideLst>
    </p:cSldViewPr>
  </p:notesViewPr>
  <p:gridSpacing cx="180023" cy="180023"/>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84" Type="http://schemas.openxmlformats.org/officeDocument/2006/relationships/slide" Target="slides/slide75.xml"/><Relationship Id="rId89" Type="http://schemas.openxmlformats.org/officeDocument/2006/relationships/handoutMaster" Target="handoutMasters/handoutMaster1.xml"/><Relationship Id="rId16" Type="http://schemas.openxmlformats.org/officeDocument/2006/relationships/slide" Target="slides/slide7.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slide" Target="slides/slide70.xml"/><Relationship Id="rId5" Type="http://schemas.openxmlformats.org/officeDocument/2006/relationships/slideMaster" Target="slideMasters/slideMaster5.xml"/><Relationship Id="rId90" Type="http://schemas.openxmlformats.org/officeDocument/2006/relationships/presProps" Target="presProps.xml"/><Relationship Id="rId22" Type="http://schemas.openxmlformats.org/officeDocument/2006/relationships/slide" Target="slides/slide13.xml"/><Relationship Id="rId27" Type="http://schemas.openxmlformats.org/officeDocument/2006/relationships/slide" Target="slides/slide18.xml"/><Relationship Id="rId43" Type="http://schemas.openxmlformats.org/officeDocument/2006/relationships/slide" Target="slides/slide34.xml"/><Relationship Id="rId48" Type="http://schemas.openxmlformats.org/officeDocument/2006/relationships/slide" Target="slides/slide39.xml"/><Relationship Id="rId64" Type="http://schemas.openxmlformats.org/officeDocument/2006/relationships/slide" Target="slides/slide55.xml"/><Relationship Id="rId69" Type="http://schemas.openxmlformats.org/officeDocument/2006/relationships/slide" Target="slides/slide60.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slide" Target="slides/slide71.xml"/><Relationship Id="rId85" Type="http://schemas.openxmlformats.org/officeDocument/2006/relationships/slide" Target="slides/slide76.xml"/><Relationship Id="rId93"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87" Type="http://schemas.openxmlformats.org/officeDocument/2006/relationships/slide" Target="slides/slide78.xml"/><Relationship Id="rId61" Type="http://schemas.openxmlformats.org/officeDocument/2006/relationships/slide" Target="slides/slide52.xml"/><Relationship Id="rId82" Type="http://schemas.openxmlformats.org/officeDocument/2006/relationships/slide" Target="slides/slide73.xml"/><Relationship Id="rId19" Type="http://schemas.openxmlformats.org/officeDocument/2006/relationships/slide" Target="slides/slide10.xml"/><Relationship Id="rId14" Type="http://schemas.openxmlformats.org/officeDocument/2006/relationships/slide" Target="slides/slide5.xml"/><Relationship Id="rId30" Type="http://schemas.openxmlformats.org/officeDocument/2006/relationships/slide" Target="slides/slide21.xml"/><Relationship Id="rId35" Type="http://schemas.openxmlformats.org/officeDocument/2006/relationships/slide" Target="slides/slide26.xml"/><Relationship Id="rId56" Type="http://schemas.openxmlformats.org/officeDocument/2006/relationships/slide" Target="slides/slide47.xml"/><Relationship Id="rId77" Type="http://schemas.openxmlformats.org/officeDocument/2006/relationships/slide" Target="slides/slide6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ea typeface="宋体" pitchFamily="2" charset="-122"/>
              </a:defRPr>
            </a:lvl1pPr>
          </a:lstStyle>
          <a:p>
            <a:pPr>
              <a:defRPr/>
            </a:pPr>
            <a:fld id="{792F064A-D7E6-44D5-B311-A464A08A2358}" type="datetimeFigureOut">
              <a:rPr lang="zh-CN" altLang="en-US"/>
              <a:pPr>
                <a:defRPr/>
              </a:pPr>
              <a:t>2023/9/26</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ea typeface="宋体" pitchFamily="2" charset="-122"/>
              </a:defRPr>
            </a:lvl1pPr>
          </a:lstStyle>
          <a:p>
            <a:pPr>
              <a:defRPr/>
            </a:pPr>
            <a:fld id="{6B6ED601-0236-42FB-B12B-385CEC482693}" type="slidenum">
              <a:rPr lang="zh-CN" altLang="en-US"/>
              <a:pPr>
                <a:defRPr/>
              </a:pPr>
              <a:t>‹#›</a:t>
            </a:fld>
            <a:endParaRPr lang="zh-CN" altLang="en-US"/>
          </a:p>
        </p:txBody>
      </p:sp>
    </p:spTree>
    <p:extLst>
      <p:ext uri="{BB962C8B-B14F-4D97-AF65-F5344CB8AC3E}">
        <p14:creationId xmlns:p14="http://schemas.microsoft.com/office/powerpoint/2010/main" val="19986729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15363"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ea typeface="宋体" pitchFamily="2" charset="-122"/>
              </a:defRPr>
            </a:lvl1pPr>
          </a:lstStyle>
          <a:p>
            <a:pPr>
              <a:defRPr/>
            </a:pPr>
            <a:endParaRPr lang="en-US" altLang="zh-CN"/>
          </a:p>
        </p:txBody>
      </p:sp>
      <p:sp>
        <p:nvSpPr>
          <p:cNvPr id="10138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366"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15367"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atin typeface="Arial" charset="0"/>
                <a:ea typeface="宋体" pitchFamily="2" charset="-122"/>
              </a:defRPr>
            </a:lvl1pPr>
          </a:lstStyle>
          <a:p>
            <a:pPr>
              <a:defRPr/>
            </a:pPr>
            <a:fld id="{5C0C29DC-E81F-4BBE-B3B2-5C4D71573472}" type="slidenum">
              <a:rPr lang="en-US" altLang="zh-CN"/>
              <a:pPr>
                <a:defRPr/>
              </a:pPr>
              <a:t>‹#›</a:t>
            </a:fld>
            <a:endParaRPr lang="en-US" altLang="zh-CN" dirty="0"/>
          </a:p>
        </p:txBody>
      </p:sp>
    </p:spTree>
    <p:extLst>
      <p:ext uri="{BB962C8B-B14F-4D97-AF65-F5344CB8AC3E}">
        <p14:creationId xmlns:p14="http://schemas.microsoft.com/office/powerpoint/2010/main" val="29529917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4"/>
          <p:cNvSpPr>
            <a:spLocks noChangeShapeType="1"/>
          </p:cNvSpPr>
          <p:nvPr/>
        </p:nvSpPr>
        <p:spPr bwMode="auto">
          <a:xfrm>
            <a:off x="355600" y="4321175"/>
            <a:ext cx="8410575" cy="0"/>
          </a:xfrm>
          <a:prstGeom prst="line">
            <a:avLst/>
          </a:prstGeom>
          <a:noFill/>
          <a:ln w="24130" cap="rnd">
            <a:solidFill>
              <a:schemeClr val="tx1"/>
            </a:solidFill>
            <a:prstDash val="sysDot"/>
            <a:round/>
            <a:headEnd/>
            <a:tailEnd/>
          </a:ln>
          <a:effectLst/>
        </p:spPr>
        <p:txBody>
          <a:bodyPr/>
          <a:lstStyle/>
          <a:p>
            <a:pPr>
              <a:defRPr/>
            </a:pPr>
            <a:endParaRPr lang="zh-CN" altLang="en-US">
              <a:solidFill>
                <a:srgbClr val="4B4B4B"/>
              </a:solidFill>
            </a:endParaRPr>
          </a:p>
        </p:txBody>
      </p:sp>
      <p:pic>
        <p:nvPicPr>
          <p:cNvPr id="5" name="Picture 2" descr="C:\Documents and Settings\Yang Jufeng\桌面\11\主楼总理像\17.jpg"/>
          <p:cNvPicPr preferRelativeResize="0">
            <a:picLocks noChangeArrowheads="1"/>
          </p:cNvPicPr>
          <p:nvPr userDrawn="1"/>
        </p:nvPicPr>
        <p:blipFill>
          <a:blip r:embed="rId2"/>
          <a:srcRect/>
          <a:stretch>
            <a:fillRect/>
          </a:stretch>
        </p:blipFill>
        <p:spPr bwMode="auto">
          <a:xfrm>
            <a:off x="377825" y="307975"/>
            <a:ext cx="8370888" cy="2905125"/>
          </a:xfrm>
          <a:prstGeom prst="rect">
            <a:avLst/>
          </a:prstGeom>
          <a:noFill/>
          <a:ln w="9525">
            <a:noFill/>
            <a:miter lim="800000"/>
            <a:headEnd/>
            <a:tailEnd/>
          </a:ln>
        </p:spPr>
      </p:pic>
      <p:grpSp>
        <p:nvGrpSpPr>
          <p:cNvPr id="6" name="组合 9"/>
          <p:cNvGrpSpPr>
            <a:grpSpLocks/>
          </p:cNvGrpSpPr>
          <p:nvPr userDrawn="1"/>
        </p:nvGrpSpPr>
        <p:grpSpPr bwMode="auto">
          <a:xfrm>
            <a:off x="5437188" y="5876925"/>
            <a:ext cx="3311525" cy="720725"/>
            <a:chOff x="5436776" y="5877352"/>
            <a:chExt cx="3311688" cy="720000"/>
          </a:xfrm>
        </p:grpSpPr>
        <p:pic>
          <p:nvPicPr>
            <p:cNvPr id="7" name="Picture 3" descr="badge-logon"/>
            <p:cNvPicPr>
              <a:picLocks noChangeAspect="1" noChangeArrowheads="1"/>
            </p:cNvPicPr>
            <p:nvPr userDrawn="1"/>
          </p:nvPicPr>
          <p:blipFill>
            <a:blip r:embed="rId3"/>
            <a:srcRect/>
            <a:stretch>
              <a:fillRect/>
            </a:stretch>
          </p:blipFill>
          <p:spPr bwMode="auto">
            <a:xfrm>
              <a:off x="6901291" y="5877352"/>
              <a:ext cx="720000" cy="720000"/>
            </a:xfrm>
            <a:prstGeom prst="rect">
              <a:avLst/>
            </a:prstGeom>
            <a:noFill/>
            <a:ln w="9525">
              <a:noFill/>
              <a:miter lim="800000"/>
              <a:headEnd/>
              <a:tailEnd/>
            </a:ln>
          </p:spPr>
        </p:pic>
        <p:sp>
          <p:nvSpPr>
            <p:cNvPr id="8" name="TextBox 7"/>
            <p:cNvSpPr txBox="1"/>
            <p:nvPr userDrawn="1"/>
          </p:nvSpPr>
          <p:spPr>
            <a:xfrm>
              <a:off x="5436776" y="6093035"/>
              <a:ext cx="3311688" cy="339383"/>
            </a:xfrm>
            <a:prstGeom prst="rect">
              <a:avLst/>
            </a:prstGeom>
            <a:noFill/>
          </p:spPr>
          <p:txBody>
            <a:bodyPr>
              <a:spAutoFit/>
            </a:bodyPr>
            <a:lstStyle/>
            <a:p>
              <a:pPr algn="r">
                <a:defRPr/>
              </a:pPr>
              <a:r>
                <a:rPr lang="zh-CN" altLang="en-US" sz="1600" dirty="0">
                  <a:latin typeface="Arial" pitchFamily="34" charset="0"/>
                  <a:ea typeface="宋体" pitchFamily="2" charset="-122"/>
                </a:rPr>
                <a:t>计算机学院</a:t>
              </a:r>
            </a:p>
          </p:txBody>
        </p:sp>
      </p:grpSp>
      <p:sp>
        <p:nvSpPr>
          <p:cNvPr id="38914" name="Rectangle 2"/>
          <p:cNvSpPr>
            <a:spLocks noGrp="1" noChangeArrowheads="1"/>
          </p:cNvSpPr>
          <p:nvPr>
            <p:ph type="ctrTitle"/>
          </p:nvPr>
        </p:nvSpPr>
        <p:spPr>
          <a:xfrm>
            <a:off x="361950" y="3448050"/>
            <a:ext cx="8382000" cy="819150"/>
          </a:xfrm>
        </p:spPr>
        <p:txBody>
          <a:bodyPr/>
          <a:lstStyle>
            <a:lvl1pPr>
              <a:defRPr sz="3200"/>
            </a:lvl1pPr>
          </a:lstStyle>
          <a:p>
            <a:r>
              <a:rPr lang="zh-CN" altLang="en-US"/>
              <a:t>单击此处编辑母版标题样式</a:t>
            </a:r>
            <a:endParaRPr lang="en-US" altLang="zh-CN"/>
          </a:p>
        </p:txBody>
      </p:sp>
      <p:sp>
        <p:nvSpPr>
          <p:cNvPr id="38915" name="Rectangle 3"/>
          <p:cNvSpPr>
            <a:spLocks noGrp="1" noChangeArrowheads="1"/>
          </p:cNvSpPr>
          <p:nvPr>
            <p:ph type="subTitle" idx="1"/>
          </p:nvPr>
        </p:nvSpPr>
        <p:spPr>
          <a:xfrm>
            <a:off x="361950" y="4435475"/>
            <a:ext cx="8382000" cy="1279525"/>
          </a:xfrm>
        </p:spPr>
        <p:txBody>
          <a:bodyPr rIns="0"/>
          <a:lstStyle>
            <a:lvl1pPr marL="0" indent="0">
              <a:lnSpc>
                <a:spcPct val="90000"/>
              </a:lnSpc>
              <a:spcBef>
                <a:spcPct val="0"/>
              </a:spcBef>
              <a:buFontTx/>
              <a:buNone/>
              <a:defRPr sz="1800"/>
            </a:lvl1pPr>
          </a:lstStyle>
          <a:p>
            <a:r>
              <a:rPr lang="zh-CN" altLang="en-US"/>
              <a:t>单击此处编辑母版副标题样式</a:t>
            </a:r>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906BC638-8CC0-45B1-A442-F785FB082E44}" type="slidenum">
              <a:rPr lang="en-US" altLang="en-US"/>
              <a:pPr>
                <a:defRPr/>
              </a:pPr>
              <a:t>‹#›</a:t>
            </a:fld>
            <a:endParaRPr lang="en-US" altLang="en-US" dirty="0"/>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sldNum" sz="quarter" idx="10"/>
          </p:nvPr>
        </p:nvSpPr>
        <p:spPr>
          <a:ln/>
        </p:spPr>
        <p:txBody>
          <a:bodyPr/>
          <a:lstStyle>
            <a:lvl1pPr>
              <a:defRPr/>
            </a:lvl1pPr>
          </a:lstStyle>
          <a:p>
            <a:pPr>
              <a:defRPr/>
            </a:pPr>
            <a:fld id="{E4302960-7E1C-4CD9-824A-7F872935C6B6}" type="slidenum">
              <a:rPr lang="en-US" altLang="zh-CN"/>
              <a:pPr>
                <a:defRPr/>
              </a:pPr>
              <a:t>‹#›</a:t>
            </a:fld>
            <a:endParaRPr lang="en-US" altLang="zh-CN" dirty="0"/>
          </a:p>
        </p:txBody>
      </p:sp>
      <p:sp>
        <p:nvSpPr>
          <p:cNvPr id="5" name="Rectangle 2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512763"/>
            <a:ext cx="1846262" cy="55864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98525" y="512763"/>
            <a:ext cx="5389563" cy="55864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sldNum" sz="quarter" idx="10"/>
          </p:nvPr>
        </p:nvSpPr>
        <p:spPr>
          <a:ln/>
        </p:spPr>
        <p:txBody>
          <a:bodyPr/>
          <a:lstStyle>
            <a:lvl1pPr>
              <a:defRPr/>
            </a:lvl1pPr>
          </a:lstStyle>
          <a:p>
            <a:pPr>
              <a:defRPr/>
            </a:pPr>
            <a:fld id="{424A8AB7-23A6-4E4D-A5B9-8DA5825A2883}" type="slidenum">
              <a:rPr lang="en-US" altLang="zh-CN"/>
              <a:pPr>
                <a:defRPr/>
              </a:pPr>
              <a:t>‹#›</a:t>
            </a:fld>
            <a:endParaRPr lang="en-US" altLang="zh-CN" dirty="0"/>
          </a:p>
        </p:txBody>
      </p:sp>
      <p:sp>
        <p:nvSpPr>
          <p:cNvPr id="5" name="Rectangle 2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5250" y="506413"/>
            <a:ext cx="1841500" cy="55895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7575" y="506413"/>
            <a:ext cx="5375275" cy="55895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C0CF7443-9E06-4F40-8FF1-5FD77B7AD3C9}" type="slidenum">
              <a:rPr lang="en-US" altLang="en-US"/>
              <a:pPr>
                <a:defRPr/>
              </a:pPr>
              <a:t>‹#›</a:t>
            </a:fld>
            <a:endParaRPr lang="en-US" alt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602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1"/>
          <p:cNvSpPr>
            <a:spLocks noGrp="1" noChangeArrowheads="1"/>
          </p:cNvSpPr>
          <p:nvPr>
            <p:ph type="dt" sz="half" idx="10"/>
          </p:nvPr>
        </p:nvSpPr>
        <p:spPr>
          <a:xfrm>
            <a:off x="2082800" y="6524625"/>
            <a:ext cx="2130425" cy="457200"/>
          </a:xfrm>
          <a:prstGeom prst="rect">
            <a:avLst/>
          </a:prstGeom>
        </p:spPr>
        <p:txBody>
          <a:bodyPr/>
          <a:lstStyle>
            <a:lvl1pPr>
              <a:defRPr>
                <a:solidFill>
                  <a:srgbClr val="4B4B4B"/>
                </a:solidFill>
                <a:latin typeface="Arial" charset="0"/>
                <a:ea typeface="宋体" charset="-122"/>
              </a:defRPr>
            </a:lvl1pPr>
          </a:lstStyle>
          <a:p>
            <a:pPr>
              <a:defRPr/>
            </a:pPr>
            <a:endParaRPr lang="en-US" altLang="en-US"/>
          </a:p>
        </p:txBody>
      </p:sp>
      <p:sp>
        <p:nvSpPr>
          <p:cNvPr id="4" name="Rectangle 13"/>
          <p:cNvSpPr>
            <a:spLocks noGrp="1" noChangeArrowheads="1"/>
          </p:cNvSpPr>
          <p:nvPr>
            <p:ph type="sldNum" sz="quarter" idx="11"/>
          </p:nvPr>
        </p:nvSpPr>
        <p:spPr/>
        <p:txBody>
          <a:bodyPr/>
          <a:lstStyle>
            <a:lvl1pPr>
              <a:defRPr/>
            </a:lvl1pPr>
          </a:lstStyle>
          <a:p>
            <a:pPr>
              <a:defRPr/>
            </a:pPr>
            <a:fld id="{D41FE0BF-50AD-4CA7-84B3-A6E86C551F0E}" type="slidenum">
              <a:rPr lang="en-US" altLang="en-US"/>
              <a:pPr>
                <a:defRPr/>
              </a:pPr>
              <a:t>‹#›</a:t>
            </a:fld>
            <a:endParaRPr lang="en-US" alt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0" y="0"/>
            <a:ext cx="9144000" cy="6858000"/>
          </a:xfrm>
          <a:prstGeom prst="rect">
            <a:avLst/>
          </a:prstGeom>
          <a:solidFill>
            <a:schemeClr val="tx1"/>
          </a:solidFill>
          <a:ln w="9525">
            <a:noFill/>
            <a:miter lim="800000"/>
            <a:headEnd/>
            <a:tailEnd/>
          </a:ln>
          <a:effectLst/>
        </p:spPr>
        <p:txBody>
          <a:bodyPr wrap="none" anchor="ctr"/>
          <a:lstStyle/>
          <a:p>
            <a:pPr>
              <a:defRPr/>
            </a:pPr>
            <a:endParaRPr lang="zh-CN" altLang="en-US"/>
          </a:p>
        </p:txBody>
      </p:sp>
      <p:pic>
        <p:nvPicPr>
          <p:cNvPr id="4" name="Picture 5" descr="hc_DividerBG_purple"/>
          <p:cNvPicPr>
            <a:picLocks noChangeAspect="1" noChangeArrowheads="1"/>
          </p:cNvPicPr>
          <p:nvPr/>
        </p:nvPicPr>
        <p:blipFill>
          <a:blip r:embed="rId2"/>
          <a:srcRect/>
          <a:stretch>
            <a:fillRect/>
          </a:stretch>
        </p:blipFill>
        <p:spPr bwMode="white">
          <a:xfrm>
            <a:off x="0" y="0"/>
            <a:ext cx="9144000" cy="6858000"/>
          </a:xfrm>
          <a:prstGeom prst="rect">
            <a:avLst/>
          </a:prstGeom>
          <a:noFill/>
          <a:ln w="9525">
            <a:noFill/>
            <a:miter lim="800000"/>
            <a:headEnd/>
            <a:tailEnd/>
          </a:ln>
        </p:spPr>
      </p:pic>
      <p:pic>
        <p:nvPicPr>
          <p:cNvPr id="5" name="Picture 11" descr="hc_Divider_TransLogo"/>
          <p:cNvPicPr>
            <a:picLocks noChangeAspect="1" noChangeArrowheads="1"/>
          </p:cNvPicPr>
          <p:nvPr/>
        </p:nvPicPr>
        <p:blipFill>
          <a:blip r:embed="rId3"/>
          <a:srcRect/>
          <a:stretch>
            <a:fillRect/>
          </a:stretch>
        </p:blipFill>
        <p:spPr bwMode="black">
          <a:xfrm>
            <a:off x="384175" y="6324600"/>
            <a:ext cx="1630363" cy="361950"/>
          </a:xfrm>
          <a:prstGeom prst="rect">
            <a:avLst/>
          </a:prstGeom>
          <a:noFill/>
          <a:ln w="9525">
            <a:noFill/>
            <a:miter lim="800000"/>
            <a:headEnd/>
            <a:tailEnd/>
          </a:ln>
        </p:spPr>
      </p:pic>
      <p:sp>
        <p:nvSpPr>
          <p:cNvPr id="477191" name="Rectangle 7"/>
          <p:cNvSpPr>
            <a:spLocks noGrp="1" noChangeArrowheads="1"/>
          </p:cNvSpPr>
          <p:nvPr>
            <p:ph type="ctrTitle"/>
          </p:nvPr>
        </p:nvSpPr>
        <p:spPr>
          <a:xfrm>
            <a:off x="898525" y="1538288"/>
            <a:ext cx="7388225" cy="4035425"/>
          </a:xfrm>
        </p:spPr>
        <p:txBody>
          <a:bodyPr anchor="t"/>
          <a:lstStyle>
            <a:lvl1pPr>
              <a:defRPr sz="4000"/>
            </a:lvl1pPr>
          </a:lstStyle>
          <a:p>
            <a:r>
              <a:rPr lang="zh-CN" altLang="en-US"/>
              <a:t>单击此处编辑母版标题样式</a:t>
            </a:r>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sldNum" sz="quarter" idx="10"/>
          </p:nvPr>
        </p:nvSpPr>
        <p:spPr>
          <a:ln/>
        </p:spPr>
        <p:txBody>
          <a:bodyPr/>
          <a:lstStyle>
            <a:lvl1pPr>
              <a:defRPr/>
            </a:lvl1pPr>
          </a:lstStyle>
          <a:p>
            <a:pPr>
              <a:defRPr/>
            </a:pPr>
            <a:fld id="{E464F7D4-7D19-4059-8A43-17E7E07EF4B0}" type="slidenum">
              <a:rPr lang="en-US" altLang="zh-CN"/>
              <a:pPr>
                <a:defRPr/>
              </a:pPr>
              <a:t>‹#›</a:t>
            </a:fld>
            <a:endParaRPr lang="en-US" altLang="zh-CN" dirty="0"/>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p:cNvSpPr>
            <a:spLocks noGrp="1" noChangeArrowheads="1"/>
          </p:cNvSpPr>
          <p:nvPr>
            <p:ph type="sldNum" sz="quarter" idx="10"/>
          </p:nvPr>
        </p:nvSpPr>
        <p:spPr>
          <a:ln/>
        </p:spPr>
        <p:txBody>
          <a:bodyPr/>
          <a:lstStyle>
            <a:lvl1pPr>
              <a:defRPr/>
            </a:lvl1pPr>
          </a:lstStyle>
          <a:p>
            <a:pPr>
              <a:defRPr/>
            </a:pPr>
            <a:fld id="{36E90DFB-25F0-4FC7-B269-21A158822953}" type="slidenum">
              <a:rPr lang="en-US" altLang="zh-CN"/>
              <a:pPr>
                <a:defRPr/>
              </a:pPr>
              <a:t>‹#›</a:t>
            </a:fld>
            <a:endParaRPr lang="en-US" altLang="zh-CN" dirty="0"/>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sldNum" sz="quarter" idx="10"/>
          </p:nvPr>
        </p:nvSpPr>
        <p:spPr>
          <a:ln/>
        </p:spPr>
        <p:txBody>
          <a:bodyPr/>
          <a:lstStyle>
            <a:lvl1pPr>
              <a:defRPr/>
            </a:lvl1pPr>
          </a:lstStyle>
          <a:p>
            <a:pPr>
              <a:defRPr/>
            </a:pPr>
            <a:fld id="{4D79A0FF-40DD-41CE-9975-32B1FFF76D2A}" type="slidenum">
              <a:rPr lang="en-US" altLang="zh-CN"/>
              <a:pPr>
                <a:defRPr/>
              </a:pPr>
              <a:t>‹#›</a:t>
            </a:fld>
            <a:endParaRPr lang="en-US" altLang="zh-CN" dirty="0"/>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p:cNvSpPr>
            <a:spLocks noGrp="1" noChangeArrowheads="1"/>
          </p:cNvSpPr>
          <p:nvPr>
            <p:ph type="sldNum" sz="quarter" idx="10"/>
          </p:nvPr>
        </p:nvSpPr>
        <p:spPr>
          <a:ln/>
        </p:spPr>
        <p:txBody>
          <a:bodyPr/>
          <a:lstStyle>
            <a:lvl1pPr>
              <a:defRPr/>
            </a:lvl1pPr>
          </a:lstStyle>
          <a:p>
            <a:pPr>
              <a:defRPr/>
            </a:pPr>
            <a:fld id="{DAC14501-5B44-43B9-8511-FBEA8A6A5466}" type="slidenum">
              <a:rPr lang="en-US" altLang="zh-CN"/>
              <a:pPr>
                <a:defRPr/>
              </a:pPr>
              <a:t>‹#›</a:t>
            </a:fld>
            <a:endParaRPr lang="en-US" altLang="zh-CN" dirty="0"/>
          </a:p>
        </p:txBody>
      </p:sp>
      <p:sp>
        <p:nvSpPr>
          <p:cNvPr id="8"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p:cNvSpPr>
            <a:spLocks noGrp="1" noChangeArrowheads="1"/>
          </p:cNvSpPr>
          <p:nvPr>
            <p:ph type="sldNum" sz="quarter" idx="10"/>
          </p:nvPr>
        </p:nvSpPr>
        <p:spPr>
          <a:ln/>
        </p:spPr>
        <p:txBody>
          <a:bodyPr/>
          <a:lstStyle>
            <a:lvl1pPr>
              <a:defRPr/>
            </a:lvl1pPr>
          </a:lstStyle>
          <a:p>
            <a:pPr>
              <a:defRPr/>
            </a:pPr>
            <a:fld id="{D58D04D4-1DBB-41CA-8872-01325C266D02}" type="slidenum">
              <a:rPr lang="en-US" altLang="zh-CN"/>
              <a:pPr>
                <a:defRPr/>
              </a:pPr>
              <a:t>‹#›</a:t>
            </a:fld>
            <a:endParaRPr lang="en-US" altLang="zh-CN" dirty="0"/>
          </a:p>
        </p:txBody>
      </p:sp>
      <p:sp>
        <p:nvSpPr>
          <p:cNvPr id="4"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0CA155F1-0E5D-44EF-9EC1-D8335EE96560}" type="slidenum">
              <a:rPr lang="en-US" altLang="zh-CN"/>
              <a:pPr>
                <a:defRPr/>
              </a:pPr>
              <a:t>‹#›</a:t>
            </a:fld>
            <a:endParaRPr lang="en-US" altLang="zh-CN" dirty="0"/>
          </a:p>
        </p:txBody>
      </p:sp>
      <p:sp>
        <p:nvSpPr>
          <p:cNvPr id="3"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A89028FF-1235-4249-9BD6-AE22BB1727C5}" type="slidenum">
              <a:rPr lang="en-US" altLang="en-US"/>
              <a:pPr>
                <a:defRPr/>
              </a:pPr>
              <a:t>‹#›</a:t>
            </a:fld>
            <a:endParaRPr lang="en-US" alt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pPr>
              <a:defRPr/>
            </a:pPr>
            <a:fld id="{D254F054-EA12-40CB-8E5C-BEA52A683D95}" type="slidenum">
              <a:rPr lang="en-US" altLang="zh-CN"/>
              <a:pPr>
                <a:defRPr/>
              </a:pPr>
              <a:t>‹#›</a:t>
            </a:fld>
            <a:endParaRPr lang="en-US" altLang="zh-CN" dirty="0"/>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pPr>
              <a:defRPr/>
            </a:pPr>
            <a:fld id="{88424F22-640A-4258-8FDA-DB66F3AD20DA}" type="slidenum">
              <a:rPr lang="en-US" altLang="zh-CN"/>
              <a:pPr>
                <a:defRPr/>
              </a:pPr>
              <a:t>‹#›</a:t>
            </a:fld>
            <a:endParaRPr lang="en-US" altLang="zh-CN" dirty="0"/>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sldNum" sz="quarter" idx="10"/>
          </p:nvPr>
        </p:nvSpPr>
        <p:spPr>
          <a:ln/>
        </p:spPr>
        <p:txBody>
          <a:bodyPr/>
          <a:lstStyle>
            <a:lvl1pPr>
              <a:defRPr/>
            </a:lvl1pPr>
          </a:lstStyle>
          <a:p>
            <a:pPr>
              <a:defRPr/>
            </a:pPr>
            <a:fld id="{040BEFC1-B8E4-4936-A412-BA7A879C79B8}" type="slidenum">
              <a:rPr lang="en-US" altLang="zh-CN"/>
              <a:pPr>
                <a:defRPr/>
              </a:pPr>
              <a:t>‹#›</a:t>
            </a:fld>
            <a:endParaRPr lang="en-US" altLang="zh-CN" dirty="0"/>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519113"/>
            <a:ext cx="1846262" cy="55800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98525" y="519113"/>
            <a:ext cx="5389563" cy="55800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sldNum" sz="quarter" idx="10"/>
          </p:nvPr>
        </p:nvSpPr>
        <p:spPr>
          <a:ln/>
        </p:spPr>
        <p:txBody>
          <a:bodyPr/>
          <a:lstStyle>
            <a:lvl1pPr>
              <a:defRPr/>
            </a:lvl1pPr>
          </a:lstStyle>
          <a:p>
            <a:pPr>
              <a:defRPr/>
            </a:pPr>
            <a:fld id="{27A8D8DF-00DB-4C1E-A846-4CF26BFEE629}" type="slidenum">
              <a:rPr lang="en-US" altLang="zh-CN"/>
              <a:pPr>
                <a:defRPr/>
              </a:pPr>
              <a:t>‹#›</a:t>
            </a:fld>
            <a:endParaRPr lang="en-US" altLang="zh-CN" dirty="0"/>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361950" y="311150"/>
            <a:ext cx="8420100" cy="1665288"/>
          </a:xfrm>
        </p:spPr>
        <p:txBody>
          <a:bodyPr/>
          <a:lstStyle>
            <a:lvl1pPr>
              <a:lnSpc>
                <a:spcPct val="90000"/>
              </a:lnSpc>
              <a:defRPr sz="4100"/>
            </a:lvl1pPr>
          </a:lstStyle>
          <a:p>
            <a:r>
              <a:rPr lang="zh-CN" altLang="en-US"/>
              <a:t>单击此处编辑母版标题样式</a:t>
            </a:r>
            <a:endParaRPr lang="en-US" altLang="zh-CN"/>
          </a:p>
        </p:txBody>
      </p:sp>
      <p:sp>
        <p:nvSpPr>
          <p:cNvPr id="49155" name="Rectangle 3"/>
          <p:cNvSpPr>
            <a:spLocks noGrp="1" noChangeArrowheads="1"/>
          </p:cNvSpPr>
          <p:nvPr>
            <p:ph type="subTitle" idx="1"/>
          </p:nvPr>
        </p:nvSpPr>
        <p:spPr>
          <a:xfrm>
            <a:off x="361950" y="2390775"/>
            <a:ext cx="8382000" cy="1152525"/>
          </a:xfrm>
        </p:spPr>
        <p:txBody>
          <a:bodyPr rIns="0"/>
          <a:lstStyle>
            <a:lvl1pPr marL="0" indent="0">
              <a:lnSpc>
                <a:spcPct val="90000"/>
              </a:lnSpc>
              <a:spcBef>
                <a:spcPct val="0"/>
              </a:spcBef>
              <a:buFontTx/>
              <a:buNone/>
              <a:defRPr sz="2000"/>
            </a:lvl1pPr>
          </a:lstStyle>
          <a:p>
            <a:r>
              <a:rPr lang="zh-CN" altLang="en-US"/>
              <a:t>单击此处编辑母版副标题样式</a:t>
            </a: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grpSp>
        <p:nvGrpSpPr>
          <p:cNvPr id="3" name="Group 2"/>
          <p:cNvGrpSpPr>
            <a:grpSpLocks/>
          </p:cNvGrpSpPr>
          <p:nvPr/>
        </p:nvGrpSpPr>
        <p:grpSpPr bwMode="auto">
          <a:xfrm>
            <a:off x="0" y="0"/>
            <a:ext cx="9144000" cy="6861175"/>
            <a:chOff x="0" y="0"/>
            <a:chExt cx="5760" cy="4322"/>
          </a:xfrm>
        </p:grpSpPr>
        <p:sp>
          <p:nvSpPr>
            <p:cNvPr id="4"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p>
          </p:txBody>
        </p:sp>
        <p:pic>
          <p:nvPicPr>
            <p:cNvPr id="5" name="Picture 4" descr="TR_SlideLogo_BW600"/>
            <p:cNvPicPr>
              <a:picLocks noChangeAspect="1" noChangeArrowheads="1"/>
            </p:cNvPicPr>
            <p:nvPr userDrawn="1"/>
          </p:nvPicPr>
          <p:blipFill>
            <a:blip r:embed="rId2"/>
            <a:srcRect/>
            <a:stretch>
              <a:fillRect/>
            </a:stretch>
          </p:blipFill>
          <p:spPr bwMode="auto">
            <a:xfrm>
              <a:off x="234" y="3984"/>
              <a:ext cx="1041" cy="338"/>
            </a:xfrm>
            <a:prstGeom prst="rect">
              <a:avLst/>
            </a:prstGeom>
            <a:solidFill>
              <a:schemeClr val="tx2"/>
            </a:solidFill>
            <a:ln w="9525">
              <a:noFill/>
              <a:miter lim="800000"/>
              <a:headEnd/>
              <a:tailEnd/>
            </a:ln>
          </p:spPr>
        </p:pic>
      </p:grpSp>
      <p:pic>
        <p:nvPicPr>
          <p:cNvPr id="6" name="Picture 5" descr="hc_DividerGraphBG_purple"/>
          <p:cNvPicPr>
            <a:picLocks noChangeAspect="1" noChangeArrowheads="1"/>
          </p:cNvPicPr>
          <p:nvPr/>
        </p:nvPicPr>
        <p:blipFill>
          <a:blip r:embed="rId3"/>
          <a:srcRect/>
          <a:stretch>
            <a:fillRect/>
          </a:stretch>
        </p:blipFill>
        <p:spPr bwMode="ltGray">
          <a:xfrm>
            <a:off x="0" y="0"/>
            <a:ext cx="9144000" cy="6858000"/>
          </a:xfrm>
          <a:prstGeom prst="rect">
            <a:avLst/>
          </a:prstGeom>
          <a:noFill/>
          <a:ln w="9525">
            <a:noFill/>
            <a:miter lim="800000"/>
            <a:headEnd/>
            <a:tailEnd/>
          </a:ln>
        </p:spPr>
      </p:pic>
      <p:sp>
        <p:nvSpPr>
          <p:cNvPr id="479238" name="Rectangle 6"/>
          <p:cNvSpPr>
            <a:spLocks noGrp="1" noChangeArrowheads="1"/>
          </p:cNvSpPr>
          <p:nvPr>
            <p:ph type="ctrTitle"/>
          </p:nvPr>
        </p:nvSpPr>
        <p:spPr>
          <a:xfrm>
            <a:off x="898525" y="1538288"/>
            <a:ext cx="7388225" cy="4035425"/>
          </a:xfrm>
        </p:spPr>
        <p:txBody>
          <a:bodyPr anchor="t"/>
          <a:lstStyle>
            <a:lvl1pPr>
              <a:lnSpc>
                <a:spcPct val="90000"/>
              </a:lnSpc>
              <a:defRPr sz="4000"/>
            </a:lvl1pPr>
          </a:lstStyle>
          <a:p>
            <a:r>
              <a:rPr lang="zh-CN" altLang="en-US"/>
              <a:t>单击此处编辑母版标题样式</a:t>
            </a:r>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64E99FAC-4233-4E4F-AD13-5946046B625C}" type="slidenum">
              <a:rPr lang="en-US" altLang="zh-CN"/>
              <a:pPr>
                <a:defRPr/>
              </a:pPr>
              <a:t>‹#›</a:t>
            </a:fld>
            <a:endParaRPr lang="en-US" altLang="zh-CN" dirty="0"/>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pPr>
              <a:defRPr/>
            </a:pPr>
            <a:fld id="{8214EB1F-5DF8-4589-BCFD-EE590A7E010E}" type="slidenum">
              <a:rPr lang="en-US" altLang="zh-CN"/>
              <a:pPr>
                <a:defRPr/>
              </a:pPr>
              <a:t>‹#›</a:t>
            </a:fld>
            <a:endParaRPr lang="en-US" altLang="zh-CN" dirty="0"/>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0F4FCA91-8F43-49DD-99D0-AEA70B5D1C31}" type="slidenum">
              <a:rPr lang="en-US" altLang="zh-CN"/>
              <a:pPr>
                <a:defRPr/>
              </a:pPr>
              <a:t>‹#›</a:t>
            </a:fld>
            <a:endParaRPr lang="en-US" altLang="zh-CN" dirty="0"/>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sldNum" sz="quarter" idx="10"/>
          </p:nvPr>
        </p:nvSpPr>
        <p:spPr>
          <a:ln/>
        </p:spPr>
        <p:txBody>
          <a:bodyPr/>
          <a:lstStyle>
            <a:lvl1pPr>
              <a:defRPr/>
            </a:lvl1pPr>
          </a:lstStyle>
          <a:p>
            <a:pPr>
              <a:defRPr/>
            </a:pPr>
            <a:fld id="{138BBC0C-C5C8-4098-ADCF-F94C31FD1E0B}" type="slidenum">
              <a:rPr lang="en-US" altLang="zh-CN"/>
              <a:pPr>
                <a:defRPr/>
              </a:pPr>
              <a:t>‹#›</a:t>
            </a:fld>
            <a:endParaRPr lang="en-US" altLang="zh-CN" dirty="0"/>
          </a:p>
        </p:txBody>
      </p:sp>
      <p:sp>
        <p:nvSpPr>
          <p:cNvPr id="8" name="Rectangle 1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7E75D3D7-D973-4C06-9AB2-397366A4A132}" type="slidenum">
              <a:rPr lang="en-US" altLang="en-US"/>
              <a:pPr>
                <a:defRPr/>
              </a:pPr>
              <a:t>‹#›</a:t>
            </a:fld>
            <a:endParaRPr lang="en-US" altLang="en-US" dirty="0"/>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sldNum" sz="quarter" idx="10"/>
          </p:nvPr>
        </p:nvSpPr>
        <p:spPr>
          <a:ln/>
        </p:spPr>
        <p:txBody>
          <a:bodyPr/>
          <a:lstStyle>
            <a:lvl1pPr>
              <a:defRPr/>
            </a:lvl1pPr>
          </a:lstStyle>
          <a:p>
            <a:pPr>
              <a:defRPr/>
            </a:pPr>
            <a:fld id="{086D9578-EE09-4392-BD63-36438140CBB0}" type="slidenum">
              <a:rPr lang="en-US" altLang="zh-CN"/>
              <a:pPr>
                <a:defRPr/>
              </a:pPr>
              <a:t>‹#›</a:t>
            </a:fld>
            <a:endParaRPr lang="en-US" altLang="zh-CN" dirty="0"/>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3DA62160-44A8-4E3C-B50A-03E8C4BDC139}" type="slidenum">
              <a:rPr lang="en-US" altLang="zh-CN"/>
              <a:pPr>
                <a:defRPr/>
              </a:pPr>
              <a:t>‹#›</a:t>
            </a:fld>
            <a:endParaRPr lang="en-US" altLang="zh-CN" dirty="0"/>
          </a:p>
        </p:txBody>
      </p:sp>
      <p:sp>
        <p:nvSpPr>
          <p:cNvPr id="3" name="Rectangle 1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C2A52D32-E3CA-4681-BA8E-8BD45D911C94}" type="slidenum">
              <a:rPr lang="en-US" altLang="zh-CN"/>
              <a:pPr>
                <a:defRPr/>
              </a:pPr>
              <a:t>‹#›</a:t>
            </a:fld>
            <a:endParaRPr lang="en-US" altLang="zh-CN" dirty="0"/>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B6B94985-3445-4F4D-A21B-9F7B7D04206B}" type="slidenum">
              <a:rPr lang="en-US" altLang="zh-CN"/>
              <a:pPr>
                <a:defRPr/>
              </a:pPr>
              <a:t>‹#›</a:t>
            </a:fld>
            <a:endParaRPr lang="en-US" altLang="zh-CN" dirty="0"/>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63D3585A-B711-4EAD-B223-67A1CB69CF6B}" type="slidenum">
              <a:rPr lang="en-US" altLang="zh-CN"/>
              <a:pPr>
                <a:defRPr/>
              </a:pPr>
              <a:t>‹#›</a:t>
            </a:fld>
            <a:endParaRPr lang="en-US" altLang="zh-CN" dirty="0"/>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519113"/>
            <a:ext cx="1846262" cy="55800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98525" y="519113"/>
            <a:ext cx="5389563" cy="55800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A22E00C4-0153-4420-8830-F85DB3A0825F}" type="slidenum">
              <a:rPr lang="en-US" altLang="zh-CN"/>
              <a:pPr>
                <a:defRPr/>
              </a:pPr>
              <a:t>‹#›</a:t>
            </a:fld>
            <a:endParaRPr lang="en-US" altLang="zh-CN" dirty="0"/>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3" name="Picture 10" descr="hc_DividerBG_Wgrey"/>
          <p:cNvPicPr>
            <a:picLocks noChangeAspect="1" noChangeArrowheads="1"/>
          </p:cNvPicPr>
          <p:nvPr/>
        </p:nvPicPr>
        <p:blipFill>
          <a:blip r:embed="rId2"/>
          <a:srcRect/>
          <a:stretch>
            <a:fillRect/>
          </a:stretch>
        </p:blipFill>
        <p:spPr bwMode="white">
          <a:xfrm>
            <a:off x="0" y="0"/>
            <a:ext cx="9144000" cy="6858000"/>
          </a:xfrm>
          <a:prstGeom prst="rect">
            <a:avLst/>
          </a:prstGeom>
          <a:noFill/>
          <a:ln w="9525">
            <a:noFill/>
            <a:miter lim="800000"/>
            <a:headEnd/>
            <a:tailEnd/>
          </a:ln>
        </p:spPr>
      </p:pic>
      <p:pic>
        <p:nvPicPr>
          <p:cNvPr id="4" name="Picture 6" descr="hc_Divider_TransLogo"/>
          <p:cNvPicPr>
            <a:picLocks noChangeAspect="1" noChangeArrowheads="1"/>
          </p:cNvPicPr>
          <p:nvPr/>
        </p:nvPicPr>
        <p:blipFill>
          <a:blip r:embed="rId3"/>
          <a:srcRect/>
          <a:stretch>
            <a:fillRect/>
          </a:stretch>
        </p:blipFill>
        <p:spPr bwMode="black">
          <a:xfrm>
            <a:off x="384175" y="6324600"/>
            <a:ext cx="1630363" cy="361950"/>
          </a:xfrm>
          <a:prstGeom prst="rect">
            <a:avLst/>
          </a:prstGeom>
          <a:noFill/>
          <a:ln w="9525">
            <a:noFill/>
            <a:miter lim="800000"/>
            <a:headEnd/>
            <a:tailEnd/>
          </a:ln>
        </p:spPr>
      </p:pic>
      <p:sp>
        <p:nvSpPr>
          <p:cNvPr id="481287" name="Rectangle 7"/>
          <p:cNvSpPr>
            <a:spLocks noGrp="1" noChangeArrowheads="1"/>
          </p:cNvSpPr>
          <p:nvPr>
            <p:ph type="ctrTitle"/>
          </p:nvPr>
        </p:nvSpPr>
        <p:spPr>
          <a:xfrm>
            <a:off x="898525" y="1538288"/>
            <a:ext cx="7388225" cy="4035425"/>
          </a:xfrm>
        </p:spPr>
        <p:txBody>
          <a:bodyPr anchor="t"/>
          <a:lstStyle>
            <a:lvl1pPr>
              <a:defRPr sz="4000"/>
            </a:lvl1pPr>
          </a:lstStyle>
          <a:p>
            <a:r>
              <a:rPr lang="zh-CN" altLang="en-US"/>
              <a:t>单击此处编辑母版标题样式</a:t>
            </a:r>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sldNum" sz="quarter" idx="10"/>
          </p:nvPr>
        </p:nvSpPr>
        <p:spPr>
          <a:ln/>
        </p:spPr>
        <p:txBody>
          <a:bodyPr/>
          <a:lstStyle>
            <a:lvl1pPr>
              <a:defRPr/>
            </a:lvl1pPr>
          </a:lstStyle>
          <a:p>
            <a:pPr>
              <a:defRPr/>
            </a:pPr>
            <a:fld id="{0E241B30-C3C5-47B5-BF86-9F06367F4908}" type="slidenum">
              <a:rPr lang="en-US" altLang="zh-CN"/>
              <a:pPr>
                <a:defRPr/>
              </a:pPr>
              <a:t>‹#›</a:t>
            </a:fld>
            <a:endParaRPr lang="en-US" altLang="zh-CN" dirty="0"/>
          </a:p>
        </p:txBody>
      </p:sp>
      <p:sp>
        <p:nvSpPr>
          <p:cNvPr id="5" name="Rectangle 2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p:cNvSpPr>
            <a:spLocks noGrp="1" noChangeArrowheads="1"/>
          </p:cNvSpPr>
          <p:nvPr>
            <p:ph type="sldNum" sz="quarter" idx="10"/>
          </p:nvPr>
        </p:nvSpPr>
        <p:spPr>
          <a:ln/>
        </p:spPr>
        <p:txBody>
          <a:bodyPr/>
          <a:lstStyle>
            <a:lvl1pPr>
              <a:defRPr/>
            </a:lvl1pPr>
          </a:lstStyle>
          <a:p>
            <a:pPr>
              <a:defRPr/>
            </a:pPr>
            <a:fld id="{D6035816-A5F5-48F8-AE53-B53BB24FD2F0}" type="slidenum">
              <a:rPr lang="en-US" altLang="zh-CN"/>
              <a:pPr>
                <a:defRPr/>
              </a:pPr>
              <a:t>‹#›</a:t>
            </a:fld>
            <a:endParaRPr lang="en-US" altLang="zh-CN" dirty="0"/>
          </a:p>
        </p:txBody>
      </p:sp>
      <p:sp>
        <p:nvSpPr>
          <p:cNvPr id="5" name="Rectangle 2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sldNum" sz="quarter" idx="10"/>
          </p:nvPr>
        </p:nvSpPr>
        <p:spPr>
          <a:ln/>
        </p:spPr>
        <p:txBody>
          <a:bodyPr/>
          <a:lstStyle>
            <a:lvl1pPr>
              <a:defRPr/>
            </a:lvl1pPr>
          </a:lstStyle>
          <a:p>
            <a:pPr>
              <a:defRPr/>
            </a:pPr>
            <a:fld id="{63086225-138C-4F83-8070-8E5DB224750E}" type="slidenum">
              <a:rPr lang="en-US" altLang="zh-CN"/>
              <a:pPr>
                <a:defRPr/>
              </a:pPr>
              <a:t>‹#›</a:t>
            </a:fld>
            <a:endParaRPr lang="en-US" altLang="zh-CN" dirty="0"/>
          </a:p>
        </p:txBody>
      </p:sp>
      <p:sp>
        <p:nvSpPr>
          <p:cNvPr id="6" name="Rectangle 2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7575" y="1525588"/>
            <a:ext cx="3608388"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8363" y="1525588"/>
            <a:ext cx="3608387"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8A04472F-F4D9-4C3E-88D9-83AA137AB0FF}" type="slidenum">
              <a:rPr lang="en-US" altLang="en-US"/>
              <a:pPr>
                <a:defRPr/>
              </a:pPr>
              <a:t>‹#›</a:t>
            </a:fld>
            <a:endParaRPr lang="en-US" altLang="en-US" dirty="0"/>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p:cNvSpPr>
            <a:spLocks noGrp="1" noChangeArrowheads="1"/>
          </p:cNvSpPr>
          <p:nvPr>
            <p:ph type="sldNum" sz="quarter" idx="10"/>
          </p:nvPr>
        </p:nvSpPr>
        <p:spPr>
          <a:ln/>
        </p:spPr>
        <p:txBody>
          <a:bodyPr/>
          <a:lstStyle>
            <a:lvl1pPr>
              <a:defRPr/>
            </a:lvl1pPr>
          </a:lstStyle>
          <a:p>
            <a:pPr>
              <a:defRPr/>
            </a:pPr>
            <a:fld id="{FB63122A-6EDD-4075-9D58-E38A4BFCC738}" type="slidenum">
              <a:rPr lang="en-US" altLang="zh-CN"/>
              <a:pPr>
                <a:defRPr/>
              </a:pPr>
              <a:t>‹#›</a:t>
            </a:fld>
            <a:endParaRPr lang="en-US" altLang="zh-CN" dirty="0"/>
          </a:p>
        </p:txBody>
      </p:sp>
      <p:sp>
        <p:nvSpPr>
          <p:cNvPr id="8" name="Rectangle 2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p:cNvSpPr>
            <a:spLocks noGrp="1" noChangeArrowheads="1"/>
          </p:cNvSpPr>
          <p:nvPr>
            <p:ph type="sldNum" sz="quarter" idx="10"/>
          </p:nvPr>
        </p:nvSpPr>
        <p:spPr>
          <a:ln/>
        </p:spPr>
        <p:txBody>
          <a:bodyPr/>
          <a:lstStyle>
            <a:lvl1pPr>
              <a:defRPr/>
            </a:lvl1pPr>
          </a:lstStyle>
          <a:p>
            <a:pPr>
              <a:defRPr/>
            </a:pPr>
            <a:fld id="{CF3B0902-2DAE-451C-B895-BE77B41AB2D1}" type="slidenum">
              <a:rPr lang="en-US" altLang="zh-CN"/>
              <a:pPr>
                <a:defRPr/>
              </a:pPr>
              <a:t>‹#›</a:t>
            </a:fld>
            <a:endParaRPr lang="en-US" altLang="zh-CN" dirty="0"/>
          </a:p>
        </p:txBody>
      </p:sp>
      <p:sp>
        <p:nvSpPr>
          <p:cNvPr id="4" name="Rectangle 2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B2ABE1EB-FB30-48AE-B474-0CEE19077095}" type="slidenum">
              <a:rPr lang="en-US" altLang="zh-CN"/>
              <a:pPr>
                <a:defRPr/>
              </a:pPr>
              <a:t>‹#›</a:t>
            </a:fld>
            <a:endParaRPr lang="en-US" altLang="zh-CN" dirty="0"/>
          </a:p>
        </p:txBody>
      </p:sp>
      <p:sp>
        <p:nvSpPr>
          <p:cNvPr id="3" name="Rectangle 2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pPr>
              <a:defRPr/>
            </a:pPr>
            <a:fld id="{0A8D342D-3FB2-4ECA-B11D-CBBA410F506E}" type="slidenum">
              <a:rPr lang="en-US" altLang="zh-CN"/>
              <a:pPr>
                <a:defRPr/>
              </a:pPr>
              <a:t>‹#›</a:t>
            </a:fld>
            <a:endParaRPr lang="en-US" altLang="zh-CN" dirty="0"/>
          </a:p>
        </p:txBody>
      </p:sp>
      <p:sp>
        <p:nvSpPr>
          <p:cNvPr id="6" name="Rectangle 2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pPr>
              <a:defRPr/>
            </a:pPr>
            <a:fld id="{976C8A19-325E-44A9-B166-F72EB291F9CD}" type="slidenum">
              <a:rPr lang="en-US" altLang="zh-CN"/>
              <a:pPr>
                <a:defRPr/>
              </a:pPr>
              <a:t>‹#›</a:t>
            </a:fld>
            <a:endParaRPr lang="en-US" altLang="zh-CN" dirty="0"/>
          </a:p>
        </p:txBody>
      </p:sp>
      <p:sp>
        <p:nvSpPr>
          <p:cNvPr id="6" name="Rectangle 2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sldNum" sz="quarter" idx="10"/>
          </p:nvPr>
        </p:nvSpPr>
        <p:spPr>
          <a:ln/>
        </p:spPr>
        <p:txBody>
          <a:bodyPr/>
          <a:lstStyle>
            <a:lvl1pPr>
              <a:defRPr/>
            </a:lvl1pPr>
          </a:lstStyle>
          <a:p>
            <a:pPr>
              <a:defRPr/>
            </a:pPr>
            <a:fld id="{7650C6FC-86C2-4A48-B3B0-E5901105E94F}" type="slidenum">
              <a:rPr lang="en-US" altLang="zh-CN"/>
              <a:pPr>
                <a:defRPr/>
              </a:pPr>
              <a:t>‹#›</a:t>
            </a:fld>
            <a:endParaRPr lang="en-US" altLang="zh-CN" dirty="0"/>
          </a:p>
        </p:txBody>
      </p:sp>
      <p:sp>
        <p:nvSpPr>
          <p:cNvPr id="5" name="Rectangle 2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519113"/>
            <a:ext cx="1846262" cy="55800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98525" y="519113"/>
            <a:ext cx="5389563" cy="55800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sldNum" sz="quarter" idx="10"/>
          </p:nvPr>
        </p:nvSpPr>
        <p:spPr>
          <a:ln/>
        </p:spPr>
        <p:txBody>
          <a:bodyPr/>
          <a:lstStyle>
            <a:lvl1pPr>
              <a:defRPr/>
            </a:lvl1pPr>
          </a:lstStyle>
          <a:p>
            <a:pPr>
              <a:defRPr/>
            </a:pPr>
            <a:fld id="{53F468AF-2154-4957-9AED-0E0CB16BB591}" type="slidenum">
              <a:rPr lang="en-US" altLang="zh-CN"/>
              <a:pPr>
                <a:defRPr/>
              </a:pPr>
              <a:t>‹#›</a:t>
            </a:fld>
            <a:endParaRPr lang="en-US" altLang="zh-CN" dirty="0"/>
          </a:p>
        </p:txBody>
      </p:sp>
      <p:sp>
        <p:nvSpPr>
          <p:cNvPr id="5" name="Rectangle 2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grpSp>
        <p:nvGrpSpPr>
          <p:cNvPr id="3" name="Group 2"/>
          <p:cNvGrpSpPr>
            <a:grpSpLocks/>
          </p:cNvGrpSpPr>
          <p:nvPr/>
        </p:nvGrpSpPr>
        <p:grpSpPr bwMode="auto">
          <a:xfrm>
            <a:off x="0" y="0"/>
            <a:ext cx="9144000" cy="6861175"/>
            <a:chOff x="0" y="0"/>
            <a:chExt cx="5760" cy="4322"/>
          </a:xfrm>
        </p:grpSpPr>
        <p:sp>
          <p:nvSpPr>
            <p:cNvPr id="4"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p>
          </p:txBody>
        </p:sp>
        <p:pic>
          <p:nvPicPr>
            <p:cNvPr id="5" name="Picture 4" descr="TR_SlideLogo_BW600"/>
            <p:cNvPicPr>
              <a:picLocks noChangeAspect="1" noChangeArrowheads="1"/>
            </p:cNvPicPr>
            <p:nvPr userDrawn="1"/>
          </p:nvPicPr>
          <p:blipFill>
            <a:blip r:embed="rId2"/>
            <a:srcRect/>
            <a:stretch>
              <a:fillRect/>
            </a:stretch>
          </p:blipFill>
          <p:spPr bwMode="auto">
            <a:xfrm>
              <a:off x="234" y="3984"/>
              <a:ext cx="1041" cy="338"/>
            </a:xfrm>
            <a:prstGeom prst="rect">
              <a:avLst/>
            </a:prstGeom>
            <a:solidFill>
              <a:schemeClr val="tx2"/>
            </a:solidFill>
            <a:ln w="9525">
              <a:noFill/>
              <a:miter lim="800000"/>
              <a:headEnd/>
              <a:tailEnd/>
            </a:ln>
          </p:spPr>
        </p:pic>
      </p:grpSp>
      <p:pic>
        <p:nvPicPr>
          <p:cNvPr id="6" name="Picture 9" descr="hc_DividerGraphBG_Wgrey"/>
          <p:cNvPicPr>
            <a:picLocks noChangeAspect="1" noChangeArrowheads="1"/>
          </p:cNvPicPr>
          <p:nvPr/>
        </p:nvPicPr>
        <p:blipFill>
          <a:blip r:embed="rId3"/>
          <a:srcRect/>
          <a:stretch>
            <a:fillRect/>
          </a:stretch>
        </p:blipFill>
        <p:spPr bwMode="ltGray">
          <a:xfrm>
            <a:off x="0" y="0"/>
            <a:ext cx="9144000" cy="6858000"/>
          </a:xfrm>
          <a:prstGeom prst="rect">
            <a:avLst/>
          </a:prstGeom>
          <a:noFill/>
          <a:ln w="9525">
            <a:noFill/>
            <a:miter lim="800000"/>
            <a:headEnd/>
            <a:tailEnd/>
          </a:ln>
        </p:spPr>
      </p:pic>
      <p:sp>
        <p:nvSpPr>
          <p:cNvPr id="483334" name="Rectangle 6"/>
          <p:cNvSpPr>
            <a:spLocks noGrp="1" noChangeArrowheads="1"/>
          </p:cNvSpPr>
          <p:nvPr>
            <p:ph type="ctrTitle"/>
          </p:nvPr>
        </p:nvSpPr>
        <p:spPr>
          <a:xfrm>
            <a:off x="898525" y="1679575"/>
            <a:ext cx="7388225" cy="4035425"/>
          </a:xfrm>
        </p:spPr>
        <p:txBody>
          <a:bodyPr anchor="t"/>
          <a:lstStyle>
            <a:lvl1pPr>
              <a:defRPr sz="4000"/>
            </a:lvl1pPr>
          </a:lstStyle>
          <a:p>
            <a:r>
              <a:rPr lang="zh-CN" altLang="en-US"/>
              <a:t>单击此处编辑母版标题样式</a:t>
            </a:r>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05BCC747-755A-4027-AD23-D1C50E5561E0}" type="slidenum">
              <a:rPr lang="en-US" altLang="zh-CN"/>
              <a:pPr>
                <a:defRPr/>
              </a:pPr>
              <a:t>‹#›</a:t>
            </a:fld>
            <a:endParaRPr lang="en-US" altLang="zh-CN" dirty="0"/>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pPr>
              <a:defRPr/>
            </a:pPr>
            <a:fld id="{BD365105-9208-4912-9A37-A281966E04C7}" type="slidenum">
              <a:rPr lang="en-US" altLang="zh-CN"/>
              <a:pPr>
                <a:defRPr/>
              </a:pPr>
              <a:t>‹#›</a:t>
            </a:fld>
            <a:endParaRPr lang="en-US" altLang="zh-CN" dirty="0"/>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a:ln/>
        </p:spPr>
        <p:txBody>
          <a:bodyPr/>
          <a:lstStyle>
            <a:lvl1pPr>
              <a:defRPr/>
            </a:lvl1pPr>
          </a:lstStyle>
          <a:p>
            <a:pPr>
              <a:defRPr/>
            </a:pPr>
            <a:fld id="{DE61A9A7-E8CC-489E-B422-259FD8BD549B}" type="slidenum">
              <a:rPr lang="en-US" altLang="en-US"/>
              <a:pPr>
                <a:defRPr/>
              </a:pPr>
              <a:t>‹#›</a:t>
            </a:fld>
            <a:endParaRPr lang="en-US" altLang="en-US" dirty="0"/>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9E97F2F6-ECBC-4C60-A46E-41F00A45CA7E}" type="slidenum">
              <a:rPr lang="en-US" altLang="zh-CN"/>
              <a:pPr>
                <a:defRPr/>
              </a:pPr>
              <a:t>‹#›</a:t>
            </a:fld>
            <a:endParaRPr lang="en-US" altLang="zh-CN" dirty="0"/>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sldNum" sz="quarter" idx="10"/>
          </p:nvPr>
        </p:nvSpPr>
        <p:spPr>
          <a:ln/>
        </p:spPr>
        <p:txBody>
          <a:bodyPr/>
          <a:lstStyle>
            <a:lvl1pPr>
              <a:defRPr/>
            </a:lvl1pPr>
          </a:lstStyle>
          <a:p>
            <a:pPr>
              <a:defRPr/>
            </a:pPr>
            <a:fld id="{FE497484-03AE-4726-AC24-5A6CA0C4466F}" type="slidenum">
              <a:rPr lang="en-US" altLang="zh-CN"/>
              <a:pPr>
                <a:defRPr/>
              </a:pPr>
              <a:t>‹#›</a:t>
            </a:fld>
            <a:endParaRPr lang="en-US" altLang="zh-CN" dirty="0"/>
          </a:p>
        </p:txBody>
      </p:sp>
      <p:sp>
        <p:nvSpPr>
          <p:cNvPr id="8"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sldNum" sz="quarter" idx="10"/>
          </p:nvPr>
        </p:nvSpPr>
        <p:spPr>
          <a:ln/>
        </p:spPr>
        <p:txBody>
          <a:bodyPr/>
          <a:lstStyle>
            <a:lvl1pPr>
              <a:defRPr/>
            </a:lvl1pPr>
          </a:lstStyle>
          <a:p>
            <a:pPr>
              <a:defRPr/>
            </a:pPr>
            <a:fld id="{96AA060A-76F5-4F31-B98B-778B14EA9F12}" type="slidenum">
              <a:rPr lang="en-US" altLang="zh-CN"/>
              <a:pPr>
                <a:defRPr/>
              </a:pPr>
              <a:t>‹#›</a:t>
            </a:fld>
            <a:endParaRPr lang="en-US" altLang="zh-CN" dirty="0"/>
          </a:p>
        </p:txBody>
      </p:sp>
      <p:sp>
        <p:nvSpPr>
          <p:cNvPr id="4"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362DBB37-A5B8-487C-A358-32ACDCB4E0D5}" type="slidenum">
              <a:rPr lang="en-US" altLang="zh-CN"/>
              <a:pPr>
                <a:defRPr/>
              </a:pPr>
              <a:t>‹#›</a:t>
            </a:fld>
            <a:endParaRPr lang="en-US" altLang="zh-CN" dirty="0"/>
          </a:p>
        </p:txBody>
      </p:sp>
      <p:sp>
        <p:nvSpPr>
          <p:cNvPr id="3"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ABD6FA5E-54FF-415D-B934-81BE33B43E4A}" type="slidenum">
              <a:rPr lang="en-US" altLang="zh-CN"/>
              <a:pPr>
                <a:defRPr/>
              </a:pPr>
              <a:t>‹#›</a:t>
            </a:fld>
            <a:endParaRPr lang="en-US" altLang="zh-CN" dirty="0"/>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C7E10E86-035C-4E19-881D-B27E6EE7E6C6}" type="slidenum">
              <a:rPr lang="en-US" altLang="zh-CN"/>
              <a:pPr>
                <a:defRPr/>
              </a:pPr>
              <a:t>‹#›</a:t>
            </a:fld>
            <a:endParaRPr lang="en-US" altLang="zh-CN" dirty="0"/>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FA9B19A6-CD4B-4CF5-B713-FCDE2DBB5520}" type="slidenum">
              <a:rPr lang="en-US" altLang="zh-CN"/>
              <a:pPr>
                <a:defRPr/>
              </a:pPr>
              <a:t>‹#›</a:t>
            </a:fld>
            <a:endParaRPr lang="en-US" altLang="zh-CN" dirty="0"/>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493713"/>
            <a:ext cx="1846262" cy="5605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98525" y="493713"/>
            <a:ext cx="5389563" cy="56054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49021558-8651-4FB4-9C89-6FC5C78145C6}" type="slidenum">
              <a:rPr lang="en-US" altLang="zh-CN"/>
              <a:pPr>
                <a:defRPr/>
              </a:pPr>
              <a:t>‹#›</a:t>
            </a:fld>
            <a:endParaRPr lang="en-US" altLang="zh-CN" dirty="0"/>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3" name="Picture 10" descr="hc_DividerBG_Cgrey"/>
          <p:cNvPicPr>
            <a:picLocks noChangeAspect="1" noChangeArrowheads="1"/>
          </p:cNvPicPr>
          <p:nvPr/>
        </p:nvPicPr>
        <p:blipFill>
          <a:blip r:embed="rId2"/>
          <a:srcRect/>
          <a:stretch>
            <a:fillRect/>
          </a:stretch>
        </p:blipFill>
        <p:spPr bwMode="hidden">
          <a:xfrm>
            <a:off x="0" y="0"/>
            <a:ext cx="9144000" cy="6858000"/>
          </a:xfrm>
          <a:prstGeom prst="rect">
            <a:avLst/>
          </a:prstGeom>
          <a:noFill/>
          <a:ln w="9525">
            <a:noFill/>
            <a:miter lim="800000"/>
            <a:headEnd/>
            <a:tailEnd/>
          </a:ln>
        </p:spPr>
      </p:pic>
      <p:pic>
        <p:nvPicPr>
          <p:cNvPr id="4" name="Picture 6" descr="hc_Divider_TransLogo"/>
          <p:cNvPicPr>
            <a:picLocks noChangeAspect="1" noChangeArrowheads="1"/>
          </p:cNvPicPr>
          <p:nvPr/>
        </p:nvPicPr>
        <p:blipFill>
          <a:blip r:embed="rId3"/>
          <a:srcRect/>
          <a:stretch>
            <a:fillRect/>
          </a:stretch>
        </p:blipFill>
        <p:spPr bwMode="black">
          <a:xfrm>
            <a:off x="384175" y="6324600"/>
            <a:ext cx="1630363" cy="361950"/>
          </a:xfrm>
          <a:prstGeom prst="rect">
            <a:avLst/>
          </a:prstGeom>
          <a:noFill/>
          <a:ln w="9525">
            <a:noFill/>
            <a:miter lim="800000"/>
            <a:headEnd/>
            <a:tailEnd/>
          </a:ln>
        </p:spPr>
      </p:pic>
      <p:sp>
        <p:nvSpPr>
          <p:cNvPr id="485383" name="Rectangle 7"/>
          <p:cNvSpPr>
            <a:spLocks noGrp="1" noChangeArrowheads="1"/>
          </p:cNvSpPr>
          <p:nvPr>
            <p:ph type="ctrTitle"/>
          </p:nvPr>
        </p:nvSpPr>
        <p:spPr>
          <a:xfrm>
            <a:off x="898525" y="1538288"/>
            <a:ext cx="7388225" cy="4035425"/>
          </a:xfrm>
        </p:spPr>
        <p:txBody>
          <a:bodyPr anchor="t"/>
          <a:lstStyle>
            <a:lvl1pPr>
              <a:defRPr sz="4000"/>
            </a:lvl1pPr>
          </a:lstStyle>
          <a:p>
            <a:r>
              <a:rPr lang="zh-CN" altLang="en-US"/>
              <a:t>单击此处编辑母版标题样式</a:t>
            </a:r>
            <a:endParaRPr lang="en-US" altLang="zh-C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sldNum" sz="quarter" idx="10"/>
          </p:nvPr>
        </p:nvSpPr>
        <p:spPr>
          <a:ln/>
        </p:spPr>
        <p:txBody>
          <a:bodyPr/>
          <a:lstStyle>
            <a:lvl1pPr>
              <a:defRPr/>
            </a:lvl1pPr>
          </a:lstStyle>
          <a:p>
            <a:pPr>
              <a:defRPr/>
            </a:pPr>
            <a:fld id="{C2C2B4EE-6EDF-4DF5-8AEE-6BD5ADCF71A2}" type="slidenum">
              <a:rPr lang="en-US" altLang="zh-CN"/>
              <a:pPr>
                <a:defRPr/>
              </a:pPr>
              <a:t>‹#›</a:t>
            </a:fld>
            <a:endParaRPr lang="en-US" altLang="zh-CN" dirty="0"/>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a:ln/>
        </p:spPr>
        <p:txBody>
          <a:bodyPr/>
          <a:lstStyle>
            <a:lvl1pPr>
              <a:defRPr/>
            </a:lvl1pPr>
          </a:lstStyle>
          <a:p>
            <a:pPr>
              <a:defRPr/>
            </a:pPr>
            <a:fld id="{71B417AA-D000-4745-BD29-6523C1FCE5EB}" type="slidenum">
              <a:rPr lang="en-US" altLang="en-US"/>
              <a:pPr>
                <a:defRPr/>
              </a:pPr>
              <a:t>‹#›</a:t>
            </a:fld>
            <a:endParaRPr lang="en-US" altLang="en-US" dirty="0"/>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p:cNvSpPr>
            <a:spLocks noGrp="1" noChangeArrowheads="1"/>
          </p:cNvSpPr>
          <p:nvPr>
            <p:ph type="sldNum" sz="quarter" idx="10"/>
          </p:nvPr>
        </p:nvSpPr>
        <p:spPr>
          <a:ln/>
        </p:spPr>
        <p:txBody>
          <a:bodyPr/>
          <a:lstStyle>
            <a:lvl1pPr>
              <a:defRPr/>
            </a:lvl1pPr>
          </a:lstStyle>
          <a:p>
            <a:pPr>
              <a:defRPr/>
            </a:pPr>
            <a:fld id="{0AF0DF46-01F9-4F3B-923B-972125E2F7F4}" type="slidenum">
              <a:rPr lang="en-US" altLang="zh-CN"/>
              <a:pPr>
                <a:defRPr/>
              </a:pPr>
              <a:t>‹#›</a:t>
            </a:fld>
            <a:endParaRPr lang="en-US" altLang="zh-CN" dirty="0"/>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98525" y="15160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8838" y="15160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sldNum" sz="quarter" idx="10"/>
          </p:nvPr>
        </p:nvSpPr>
        <p:spPr>
          <a:ln/>
        </p:spPr>
        <p:txBody>
          <a:bodyPr/>
          <a:lstStyle>
            <a:lvl1pPr>
              <a:defRPr/>
            </a:lvl1pPr>
          </a:lstStyle>
          <a:p>
            <a:pPr>
              <a:defRPr/>
            </a:pPr>
            <a:fld id="{5FFE72A7-675C-4E7E-9238-EA2418BD6E4B}" type="slidenum">
              <a:rPr lang="en-US" altLang="zh-CN"/>
              <a:pPr>
                <a:defRPr/>
              </a:pPr>
              <a:t>‹#›</a:t>
            </a:fld>
            <a:endParaRPr lang="en-US" altLang="zh-CN" dirty="0"/>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p:cNvSpPr>
            <a:spLocks noGrp="1" noChangeArrowheads="1"/>
          </p:cNvSpPr>
          <p:nvPr>
            <p:ph type="sldNum" sz="quarter" idx="10"/>
          </p:nvPr>
        </p:nvSpPr>
        <p:spPr>
          <a:ln/>
        </p:spPr>
        <p:txBody>
          <a:bodyPr/>
          <a:lstStyle>
            <a:lvl1pPr>
              <a:defRPr/>
            </a:lvl1pPr>
          </a:lstStyle>
          <a:p>
            <a:pPr>
              <a:defRPr/>
            </a:pPr>
            <a:fld id="{7AB60CC7-F40F-4D28-9635-5BEADFD40393}" type="slidenum">
              <a:rPr lang="en-US" altLang="zh-CN"/>
              <a:pPr>
                <a:defRPr/>
              </a:pPr>
              <a:t>‹#›</a:t>
            </a:fld>
            <a:endParaRPr lang="en-US" altLang="zh-CN" dirty="0"/>
          </a:p>
        </p:txBody>
      </p:sp>
      <p:sp>
        <p:nvSpPr>
          <p:cNvPr id="8"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p:cNvSpPr>
            <a:spLocks noGrp="1" noChangeArrowheads="1"/>
          </p:cNvSpPr>
          <p:nvPr>
            <p:ph type="sldNum" sz="quarter" idx="10"/>
          </p:nvPr>
        </p:nvSpPr>
        <p:spPr>
          <a:ln/>
        </p:spPr>
        <p:txBody>
          <a:bodyPr/>
          <a:lstStyle>
            <a:lvl1pPr>
              <a:defRPr/>
            </a:lvl1pPr>
          </a:lstStyle>
          <a:p>
            <a:pPr>
              <a:defRPr/>
            </a:pPr>
            <a:fld id="{88682D10-D192-4F7B-B275-09E2FF519A13}" type="slidenum">
              <a:rPr lang="en-US" altLang="zh-CN"/>
              <a:pPr>
                <a:defRPr/>
              </a:pPr>
              <a:t>‹#›</a:t>
            </a:fld>
            <a:endParaRPr lang="en-US" altLang="zh-CN" dirty="0"/>
          </a:p>
        </p:txBody>
      </p:sp>
      <p:sp>
        <p:nvSpPr>
          <p:cNvPr id="4"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C8525250-6D00-4EAE-B3AF-AD61B0FE79FA}" type="slidenum">
              <a:rPr lang="en-US" altLang="zh-CN"/>
              <a:pPr>
                <a:defRPr/>
              </a:pPr>
              <a:t>‹#›</a:t>
            </a:fld>
            <a:endParaRPr lang="en-US" altLang="zh-CN" dirty="0"/>
          </a:p>
        </p:txBody>
      </p:sp>
      <p:sp>
        <p:nvSpPr>
          <p:cNvPr id="3"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pPr>
              <a:defRPr/>
            </a:pPr>
            <a:fld id="{E4188C0B-B2DB-448C-AB15-9ADFD26946A2}" type="slidenum">
              <a:rPr lang="en-US" altLang="zh-CN"/>
              <a:pPr>
                <a:defRPr/>
              </a:pPr>
              <a:t>‹#›</a:t>
            </a:fld>
            <a:endParaRPr lang="en-US" altLang="zh-CN" dirty="0"/>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pPr>
              <a:defRPr/>
            </a:pPr>
            <a:fld id="{92DDAAD4-83FE-4482-B302-A6027C27E534}" type="slidenum">
              <a:rPr lang="en-US" altLang="zh-CN"/>
              <a:pPr>
                <a:defRPr/>
              </a:pPr>
              <a:t>‹#›</a:t>
            </a:fld>
            <a:endParaRPr lang="en-US" altLang="zh-CN" dirty="0"/>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sldNum" sz="quarter" idx="10"/>
          </p:nvPr>
        </p:nvSpPr>
        <p:spPr>
          <a:ln/>
        </p:spPr>
        <p:txBody>
          <a:bodyPr/>
          <a:lstStyle>
            <a:lvl1pPr>
              <a:defRPr/>
            </a:lvl1pPr>
          </a:lstStyle>
          <a:p>
            <a:pPr>
              <a:defRPr/>
            </a:pPr>
            <a:fld id="{4FF5160E-18AE-420F-94C7-CF6AAD104ED1}" type="slidenum">
              <a:rPr lang="en-US" altLang="zh-CN"/>
              <a:pPr>
                <a:defRPr/>
              </a:pPr>
              <a:t>‹#›</a:t>
            </a:fld>
            <a:endParaRPr lang="en-US" altLang="zh-CN" dirty="0"/>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487363"/>
            <a:ext cx="1846262" cy="5599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98525" y="487363"/>
            <a:ext cx="5389563" cy="5599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sldNum" sz="quarter" idx="10"/>
          </p:nvPr>
        </p:nvSpPr>
        <p:spPr>
          <a:ln/>
        </p:spPr>
        <p:txBody>
          <a:bodyPr/>
          <a:lstStyle>
            <a:lvl1pPr>
              <a:defRPr/>
            </a:lvl1pPr>
          </a:lstStyle>
          <a:p>
            <a:pPr>
              <a:defRPr/>
            </a:pPr>
            <a:fld id="{D43C9337-6EB9-4D23-A425-33F2C2ACE478}" type="slidenum">
              <a:rPr lang="en-US" altLang="zh-CN"/>
              <a:pPr>
                <a:defRPr/>
              </a:pPr>
              <a:t>‹#›</a:t>
            </a:fld>
            <a:endParaRPr lang="en-US" altLang="zh-CN" dirty="0"/>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grpSp>
        <p:nvGrpSpPr>
          <p:cNvPr id="3" name="Group 2"/>
          <p:cNvGrpSpPr>
            <a:grpSpLocks/>
          </p:cNvGrpSpPr>
          <p:nvPr/>
        </p:nvGrpSpPr>
        <p:grpSpPr bwMode="auto">
          <a:xfrm>
            <a:off x="0" y="0"/>
            <a:ext cx="9144000" cy="6861175"/>
            <a:chOff x="0" y="0"/>
            <a:chExt cx="5760" cy="4322"/>
          </a:xfrm>
        </p:grpSpPr>
        <p:sp>
          <p:nvSpPr>
            <p:cNvPr id="4"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p>
          </p:txBody>
        </p:sp>
        <p:pic>
          <p:nvPicPr>
            <p:cNvPr id="5" name="Picture 4" descr="TR_SlideLogo_BW600"/>
            <p:cNvPicPr>
              <a:picLocks noChangeAspect="1" noChangeArrowheads="1"/>
            </p:cNvPicPr>
            <p:nvPr userDrawn="1"/>
          </p:nvPicPr>
          <p:blipFill>
            <a:blip r:embed="rId2"/>
            <a:srcRect/>
            <a:stretch>
              <a:fillRect/>
            </a:stretch>
          </p:blipFill>
          <p:spPr bwMode="auto">
            <a:xfrm>
              <a:off x="234" y="3984"/>
              <a:ext cx="1041" cy="338"/>
            </a:xfrm>
            <a:prstGeom prst="rect">
              <a:avLst/>
            </a:prstGeom>
            <a:solidFill>
              <a:schemeClr val="tx2"/>
            </a:solidFill>
            <a:ln w="9525">
              <a:noFill/>
              <a:miter lim="800000"/>
              <a:headEnd/>
              <a:tailEnd/>
            </a:ln>
          </p:spPr>
        </p:pic>
      </p:grpSp>
      <p:pic>
        <p:nvPicPr>
          <p:cNvPr id="6" name="Picture 9" descr="hc_DividerGraphBG_Cgrey"/>
          <p:cNvPicPr>
            <a:picLocks noChangeAspect="1" noChangeArrowheads="1"/>
          </p:cNvPicPr>
          <p:nvPr/>
        </p:nvPicPr>
        <p:blipFill>
          <a:blip r:embed="rId3"/>
          <a:srcRect/>
          <a:stretch>
            <a:fillRect/>
          </a:stretch>
        </p:blipFill>
        <p:spPr bwMode="ltGray">
          <a:xfrm>
            <a:off x="0" y="0"/>
            <a:ext cx="9144000" cy="6858000"/>
          </a:xfrm>
          <a:prstGeom prst="rect">
            <a:avLst/>
          </a:prstGeom>
          <a:noFill/>
          <a:ln w="9525">
            <a:noFill/>
            <a:miter lim="800000"/>
            <a:headEnd/>
            <a:tailEnd/>
          </a:ln>
        </p:spPr>
      </p:pic>
      <p:sp>
        <p:nvSpPr>
          <p:cNvPr id="487430" name="Rectangle 6"/>
          <p:cNvSpPr>
            <a:spLocks noGrp="1" noChangeArrowheads="1"/>
          </p:cNvSpPr>
          <p:nvPr>
            <p:ph type="ctrTitle"/>
          </p:nvPr>
        </p:nvSpPr>
        <p:spPr>
          <a:xfrm>
            <a:off x="898525" y="1538288"/>
            <a:ext cx="7388225" cy="4035425"/>
          </a:xfrm>
        </p:spPr>
        <p:txBody>
          <a:bodyPr anchor="t"/>
          <a:lstStyle>
            <a:lvl1pPr>
              <a:defRPr sz="4000"/>
            </a:lvl1pPr>
          </a:lstStyle>
          <a:p>
            <a:r>
              <a:rPr lang="zh-CN" altLang="en-US"/>
              <a:t>单击此处编辑母版标题样式</a:t>
            </a: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ln/>
        </p:spPr>
        <p:txBody>
          <a:bodyPr/>
          <a:lstStyle>
            <a:lvl1pPr>
              <a:defRPr/>
            </a:lvl1pPr>
          </a:lstStyle>
          <a:p>
            <a:pPr>
              <a:defRPr/>
            </a:pPr>
            <a:fld id="{8076ED15-6451-4C56-96DA-EE2FCB8D84FD}" type="slidenum">
              <a:rPr lang="en-US" altLang="en-US"/>
              <a:pPr>
                <a:defRPr/>
              </a:pPr>
              <a:t>‹#›</a:t>
            </a:fld>
            <a:endParaRPr lang="en-US" altLang="en-US" dirty="0"/>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AFF17BB1-0FE2-4CF3-B6DC-4828AB323A77}" type="slidenum">
              <a:rPr lang="en-US" altLang="zh-CN"/>
              <a:pPr>
                <a:defRPr/>
              </a:pPr>
              <a:t>‹#›</a:t>
            </a:fld>
            <a:endParaRPr lang="en-US" altLang="zh-CN" dirty="0"/>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pPr>
              <a:defRPr/>
            </a:pPr>
            <a:fld id="{6AA8B173-3C7D-43F4-B596-194F6C79995F}" type="slidenum">
              <a:rPr lang="en-US" altLang="zh-CN"/>
              <a:pPr>
                <a:defRPr/>
              </a:pPr>
              <a:t>‹#›</a:t>
            </a:fld>
            <a:endParaRPr lang="en-US" altLang="zh-CN" dirty="0"/>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BB5699F3-1F9C-4508-AFFC-CF1D4134674C}" type="slidenum">
              <a:rPr lang="en-US" altLang="zh-CN"/>
              <a:pPr>
                <a:defRPr/>
              </a:pPr>
              <a:t>‹#›</a:t>
            </a:fld>
            <a:endParaRPr lang="en-US" altLang="zh-CN" dirty="0"/>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sldNum" sz="quarter" idx="10"/>
          </p:nvPr>
        </p:nvSpPr>
        <p:spPr>
          <a:ln/>
        </p:spPr>
        <p:txBody>
          <a:bodyPr/>
          <a:lstStyle>
            <a:lvl1pPr>
              <a:defRPr/>
            </a:lvl1pPr>
          </a:lstStyle>
          <a:p>
            <a:pPr>
              <a:defRPr/>
            </a:pPr>
            <a:fld id="{7A3B6518-35DC-4E2C-A87E-4623FDA75372}" type="slidenum">
              <a:rPr lang="en-US" altLang="zh-CN"/>
              <a:pPr>
                <a:defRPr/>
              </a:pPr>
              <a:t>‹#›</a:t>
            </a:fld>
            <a:endParaRPr lang="en-US" altLang="zh-CN" dirty="0"/>
          </a:p>
        </p:txBody>
      </p:sp>
      <p:sp>
        <p:nvSpPr>
          <p:cNvPr id="8"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sldNum" sz="quarter" idx="10"/>
          </p:nvPr>
        </p:nvSpPr>
        <p:spPr>
          <a:ln/>
        </p:spPr>
        <p:txBody>
          <a:bodyPr/>
          <a:lstStyle>
            <a:lvl1pPr>
              <a:defRPr/>
            </a:lvl1pPr>
          </a:lstStyle>
          <a:p>
            <a:pPr>
              <a:defRPr/>
            </a:pPr>
            <a:fld id="{20811D41-C585-4DDF-9EAC-982D7732CBDA}" type="slidenum">
              <a:rPr lang="en-US" altLang="zh-CN"/>
              <a:pPr>
                <a:defRPr/>
              </a:pPr>
              <a:t>‹#›</a:t>
            </a:fld>
            <a:endParaRPr lang="en-US" altLang="zh-CN" dirty="0"/>
          </a:p>
        </p:txBody>
      </p:sp>
      <p:sp>
        <p:nvSpPr>
          <p:cNvPr id="4"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B72976DC-1885-4F83-B3B2-47FB737545C4}" type="slidenum">
              <a:rPr lang="en-US" altLang="zh-CN"/>
              <a:pPr>
                <a:defRPr/>
              </a:pPr>
              <a:t>‹#›</a:t>
            </a:fld>
            <a:endParaRPr lang="en-US" altLang="zh-CN" dirty="0"/>
          </a:p>
        </p:txBody>
      </p:sp>
      <p:sp>
        <p:nvSpPr>
          <p:cNvPr id="3"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200EE532-F773-4E79-AE67-AE45E771578F}" type="slidenum">
              <a:rPr lang="en-US" altLang="zh-CN"/>
              <a:pPr>
                <a:defRPr/>
              </a:pPr>
              <a:t>‹#›</a:t>
            </a:fld>
            <a:endParaRPr lang="en-US" altLang="zh-CN" dirty="0"/>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7AE1CF92-19F6-4B67-A20F-1AFC488399D9}" type="slidenum">
              <a:rPr lang="en-US" altLang="zh-CN"/>
              <a:pPr>
                <a:defRPr/>
              </a:pPr>
              <a:t>‹#›</a:t>
            </a:fld>
            <a:endParaRPr lang="en-US" altLang="zh-CN" dirty="0"/>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A7CBDC01-4F0C-4EA7-96CC-5CB459D1341B}" type="slidenum">
              <a:rPr lang="en-US" altLang="zh-CN"/>
              <a:pPr>
                <a:defRPr/>
              </a:pPr>
              <a:t>‹#›</a:t>
            </a:fld>
            <a:endParaRPr lang="en-US" altLang="zh-CN" dirty="0"/>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500063"/>
            <a:ext cx="1846262" cy="5599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98525" y="500063"/>
            <a:ext cx="5389563" cy="5599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FB4DC501-540A-4CB7-85D9-EE3AB95BEC4C}" type="slidenum">
              <a:rPr lang="en-US" altLang="zh-CN"/>
              <a:pPr>
                <a:defRPr/>
              </a:pPr>
              <a:t>‹#›</a:t>
            </a:fld>
            <a:endParaRPr lang="en-US" altLang="zh-CN" dirty="0"/>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4A50E799-2D2D-4841-A67D-7BD300515117}" type="slidenum">
              <a:rPr lang="en-US" altLang="en-US"/>
              <a:pPr>
                <a:defRPr/>
              </a:pPr>
              <a:t>‹#›</a:t>
            </a:fld>
            <a:endParaRPr lang="en-US" altLang="en-US" dirty="0"/>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3" name="Picture 15" descr="hc_DividerGraphBG_blue"/>
          <p:cNvPicPr>
            <a:picLocks noChangeAspect="1" noChangeArrowheads="1"/>
          </p:cNvPicPr>
          <p:nvPr/>
        </p:nvPicPr>
        <p:blipFill>
          <a:blip r:embed="rId2"/>
          <a:srcRect/>
          <a:stretch>
            <a:fillRect/>
          </a:stretch>
        </p:blipFill>
        <p:spPr bwMode="ltGray">
          <a:xfrm>
            <a:off x="0" y="0"/>
            <a:ext cx="9144000" cy="6858000"/>
          </a:xfrm>
          <a:prstGeom prst="rect">
            <a:avLst/>
          </a:prstGeom>
          <a:noFill/>
          <a:ln w="9525">
            <a:noFill/>
            <a:miter lim="800000"/>
            <a:headEnd/>
            <a:tailEnd/>
          </a:ln>
        </p:spPr>
      </p:pic>
      <p:sp>
        <p:nvSpPr>
          <p:cNvPr id="95237" name="Rectangle 5"/>
          <p:cNvSpPr>
            <a:spLocks noGrp="1" noChangeArrowheads="1"/>
          </p:cNvSpPr>
          <p:nvPr>
            <p:ph type="ctrTitle"/>
          </p:nvPr>
        </p:nvSpPr>
        <p:spPr>
          <a:xfrm>
            <a:off x="898525" y="1538288"/>
            <a:ext cx="7388225" cy="4035425"/>
          </a:xfrm>
        </p:spPr>
        <p:txBody>
          <a:bodyPr anchor="t"/>
          <a:lstStyle>
            <a:lvl1pPr>
              <a:lnSpc>
                <a:spcPct val="90000"/>
              </a:lnSpc>
              <a:defRPr sz="4000"/>
            </a:lvl1pPr>
          </a:lstStyle>
          <a:p>
            <a:r>
              <a:rPr lang="zh-CN" altLang="en-US"/>
              <a:t>单击此处编辑母版标题样式</a:t>
            </a:r>
            <a:endParaRPr lang="en-US" altLang="zh-CN"/>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sldNum" sz="quarter" idx="10"/>
          </p:nvPr>
        </p:nvSpPr>
        <p:spPr>
          <a:ln/>
        </p:spPr>
        <p:txBody>
          <a:bodyPr/>
          <a:lstStyle>
            <a:lvl1pPr>
              <a:defRPr/>
            </a:lvl1pPr>
          </a:lstStyle>
          <a:p>
            <a:pPr>
              <a:defRPr/>
            </a:pPr>
            <a:fld id="{8F681ADB-70A1-423A-9400-7ADB2C3F4CA4}" type="slidenum">
              <a:rPr lang="en-US" altLang="zh-CN"/>
              <a:pPr>
                <a:defRPr/>
              </a:pPr>
              <a:t>‹#›</a:t>
            </a:fld>
            <a:endParaRPr lang="en-US" altLang="zh-CN" dirty="0"/>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p:cNvSpPr>
            <a:spLocks noGrp="1" noChangeArrowheads="1"/>
          </p:cNvSpPr>
          <p:nvPr>
            <p:ph type="sldNum" sz="quarter" idx="10"/>
          </p:nvPr>
        </p:nvSpPr>
        <p:spPr>
          <a:ln/>
        </p:spPr>
        <p:txBody>
          <a:bodyPr/>
          <a:lstStyle>
            <a:lvl1pPr>
              <a:defRPr/>
            </a:lvl1pPr>
          </a:lstStyle>
          <a:p>
            <a:pPr>
              <a:defRPr/>
            </a:pPr>
            <a:fld id="{925FECDA-8ECD-4754-9289-8A0BF59C8BD9}" type="slidenum">
              <a:rPr lang="en-US" altLang="zh-CN"/>
              <a:pPr>
                <a:defRPr/>
              </a:pPr>
              <a:t>‹#›</a:t>
            </a:fld>
            <a:endParaRPr lang="en-US" altLang="zh-CN" dirty="0"/>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sldNum" sz="quarter" idx="10"/>
          </p:nvPr>
        </p:nvSpPr>
        <p:spPr>
          <a:ln/>
        </p:spPr>
        <p:txBody>
          <a:bodyPr/>
          <a:lstStyle>
            <a:lvl1pPr>
              <a:defRPr/>
            </a:lvl1pPr>
          </a:lstStyle>
          <a:p>
            <a:pPr>
              <a:defRPr/>
            </a:pPr>
            <a:fld id="{3A938532-4967-4F1E-AE00-506F80D9D130}" type="slidenum">
              <a:rPr lang="en-US" altLang="zh-CN"/>
              <a:pPr>
                <a:defRPr/>
              </a:pPr>
              <a:t>‹#›</a:t>
            </a:fld>
            <a:endParaRPr lang="en-US" altLang="zh-CN" dirty="0"/>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p:cNvSpPr>
            <a:spLocks noGrp="1" noChangeArrowheads="1"/>
          </p:cNvSpPr>
          <p:nvPr>
            <p:ph type="sldNum" sz="quarter" idx="10"/>
          </p:nvPr>
        </p:nvSpPr>
        <p:spPr>
          <a:ln/>
        </p:spPr>
        <p:txBody>
          <a:bodyPr/>
          <a:lstStyle>
            <a:lvl1pPr>
              <a:defRPr/>
            </a:lvl1pPr>
          </a:lstStyle>
          <a:p>
            <a:pPr>
              <a:defRPr/>
            </a:pPr>
            <a:fld id="{43BCDF5E-4968-4512-807C-A495FF902699}" type="slidenum">
              <a:rPr lang="en-US" altLang="zh-CN"/>
              <a:pPr>
                <a:defRPr/>
              </a:pPr>
              <a:t>‹#›</a:t>
            </a:fld>
            <a:endParaRPr lang="en-US" altLang="zh-CN" dirty="0"/>
          </a:p>
        </p:txBody>
      </p:sp>
      <p:sp>
        <p:nvSpPr>
          <p:cNvPr id="8" name="Rectangle 1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p:cNvSpPr>
            <a:spLocks noGrp="1" noChangeArrowheads="1"/>
          </p:cNvSpPr>
          <p:nvPr>
            <p:ph type="sldNum" sz="quarter" idx="10"/>
          </p:nvPr>
        </p:nvSpPr>
        <p:spPr>
          <a:ln/>
        </p:spPr>
        <p:txBody>
          <a:bodyPr/>
          <a:lstStyle>
            <a:lvl1pPr>
              <a:defRPr/>
            </a:lvl1pPr>
          </a:lstStyle>
          <a:p>
            <a:pPr>
              <a:defRPr/>
            </a:pPr>
            <a:fld id="{F5FE5AF5-CF9B-4184-BA28-C545D8173752}" type="slidenum">
              <a:rPr lang="en-US" altLang="zh-CN"/>
              <a:pPr>
                <a:defRPr/>
              </a:pPr>
              <a:t>‹#›</a:t>
            </a:fld>
            <a:endParaRPr lang="en-US" altLang="zh-CN" dirty="0"/>
          </a:p>
        </p:txBody>
      </p:sp>
      <p:sp>
        <p:nvSpPr>
          <p:cNvPr id="4" name="Rectangle 1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F977AF18-293A-4401-B5B2-CAC00A912E69}" type="slidenum">
              <a:rPr lang="en-US" altLang="zh-CN"/>
              <a:pPr>
                <a:defRPr/>
              </a:pPr>
              <a:t>‹#›</a:t>
            </a:fld>
            <a:endParaRPr lang="en-US" altLang="zh-CN" dirty="0"/>
          </a:p>
        </p:txBody>
      </p:sp>
      <p:sp>
        <p:nvSpPr>
          <p:cNvPr id="3" name="Rectangle 1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pPr>
              <a:defRPr/>
            </a:pPr>
            <a:fld id="{C87273A3-650E-4320-894C-E2A2592CE5BD}" type="slidenum">
              <a:rPr lang="en-US" altLang="zh-CN"/>
              <a:pPr>
                <a:defRPr/>
              </a:pPr>
              <a:t>‹#›</a:t>
            </a:fld>
            <a:endParaRPr lang="en-US" altLang="zh-CN" dirty="0"/>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pPr>
              <a:defRPr/>
            </a:pPr>
            <a:fld id="{85E5252A-BA4C-4A38-BD71-540FF55639FF}" type="slidenum">
              <a:rPr lang="en-US" altLang="zh-CN"/>
              <a:pPr>
                <a:defRPr/>
              </a:pPr>
              <a:t>‹#›</a:t>
            </a:fld>
            <a:endParaRPr lang="en-US" altLang="zh-CN" dirty="0"/>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sldNum" sz="quarter" idx="10"/>
          </p:nvPr>
        </p:nvSpPr>
        <p:spPr>
          <a:ln/>
        </p:spPr>
        <p:txBody>
          <a:bodyPr/>
          <a:lstStyle>
            <a:lvl1pPr>
              <a:defRPr/>
            </a:lvl1pPr>
          </a:lstStyle>
          <a:p>
            <a:pPr>
              <a:defRPr/>
            </a:pPr>
            <a:fld id="{3C307197-CB4E-40A9-88B9-21A083009236}" type="slidenum">
              <a:rPr lang="en-US" altLang="zh-CN"/>
              <a:pPr>
                <a:defRPr/>
              </a:pPr>
              <a:t>‹#›</a:t>
            </a:fld>
            <a:endParaRPr lang="en-US" altLang="zh-CN" dirty="0"/>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3D0F01CF-88B3-490E-BB07-50984ACE5BD6}" type="slidenum">
              <a:rPr lang="en-US" altLang="en-US"/>
              <a:pPr>
                <a:defRPr/>
              </a:pPr>
              <a:t>‹#›</a:t>
            </a:fld>
            <a:endParaRPr lang="en-US" altLang="en-US" dirty="0"/>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519113"/>
            <a:ext cx="1846262" cy="55800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98525" y="519113"/>
            <a:ext cx="5389563" cy="55800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sldNum" sz="quarter" idx="10"/>
          </p:nvPr>
        </p:nvSpPr>
        <p:spPr>
          <a:ln/>
        </p:spPr>
        <p:txBody>
          <a:bodyPr/>
          <a:lstStyle>
            <a:lvl1pPr>
              <a:defRPr/>
            </a:lvl1pPr>
          </a:lstStyle>
          <a:p>
            <a:pPr>
              <a:defRPr/>
            </a:pPr>
            <a:fld id="{03E1CE44-2A0E-4FB1-90CF-98DAFC910477}" type="slidenum">
              <a:rPr lang="en-US" altLang="zh-CN"/>
              <a:pPr>
                <a:defRPr/>
              </a:pPr>
              <a:t>‹#›</a:t>
            </a:fld>
            <a:endParaRPr lang="en-US" altLang="zh-CN" dirty="0"/>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3" name="Picture 21" descr="hc_DividerBG_blue"/>
          <p:cNvPicPr>
            <a:picLocks noChangeAspect="1" noChangeArrowheads="1"/>
          </p:cNvPicPr>
          <p:nvPr/>
        </p:nvPicPr>
        <p:blipFill>
          <a:blip r:embed="rId2"/>
          <a:srcRect/>
          <a:stretch>
            <a:fillRect/>
          </a:stretch>
        </p:blipFill>
        <p:spPr bwMode="white">
          <a:xfrm>
            <a:off x="0" y="0"/>
            <a:ext cx="9144000" cy="6858000"/>
          </a:xfrm>
          <a:prstGeom prst="rect">
            <a:avLst/>
          </a:prstGeom>
          <a:noFill/>
          <a:ln w="9525">
            <a:noFill/>
            <a:miter lim="800000"/>
            <a:headEnd/>
            <a:tailEnd/>
          </a:ln>
        </p:spPr>
      </p:pic>
      <p:pic>
        <p:nvPicPr>
          <p:cNvPr id="4" name="Picture 23" descr="hc_Divider_TransLogo"/>
          <p:cNvPicPr>
            <a:picLocks noChangeAspect="1" noChangeArrowheads="1"/>
          </p:cNvPicPr>
          <p:nvPr/>
        </p:nvPicPr>
        <p:blipFill>
          <a:blip r:embed="rId3"/>
          <a:srcRect/>
          <a:stretch>
            <a:fillRect/>
          </a:stretch>
        </p:blipFill>
        <p:spPr bwMode="black">
          <a:xfrm>
            <a:off x="384175" y="6324600"/>
            <a:ext cx="1630363" cy="361950"/>
          </a:xfrm>
          <a:prstGeom prst="rect">
            <a:avLst/>
          </a:prstGeom>
          <a:noFill/>
          <a:ln w="9525">
            <a:noFill/>
            <a:miter lim="800000"/>
            <a:headEnd/>
            <a:tailEnd/>
          </a:ln>
        </p:spPr>
      </p:pic>
      <p:sp>
        <p:nvSpPr>
          <p:cNvPr id="41988" name="Rectangle 4"/>
          <p:cNvSpPr>
            <a:spLocks noGrp="1" noChangeArrowheads="1"/>
          </p:cNvSpPr>
          <p:nvPr>
            <p:ph type="ctrTitle"/>
          </p:nvPr>
        </p:nvSpPr>
        <p:spPr>
          <a:xfrm>
            <a:off x="898525" y="1538288"/>
            <a:ext cx="7388225" cy="4035425"/>
          </a:xfrm>
        </p:spPr>
        <p:txBody>
          <a:bodyPr anchor="t"/>
          <a:lstStyle>
            <a:lvl1pPr>
              <a:defRPr sz="4000"/>
            </a:lvl1pPr>
          </a:lstStyle>
          <a:p>
            <a:r>
              <a:rPr lang="zh-CN" altLang="en-US"/>
              <a:t>单击此处编辑母版标题样式</a:t>
            </a:r>
            <a:endParaRPr lang="en-US" altLang="zh-CN"/>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sldNum" sz="quarter" idx="10"/>
          </p:nvPr>
        </p:nvSpPr>
        <p:spPr>
          <a:ln/>
        </p:spPr>
        <p:txBody>
          <a:bodyPr/>
          <a:lstStyle>
            <a:lvl1pPr>
              <a:defRPr/>
            </a:lvl1pPr>
          </a:lstStyle>
          <a:p>
            <a:pPr>
              <a:defRPr/>
            </a:pPr>
            <a:fld id="{5C4C01F1-F8CB-4478-AE59-3CEC96E6AE3C}" type="slidenum">
              <a:rPr lang="en-US" altLang="zh-CN"/>
              <a:pPr>
                <a:defRPr/>
              </a:pPr>
              <a:t>‹#›</a:t>
            </a:fld>
            <a:endParaRPr lang="en-US" altLang="zh-CN" dirty="0"/>
          </a:p>
        </p:txBody>
      </p:sp>
      <p:sp>
        <p:nvSpPr>
          <p:cNvPr id="5" name="Rectangle 2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sldNum" sz="quarter" idx="10"/>
          </p:nvPr>
        </p:nvSpPr>
        <p:spPr>
          <a:ln/>
        </p:spPr>
        <p:txBody>
          <a:bodyPr/>
          <a:lstStyle>
            <a:lvl1pPr>
              <a:defRPr/>
            </a:lvl1pPr>
          </a:lstStyle>
          <a:p>
            <a:pPr>
              <a:defRPr/>
            </a:pPr>
            <a:fld id="{50B79CDC-640C-4ABE-A798-E350BEB256B2}" type="slidenum">
              <a:rPr lang="en-US" altLang="zh-CN"/>
              <a:pPr>
                <a:defRPr/>
              </a:pPr>
              <a:t>‹#›</a:t>
            </a:fld>
            <a:endParaRPr lang="en-US" altLang="zh-CN" dirty="0"/>
          </a:p>
        </p:txBody>
      </p:sp>
      <p:sp>
        <p:nvSpPr>
          <p:cNvPr id="5" name="Rectangle 2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sldNum" sz="quarter" idx="10"/>
          </p:nvPr>
        </p:nvSpPr>
        <p:spPr>
          <a:ln/>
        </p:spPr>
        <p:txBody>
          <a:bodyPr/>
          <a:lstStyle>
            <a:lvl1pPr>
              <a:defRPr/>
            </a:lvl1pPr>
          </a:lstStyle>
          <a:p>
            <a:pPr>
              <a:defRPr/>
            </a:pPr>
            <a:fld id="{EDB4FF27-DEBE-4309-8309-990AC25291D1}" type="slidenum">
              <a:rPr lang="en-US" altLang="zh-CN"/>
              <a:pPr>
                <a:defRPr/>
              </a:pPr>
              <a:t>‹#›</a:t>
            </a:fld>
            <a:endParaRPr lang="en-US" altLang="zh-CN" dirty="0"/>
          </a:p>
        </p:txBody>
      </p:sp>
      <p:sp>
        <p:nvSpPr>
          <p:cNvPr id="6" name="Rectangle 2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sldNum" sz="quarter" idx="10"/>
          </p:nvPr>
        </p:nvSpPr>
        <p:spPr>
          <a:ln/>
        </p:spPr>
        <p:txBody>
          <a:bodyPr/>
          <a:lstStyle>
            <a:lvl1pPr>
              <a:defRPr/>
            </a:lvl1pPr>
          </a:lstStyle>
          <a:p>
            <a:pPr>
              <a:defRPr/>
            </a:pPr>
            <a:fld id="{34197DE2-F8A2-44FA-B710-17847E74747E}" type="slidenum">
              <a:rPr lang="en-US" altLang="zh-CN"/>
              <a:pPr>
                <a:defRPr/>
              </a:pPr>
              <a:t>‹#›</a:t>
            </a:fld>
            <a:endParaRPr lang="en-US" altLang="zh-CN" dirty="0"/>
          </a:p>
        </p:txBody>
      </p:sp>
      <p:sp>
        <p:nvSpPr>
          <p:cNvPr id="8" name="Rectangle 2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sldNum" sz="quarter" idx="10"/>
          </p:nvPr>
        </p:nvSpPr>
        <p:spPr>
          <a:ln/>
        </p:spPr>
        <p:txBody>
          <a:bodyPr/>
          <a:lstStyle>
            <a:lvl1pPr>
              <a:defRPr/>
            </a:lvl1pPr>
          </a:lstStyle>
          <a:p>
            <a:pPr>
              <a:defRPr/>
            </a:pPr>
            <a:fld id="{230994E0-35EB-4C3A-B20C-ED37E09D0237}" type="slidenum">
              <a:rPr lang="en-US" altLang="zh-CN"/>
              <a:pPr>
                <a:defRPr/>
              </a:pPr>
              <a:t>‹#›</a:t>
            </a:fld>
            <a:endParaRPr lang="en-US" altLang="zh-CN" dirty="0"/>
          </a:p>
        </p:txBody>
      </p:sp>
      <p:sp>
        <p:nvSpPr>
          <p:cNvPr id="4" name="Rectangle 2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C9119693-6AE1-49C5-83A7-DDBD538BC492}" type="slidenum">
              <a:rPr lang="en-US" altLang="zh-CN"/>
              <a:pPr>
                <a:defRPr/>
              </a:pPr>
              <a:t>‹#›</a:t>
            </a:fld>
            <a:endParaRPr lang="en-US" altLang="zh-CN" dirty="0"/>
          </a:p>
        </p:txBody>
      </p:sp>
      <p:sp>
        <p:nvSpPr>
          <p:cNvPr id="3" name="Rectangle 2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pPr>
              <a:defRPr/>
            </a:pPr>
            <a:fld id="{B60AA740-2ED2-401D-BC65-72AAA18C66DD}" type="slidenum">
              <a:rPr lang="en-US" altLang="zh-CN"/>
              <a:pPr>
                <a:defRPr/>
              </a:pPr>
              <a:t>‹#›</a:t>
            </a:fld>
            <a:endParaRPr lang="en-US" altLang="zh-CN" dirty="0"/>
          </a:p>
        </p:txBody>
      </p:sp>
      <p:sp>
        <p:nvSpPr>
          <p:cNvPr id="6" name="Rectangle 2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pPr>
              <a:defRPr/>
            </a:pPr>
            <a:fld id="{6FD91485-31C1-4E5F-B034-E42ED11999DF}" type="slidenum">
              <a:rPr lang="en-US" altLang="zh-CN"/>
              <a:pPr>
                <a:defRPr/>
              </a:pPr>
              <a:t>‹#›</a:t>
            </a:fld>
            <a:endParaRPr lang="en-US" altLang="zh-CN" dirty="0"/>
          </a:p>
        </p:txBody>
      </p:sp>
      <p:sp>
        <p:nvSpPr>
          <p:cNvPr id="6" name="Rectangle 20"/>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5.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7.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4.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6.pn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9.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4.pn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10.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11.pn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image" Target="../media/image6.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image" Target="../media/image4.png"/><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7.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image" Target="../media/image12.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image" Target="../media/image13.jpeg"/><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8.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image" Target="../media/image4.png"/><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heme" Target="../theme/theme9.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image" Target="../media/image6.png"/><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image" Target="../media/image1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909" name="Text Box 21"/>
          <p:cNvSpPr txBox="1">
            <a:spLocks noChangeArrowheads="1"/>
          </p:cNvSpPr>
          <p:nvPr/>
        </p:nvSpPr>
        <p:spPr bwMode="auto">
          <a:xfrm>
            <a:off x="336550" y="1530350"/>
            <a:ext cx="2162175" cy="457200"/>
          </a:xfrm>
          <a:prstGeom prst="rect">
            <a:avLst/>
          </a:prstGeom>
          <a:noFill/>
          <a:ln w="9525">
            <a:noFill/>
            <a:miter lim="800000"/>
            <a:headEnd/>
            <a:tailEnd/>
          </a:ln>
          <a:effectLst/>
        </p:spPr>
        <p:txBody>
          <a:bodyPr>
            <a:spAutoFit/>
          </a:bodyPr>
          <a:lstStyle/>
          <a:p>
            <a:pPr marL="228600" indent="-228600">
              <a:buClr>
                <a:srgbClr val="FF8000"/>
              </a:buClr>
              <a:buFontTx/>
              <a:buChar char="•"/>
              <a:defRPr/>
            </a:pPr>
            <a:endParaRPr lang="zh-CN" altLang="zh-CN">
              <a:solidFill>
                <a:srgbClr val="4B4B4B"/>
              </a:solidFill>
            </a:endParaRPr>
          </a:p>
        </p:txBody>
      </p:sp>
      <p:sp>
        <p:nvSpPr>
          <p:cNvPr id="37893" name="Rectangle 5"/>
          <p:cNvSpPr>
            <a:spLocks noGrp="1" noChangeArrowheads="1"/>
          </p:cNvSpPr>
          <p:nvPr>
            <p:ph type="ftr" sz="quarter" idx="3"/>
          </p:nvPr>
        </p:nvSpPr>
        <p:spPr bwMode="auto">
          <a:xfrm>
            <a:off x="3124200" y="639445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solidFill>
                  <a:srgbClr val="FFFFFF"/>
                </a:solidFill>
                <a:latin typeface="Arial" charset="0"/>
                <a:ea typeface="宋体" charset="-122"/>
              </a:defRPr>
            </a:lvl1pPr>
          </a:lstStyle>
          <a:p>
            <a:pPr>
              <a:defRPr/>
            </a:pPr>
            <a:endParaRPr lang="en-US" altLang="zh-CN"/>
          </a:p>
        </p:txBody>
      </p:sp>
      <p:sp>
        <p:nvSpPr>
          <p:cNvPr id="37894" name="Rectangle 6"/>
          <p:cNvSpPr>
            <a:spLocks noGrp="1" noChangeArrowheads="1"/>
          </p:cNvSpPr>
          <p:nvPr>
            <p:ph type="sldNum" sz="quarter" idx="4"/>
          </p:nvPr>
        </p:nvSpPr>
        <p:spPr bwMode="auto">
          <a:xfrm>
            <a:off x="7980363" y="6394450"/>
            <a:ext cx="901700" cy="263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900">
                <a:solidFill>
                  <a:srgbClr val="4B4B4B"/>
                </a:solidFill>
                <a:latin typeface="Arial" charset="0"/>
                <a:ea typeface="宋体" charset="-122"/>
              </a:defRPr>
            </a:lvl1pPr>
          </a:lstStyle>
          <a:p>
            <a:pPr>
              <a:defRPr/>
            </a:pPr>
            <a:fld id="{2C42D6DF-5442-4B2B-94FA-395BFA783A57}" type="slidenum">
              <a:rPr lang="en-US" altLang="en-US"/>
              <a:pPr>
                <a:defRPr/>
              </a:pPr>
              <a:t>‹#›</a:t>
            </a:fld>
            <a:endParaRPr lang="en-US" altLang="en-US" dirty="0"/>
          </a:p>
        </p:txBody>
      </p:sp>
      <p:sp>
        <p:nvSpPr>
          <p:cNvPr id="1029" name="Rectangle 14"/>
          <p:cNvSpPr>
            <a:spLocks noGrp="1" noChangeArrowheads="1"/>
          </p:cNvSpPr>
          <p:nvPr>
            <p:ph type="title"/>
          </p:nvPr>
        </p:nvSpPr>
        <p:spPr bwMode="auto">
          <a:xfrm>
            <a:off x="917575" y="506413"/>
            <a:ext cx="7369175" cy="83661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zh-CN" altLang="en-US"/>
              <a:t>单击此处编辑母版标题样式</a:t>
            </a:r>
            <a:endParaRPr lang="en-US" altLang="zh-CN"/>
          </a:p>
        </p:txBody>
      </p:sp>
      <p:sp>
        <p:nvSpPr>
          <p:cNvPr id="1030" name="Rectangle 15"/>
          <p:cNvSpPr>
            <a:spLocks noGrp="1" noChangeArrowheads="1"/>
          </p:cNvSpPr>
          <p:nvPr>
            <p:ph type="body" idx="1"/>
          </p:nvPr>
        </p:nvSpPr>
        <p:spPr bwMode="auto">
          <a:xfrm>
            <a:off x="917575" y="1525588"/>
            <a:ext cx="7369175" cy="4570412"/>
          </a:xfrm>
          <a:prstGeom prst="rect">
            <a:avLst/>
          </a:prstGeom>
          <a:noFill/>
          <a:ln w="9525">
            <a:noFill/>
            <a:miter lim="800000"/>
            <a:headEnd/>
            <a:tailEnd/>
          </a:ln>
        </p:spPr>
        <p:txBody>
          <a:bodyPr vert="horz" wrap="square" lIns="0" tIns="0" rIns="182880" bIns="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37907" name="Line 19"/>
          <p:cNvSpPr>
            <a:spLocks noChangeShapeType="1"/>
          </p:cNvSpPr>
          <p:nvPr/>
        </p:nvSpPr>
        <p:spPr bwMode="auto">
          <a:xfrm>
            <a:off x="917575" y="1365250"/>
            <a:ext cx="7369175" cy="0"/>
          </a:xfrm>
          <a:prstGeom prst="line">
            <a:avLst/>
          </a:prstGeom>
          <a:noFill/>
          <a:ln w="24130" cap="rnd">
            <a:solidFill>
              <a:schemeClr val="tx1"/>
            </a:solidFill>
            <a:prstDash val="sysDot"/>
            <a:round/>
            <a:headEnd/>
            <a:tailEnd/>
          </a:ln>
          <a:effectLst/>
        </p:spPr>
        <p:txBody>
          <a:bodyPr/>
          <a:lstStyle/>
          <a:p>
            <a:pPr>
              <a:defRPr/>
            </a:pPr>
            <a:endParaRPr lang="zh-CN" altLang="en-US">
              <a:solidFill>
                <a:srgbClr val="4B4B4B"/>
              </a:solidFill>
            </a:endParaRPr>
          </a:p>
        </p:txBody>
      </p:sp>
      <p:grpSp>
        <p:nvGrpSpPr>
          <p:cNvPr id="1032" name="组合 15"/>
          <p:cNvGrpSpPr>
            <a:grpSpLocks/>
          </p:cNvGrpSpPr>
          <p:nvPr userDrawn="1"/>
        </p:nvGrpSpPr>
        <p:grpSpPr bwMode="auto">
          <a:xfrm>
            <a:off x="395288" y="6200775"/>
            <a:ext cx="2916237" cy="541338"/>
            <a:chOff x="4716016" y="5877352"/>
            <a:chExt cx="2915825" cy="540000"/>
          </a:xfrm>
        </p:grpSpPr>
        <p:pic>
          <p:nvPicPr>
            <p:cNvPr id="1033" name="Picture 3" descr="badge-logon"/>
            <p:cNvPicPr>
              <a:picLocks noChangeAspect="1" noChangeArrowheads="1"/>
            </p:cNvPicPr>
            <p:nvPr userDrawn="1"/>
          </p:nvPicPr>
          <p:blipFill>
            <a:blip r:embed="rId14"/>
            <a:srcRect/>
            <a:stretch>
              <a:fillRect/>
            </a:stretch>
          </p:blipFill>
          <p:spPr bwMode="auto">
            <a:xfrm>
              <a:off x="4716016" y="5877352"/>
              <a:ext cx="540000" cy="540000"/>
            </a:xfrm>
            <a:prstGeom prst="rect">
              <a:avLst/>
            </a:prstGeom>
            <a:noFill/>
            <a:ln w="9525">
              <a:noFill/>
              <a:miter lim="800000"/>
              <a:headEnd/>
              <a:tailEnd/>
            </a:ln>
          </p:spPr>
        </p:pic>
        <p:sp>
          <p:nvSpPr>
            <p:cNvPr id="18" name="TextBox 17"/>
            <p:cNvSpPr txBox="1"/>
            <p:nvPr userDrawn="1"/>
          </p:nvSpPr>
          <p:spPr>
            <a:xfrm>
              <a:off x="5292197" y="5970783"/>
              <a:ext cx="2339644" cy="337301"/>
            </a:xfrm>
            <a:prstGeom prst="rect">
              <a:avLst/>
            </a:prstGeom>
            <a:noFill/>
          </p:spPr>
          <p:txBody>
            <a:bodyPr>
              <a:spAutoFit/>
            </a:bodyPr>
            <a:lstStyle/>
            <a:p>
              <a:pPr>
                <a:defRPr/>
              </a:pPr>
              <a:r>
                <a:rPr lang="zh-CN" altLang="en-US" sz="1600" dirty="0">
                  <a:latin typeface="Arial" pitchFamily="34" charset="0"/>
                  <a:ea typeface="宋体" pitchFamily="2" charset="-122"/>
                </a:rPr>
                <a:t>计算机学院</a:t>
              </a:r>
            </a:p>
          </p:txBody>
        </p:sp>
      </p:grpSp>
    </p:spTree>
  </p:cSld>
  <p:clrMap bg1="lt1" tx1="dk1" bg2="lt2" tx2="dk2" accent1="accent1" accent2="accent2" accent3="accent3" accent4="accent4" accent5="accent5" accent6="accent6" hlink="hlink" folHlink="folHlink"/>
  <p:sldLayoutIdLst>
    <p:sldLayoutId id="2147495389" r:id="rId1"/>
    <p:sldLayoutId id="2147495299" r:id="rId2"/>
    <p:sldLayoutId id="2147495300" r:id="rId3"/>
    <p:sldLayoutId id="2147495301" r:id="rId4"/>
    <p:sldLayoutId id="2147495302" r:id="rId5"/>
    <p:sldLayoutId id="2147495303" r:id="rId6"/>
    <p:sldLayoutId id="2147495304" r:id="rId7"/>
    <p:sldLayoutId id="2147495305" r:id="rId8"/>
    <p:sldLayoutId id="2147495306" r:id="rId9"/>
    <p:sldLayoutId id="2147495307" r:id="rId10"/>
    <p:sldLayoutId id="2147495308" r:id="rId11"/>
    <p:sldLayoutId id="2147495390" r:id="rId12"/>
  </p:sldLayoutIdLst>
  <p:transition/>
  <p:hf hdr="0" ftr="0" dt="0"/>
  <p:txStyles>
    <p:titleStyle>
      <a:lvl1pPr algn="l" rtl="0" eaLnBrk="0" fontAlgn="base" hangingPunct="0">
        <a:lnSpc>
          <a:spcPct val="90000"/>
        </a:lnSpc>
        <a:spcBef>
          <a:spcPct val="0"/>
        </a:spcBef>
        <a:spcAft>
          <a:spcPct val="0"/>
        </a:spcAft>
        <a:defRPr sz="4000" b="1">
          <a:solidFill>
            <a:schemeClr val="tx1"/>
          </a:solidFill>
          <a:latin typeface="黑体" pitchFamily="49" charset="-122"/>
          <a:ea typeface="黑体" pitchFamily="49" charset="-122"/>
          <a:cs typeface="+mj-cs"/>
        </a:defRPr>
      </a:lvl1pPr>
      <a:lvl2pPr algn="l" rtl="0" eaLnBrk="0" fontAlgn="base" hangingPunct="0">
        <a:lnSpc>
          <a:spcPct val="90000"/>
        </a:lnSpc>
        <a:spcBef>
          <a:spcPct val="0"/>
        </a:spcBef>
        <a:spcAft>
          <a:spcPct val="0"/>
        </a:spcAft>
        <a:defRPr sz="4000" b="1">
          <a:solidFill>
            <a:schemeClr val="tx1"/>
          </a:solidFill>
          <a:latin typeface="黑体" pitchFamily="49" charset="-122"/>
          <a:ea typeface="黑体" pitchFamily="49" charset="-122"/>
        </a:defRPr>
      </a:lvl2pPr>
      <a:lvl3pPr algn="l" rtl="0" eaLnBrk="0" fontAlgn="base" hangingPunct="0">
        <a:lnSpc>
          <a:spcPct val="90000"/>
        </a:lnSpc>
        <a:spcBef>
          <a:spcPct val="0"/>
        </a:spcBef>
        <a:spcAft>
          <a:spcPct val="0"/>
        </a:spcAft>
        <a:defRPr sz="4000" b="1">
          <a:solidFill>
            <a:schemeClr val="tx1"/>
          </a:solidFill>
          <a:latin typeface="黑体" pitchFamily="49" charset="-122"/>
          <a:ea typeface="黑体" pitchFamily="49" charset="-122"/>
        </a:defRPr>
      </a:lvl3pPr>
      <a:lvl4pPr algn="l" rtl="0" eaLnBrk="0" fontAlgn="base" hangingPunct="0">
        <a:lnSpc>
          <a:spcPct val="90000"/>
        </a:lnSpc>
        <a:spcBef>
          <a:spcPct val="0"/>
        </a:spcBef>
        <a:spcAft>
          <a:spcPct val="0"/>
        </a:spcAft>
        <a:defRPr sz="4000" b="1">
          <a:solidFill>
            <a:schemeClr val="tx1"/>
          </a:solidFill>
          <a:latin typeface="黑体" pitchFamily="49" charset="-122"/>
          <a:ea typeface="黑体" pitchFamily="49" charset="-122"/>
        </a:defRPr>
      </a:lvl4pPr>
      <a:lvl5pPr algn="l" rtl="0" eaLnBrk="0" fontAlgn="base" hangingPunct="0">
        <a:lnSpc>
          <a:spcPct val="90000"/>
        </a:lnSpc>
        <a:spcBef>
          <a:spcPct val="0"/>
        </a:spcBef>
        <a:spcAft>
          <a:spcPct val="0"/>
        </a:spcAft>
        <a:defRPr sz="4000" b="1">
          <a:solidFill>
            <a:schemeClr val="tx1"/>
          </a:solidFill>
          <a:latin typeface="黑体" pitchFamily="49" charset="-122"/>
          <a:ea typeface="黑体" pitchFamily="49" charset="-122"/>
        </a:defRPr>
      </a:lvl5pPr>
      <a:lvl6pPr marL="457200" algn="l" rtl="0" eaLnBrk="1" fontAlgn="base" hangingPunct="1">
        <a:lnSpc>
          <a:spcPct val="90000"/>
        </a:lnSpc>
        <a:spcBef>
          <a:spcPct val="0"/>
        </a:spcBef>
        <a:spcAft>
          <a:spcPct val="0"/>
        </a:spcAft>
        <a:defRPr sz="2800">
          <a:solidFill>
            <a:schemeClr val="tx2"/>
          </a:solidFill>
          <a:latin typeface="Arial" charset="0"/>
        </a:defRPr>
      </a:lvl6pPr>
      <a:lvl7pPr marL="914400" algn="l" rtl="0" eaLnBrk="1" fontAlgn="base" hangingPunct="1">
        <a:lnSpc>
          <a:spcPct val="90000"/>
        </a:lnSpc>
        <a:spcBef>
          <a:spcPct val="0"/>
        </a:spcBef>
        <a:spcAft>
          <a:spcPct val="0"/>
        </a:spcAft>
        <a:defRPr sz="2800">
          <a:solidFill>
            <a:schemeClr val="tx2"/>
          </a:solidFill>
          <a:latin typeface="Arial" charset="0"/>
        </a:defRPr>
      </a:lvl7pPr>
      <a:lvl8pPr marL="1371600" algn="l" rtl="0" eaLnBrk="1" fontAlgn="base" hangingPunct="1">
        <a:lnSpc>
          <a:spcPct val="90000"/>
        </a:lnSpc>
        <a:spcBef>
          <a:spcPct val="0"/>
        </a:spcBef>
        <a:spcAft>
          <a:spcPct val="0"/>
        </a:spcAft>
        <a:defRPr sz="2800">
          <a:solidFill>
            <a:schemeClr val="tx2"/>
          </a:solidFill>
          <a:latin typeface="Arial" charset="0"/>
        </a:defRPr>
      </a:lvl8pPr>
      <a:lvl9pPr marL="1828800" algn="l" rtl="0" eaLnBrk="1" fontAlgn="base" hangingPunct="1">
        <a:lnSpc>
          <a:spcPct val="90000"/>
        </a:lnSpc>
        <a:spcBef>
          <a:spcPct val="0"/>
        </a:spcBef>
        <a:spcAft>
          <a:spcPct val="0"/>
        </a:spcAft>
        <a:defRPr sz="2800">
          <a:solidFill>
            <a:schemeClr val="tx2"/>
          </a:solidFill>
          <a:latin typeface="Arial" charset="0"/>
        </a:defRPr>
      </a:lvl9pPr>
    </p:titleStyle>
    <p:bodyStyle>
      <a:lvl1pPr marL="228600" indent="-228600" algn="l" rtl="0" eaLnBrk="0" fontAlgn="base" hangingPunct="0">
        <a:spcBef>
          <a:spcPct val="50000"/>
        </a:spcBef>
        <a:spcAft>
          <a:spcPct val="0"/>
        </a:spcAft>
        <a:buClr>
          <a:schemeClr val="tx2"/>
        </a:buClr>
        <a:buChar char="•"/>
        <a:defRPr sz="2800" b="1">
          <a:solidFill>
            <a:schemeClr val="tx1"/>
          </a:solidFill>
          <a:latin typeface="黑体" pitchFamily="49" charset="-122"/>
          <a:ea typeface="黑体" pitchFamily="49" charset="-122"/>
          <a:cs typeface="+mn-cs"/>
        </a:defRPr>
      </a:lvl1pPr>
      <a:lvl2pPr marL="628650" indent="-285750" algn="l" rtl="0" eaLnBrk="0" fontAlgn="base" hangingPunct="0">
        <a:spcBef>
          <a:spcPct val="30000"/>
        </a:spcBef>
        <a:spcAft>
          <a:spcPct val="0"/>
        </a:spcAft>
        <a:buClr>
          <a:schemeClr val="tx2"/>
        </a:buClr>
        <a:buFont typeface="Arial" charset="0"/>
        <a:buChar char="–"/>
        <a:defRPr sz="2400" b="1">
          <a:solidFill>
            <a:schemeClr val="tx1"/>
          </a:solidFill>
          <a:latin typeface="黑体" pitchFamily="49" charset="-122"/>
          <a:ea typeface="黑体" pitchFamily="49" charset="-122"/>
        </a:defRPr>
      </a:lvl2pPr>
      <a:lvl3pPr marL="914400" indent="-171450" algn="l" rtl="0" eaLnBrk="0" fontAlgn="base" hangingPunct="0">
        <a:spcBef>
          <a:spcPct val="25000"/>
        </a:spcBef>
        <a:spcAft>
          <a:spcPct val="0"/>
        </a:spcAft>
        <a:buClr>
          <a:schemeClr val="tx2"/>
        </a:buClr>
        <a:buChar char="•"/>
        <a:defRPr sz="2000" b="1">
          <a:solidFill>
            <a:schemeClr val="tx1"/>
          </a:solidFill>
          <a:latin typeface="黑体" pitchFamily="49" charset="-122"/>
          <a:ea typeface="黑体" pitchFamily="49" charset="-122"/>
        </a:defRPr>
      </a:lvl3pPr>
      <a:lvl4pPr marL="1257300" indent="-228600" algn="l" rtl="0" eaLnBrk="0" fontAlgn="base" hangingPunct="0">
        <a:spcBef>
          <a:spcPct val="20000"/>
        </a:spcBef>
        <a:spcAft>
          <a:spcPct val="0"/>
        </a:spcAft>
        <a:buClr>
          <a:schemeClr val="tx2"/>
        </a:buClr>
        <a:buFont typeface="Arial" charset="0"/>
        <a:buChar char="–"/>
        <a:defRPr sz="1600" b="1">
          <a:solidFill>
            <a:schemeClr val="tx1"/>
          </a:solidFill>
          <a:latin typeface="黑体" pitchFamily="49" charset="-122"/>
          <a:ea typeface="黑体" pitchFamily="49" charset="-122"/>
        </a:defRPr>
      </a:lvl4pPr>
      <a:lvl5pPr marL="1485900" indent="-114300" algn="l" rtl="0" eaLnBrk="0" fontAlgn="base" hangingPunct="0">
        <a:spcBef>
          <a:spcPct val="20000"/>
        </a:spcBef>
        <a:spcAft>
          <a:spcPct val="0"/>
        </a:spcAft>
        <a:buClr>
          <a:schemeClr val="tx2"/>
        </a:buClr>
        <a:buChar char="•"/>
        <a:defRPr sz="1400" b="1">
          <a:solidFill>
            <a:schemeClr val="tx1"/>
          </a:solidFill>
          <a:latin typeface="黑体" pitchFamily="49" charset="-122"/>
          <a:ea typeface="黑体" pitchFamily="49" charset="-122"/>
        </a:defRPr>
      </a:lvl5pPr>
      <a:lvl6pPr marL="1943100" indent="-114300" algn="l" rtl="0" eaLnBrk="1" fontAlgn="base" hangingPunct="1">
        <a:spcBef>
          <a:spcPct val="20000"/>
        </a:spcBef>
        <a:spcAft>
          <a:spcPct val="0"/>
        </a:spcAft>
        <a:buClr>
          <a:schemeClr val="tx2"/>
        </a:buClr>
        <a:buChar char="•"/>
        <a:defRPr sz="1400">
          <a:solidFill>
            <a:schemeClr val="tx1"/>
          </a:solidFill>
          <a:latin typeface="+mn-lt"/>
        </a:defRPr>
      </a:lvl6pPr>
      <a:lvl7pPr marL="2400300" indent="-114300" algn="l" rtl="0" eaLnBrk="1" fontAlgn="base" hangingPunct="1">
        <a:spcBef>
          <a:spcPct val="20000"/>
        </a:spcBef>
        <a:spcAft>
          <a:spcPct val="0"/>
        </a:spcAft>
        <a:buClr>
          <a:schemeClr val="tx2"/>
        </a:buClr>
        <a:buChar char="•"/>
        <a:defRPr sz="1400">
          <a:solidFill>
            <a:schemeClr val="tx1"/>
          </a:solidFill>
          <a:latin typeface="+mn-lt"/>
        </a:defRPr>
      </a:lvl7pPr>
      <a:lvl8pPr marL="2857500" indent="-114300" algn="l" rtl="0" eaLnBrk="1" fontAlgn="base" hangingPunct="1">
        <a:spcBef>
          <a:spcPct val="20000"/>
        </a:spcBef>
        <a:spcAft>
          <a:spcPct val="0"/>
        </a:spcAft>
        <a:buClr>
          <a:schemeClr val="tx2"/>
        </a:buClr>
        <a:buChar char="•"/>
        <a:defRPr sz="1400">
          <a:solidFill>
            <a:schemeClr val="tx1"/>
          </a:solidFill>
          <a:latin typeface="+mn-lt"/>
        </a:defRPr>
      </a:lvl8pPr>
      <a:lvl9pPr marL="3314700" indent="-114300" algn="l" rtl="0" eaLnBrk="1" fontAlgn="base" hangingPunct="1">
        <a:spcBef>
          <a:spcPct val="20000"/>
        </a:spcBef>
        <a:spcAft>
          <a:spcPct val="0"/>
        </a:spcAft>
        <a:buClr>
          <a:schemeClr val="tx2"/>
        </a:buClr>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9144000" cy="6861175"/>
            <a:chOff x="0" y="0"/>
            <a:chExt cx="5760" cy="4322"/>
          </a:xfrm>
        </p:grpSpPr>
        <p:sp>
          <p:nvSpPr>
            <p:cNvPr id="476163"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p>
          </p:txBody>
        </p:sp>
        <p:pic>
          <p:nvPicPr>
            <p:cNvPr id="2059" name="Picture 4" descr="TR_SlideLogo_BW600"/>
            <p:cNvPicPr>
              <a:picLocks noChangeAspect="1" noChangeArrowheads="1"/>
            </p:cNvPicPr>
            <p:nvPr userDrawn="1"/>
          </p:nvPicPr>
          <p:blipFill>
            <a:blip r:embed="rId14"/>
            <a:srcRect/>
            <a:stretch>
              <a:fillRect/>
            </a:stretch>
          </p:blipFill>
          <p:spPr bwMode="auto">
            <a:xfrm>
              <a:off x="234" y="3984"/>
              <a:ext cx="1041" cy="338"/>
            </a:xfrm>
            <a:prstGeom prst="rect">
              <a:avLst/>
            </a:prstGeom>
            <a:solidFill>
              <a:schemeClr val="tx2"/>
            </a:solidFill>
            <a:ln w="9525">
              <a:noFill/>
              <a:miter lim="800000"/>
              <a:headEnd/>
              <a:tailEnd/>
            </a:ln>
          </p:spPr>
        </p:pic>
      </p:grpSp>
      <p:pic>
        <p:nvPicPr>
          <p:cNvPr id="2051" name="Picture 5" descr="hc_DividerBG_purple"/>
          <p:cNvPicPr>
            <a:picLocks noChangeAspect="1" noChangeArrowheads="1"/>
          </p:cNvPicPr>
          <p:nvPr/>
        </p:nvPicPr>
        <p:blipFill>
          <a:blip r:embed="rId15"/>
          <a:srcRect/>
          <a:stretch>
            <a:fillRect/>
          </a:stretch>
        </p:blipFill>
        <p:spPr bwMode="white">
          <a:xfrm>
            <a:off x="0" y="0"/>
            <a:ext cx="9144000" cy="6858000"/>
          </a:xfrm>
          <a:prstGeom prst="rect">
            <a:avLst/>
          </a:prstGeom>
          <a:noFill/>
          <a:ln w="9525">
            <a:noFill/>
            <a:miter lim="800000"/>
            <a:headEnd/>
            <a:tailEnd/>
          </a:ln>
        </p:spPr>
      </p:pic>
      <p:pic>
        <p:nvPicPr>
          <p:cNvPr id="2052" name="Picture 6" descr="hc_Divider_TransLogo"/>
          <p:cNvPicPr>
            <a:picLocks noChangeAspect="1" noChangeArrowheads="1"/>
          </p:cNvPicPr>
          <p:nvPr/>
        </p:nvPicPr>
        <p:blipFill>
          <a:blip r:embed="rId16"/>
          <a:srcRect/>
          <a:stretch>
            <a:fillRect/>
          </a:stretch>
        </p:blipFill>
        <p:spPr bwMode="black">
          <a:xfrm>
            <a:off x="384175" y="6324600"/>
            <a:ext cx="1630363" cy="361950"/>
          </a:xfrm>
          <a:prstGeom prst="rect">
            <a:avLst/>
          </a:prstGeom>
          <a:noFill/>
          <a:ln w="9525">
            <a:noFill/>
            <a:miter lim="800000"/>
            <a:headEnd/>
            <a:tailEnd/>
          </a:ln>
        </p:spPr>
      </p:pic>
      <p:sp>
        <p:nvSpPr>
          <p:cNvPr id="476169" name="Rectangle 9"/>
          <p:cNvSpPr>
            <a:spLocks noGrp="1" noChangeArrowheads="1"/>
          </p:cNvSpPr>
          <p:nvPr>
            <p:ph type="sldNum" sz="quarter" idx="4"/>
          </p:nvPr>
        </p:nvSpPr>
        <p:spPr bwMode="auto">
          <a:xfrm>
            <a:off x="8424863" y="639445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900">
                <a:solidFill>
                  <a:schemeClr val="tx2"/>
                </a:solidFill>
                <a:latin typeface="Arial" charset="0"/>
                <a:ea typeface="宋体" charset="-122"/>
              </a:defRPr>
            </a:lvl1pPr>
          </a:lstStyle>
          <a:p>
            <a:pPr>
              <a:defRPr/>
            </a:pPr>
            <a:fld id="{8C832BEC-6259-4540-ADDC-7BBC05F9C215}" type="slidenum">
              <a:rPr lang="en-US" altLang="zh-CN"/>
              <a:pPr>
                <a:defRPr/>
              </a:pPr>
              <a:t>‹#›</a:t>
            </a:fld>
            <a:endParaRPr lang="en-US" altLang="zh-CN" dirty="0"/>
          </a:p>
        </p:txBody>
      </p:sp>
      <p:sp>
        <p:nvSpPr>
          <p:cNvPr id="476171" name="Rectangle 11"/>
          <p:cNvSpPr>
            <a:spLocks noGrp="1" noChangeArrowheads="1"/>
          </p:cNvSpPr>
          <p:nvPr>
            <p:ph type="ftr" sz="quarter" idx="3"/>
          </p:nvPr>
        </p:nvSpPr>
        <p:spPr bwMode="auto">
          <a:xfrm>
            <a:off x="3124200" y="639445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latin typeface="Arial" charset="0"/>
                <a:ea typeface="宋体" charset="-122"/>
              </a:defRPr>
            </a:lvl1pPr>
          </a:lstStyle>
          <a:p>
            <a:pPr>
              <a:defRPr/>
            </a:pPr>
            <a:endParaRPr lang="en-US" altLang="zh-CN"/>
          </a:p>
        </p:txBody>
      </p:sp>
      <p:sp>
        <p:nvSpPr>
          <p:cNvPr id="2055" name="Rectangle 13"/>
          <p:cNvSpPr>
            <a:spLocks noGrp="1" noChangeArrowheads="1"/>
          </p:cNvSpPr>
          <p:nvPr>
            <p:ph type="title"/>
          </p:nvPr>
        </p:nvSpPr>
        <p:spPr bwMode="auto">
          <a:xfrm>
            <a:off x="898525" y="519113"/>
            <a:ext cx="7388225" cy="81121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zh-CN" altLang="en-US"/>
              <a:t>单击此处编辑母版标题样式</a:t>
            </a:r>
            <a:endParaRPr lang="en-US" altLang="zh-CN"/>
          </a:p>
        </p:txBody>
      </p:sp>
      <p:sp>
        <p:nvSpPr>
          <p:cNvPr id="2056" name="Rectangle 14"/>
          <p:cNvSpPr>
            <a:spLocks noGrp="1" noChangeArrowheads="1"/>
          </p:cNvSpPr>
          <p:nvPr>
            <p:ph type="body" idx="1"/>
          </p:nvPr>
        </p:nvSpPr>
        <p:spPr bwMode="auto">
          <a:xfrm>
            <a:off x="898525" y="1528763"/>
            <a:ext cx="7388225" cy="4570412"/>
          </a:xfrm>
          <a:prstGeom prst="rect">
            <a:avLst/>
          </a:prstGeom>
          <a:noFill/>
          <a:ln w="9525">
            <a:noFill/>
            <a:miter lim="800000"/>
            <a:headEnd/>
            <a:tailEnd/>
          </a:ln>
        </p:spPr>
        <p:txBody>
          <a:bodyPr vert="horz" wrap="square" lIns="0" tIns="0" rIns="182880" bIns="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76175" name="Line 15"/>
          <p:cNvSpPr>
            <a:spLocks noChangeShapeType="1"/>
          </p:cNvSpPr>
          <p:nvPr/>
        </p:nvSpPr>
        <p:spPr bwMode="auto">
          <a:xfrm>
            <a:off x="898525" y="1368425"/>
            <a:ext cx="7388225" cy="0"/>
          </a:xfrm>
          <a:prstGeom prst="line">
            <a:avLst/>
          </a:prstGeom>
          <a:noFill/>
          <a:ln w="24130" cap="rnd">
            <a:solidFill>
              <a:schemeClr val="tx1"/>
            </a:solidFill>
            <a:prstDash val="sysDot"/>
            <a:round/>
            <a:headEnd/>
            <a:tailEnd/>
          </a:ln>
          <a:effectLst/>
        </p:spPr>
        <p:txBody>
          <a:bodyPr/>
          <a:lstStyle/>
          <a:p>
            <a:pPr>
              <a:defRPr/>
            </a:pPr>
            <a:endParaRPr lang="zh-CN" altLang="en-US"/>
          </a:p>
        </p:txBody>
      </p:sp>
    </p:spTree>
  </p:cSld>
  <p:clrMap bg1="dk2" tx1="lt1" bg2="dk1" tx2="lt2" accent1="accent1" accent2="accent2" accent3="accent3" accent4="accent4" accent5="accent5" accent6="accent6" hlink="hlink" folHlink="folHlink"/>
  <p:sldLayoutIdLst>
    <p:sldLayoutId id="2147495391" r:id="rId1"/>
    <p:sldLayoutId id="2147495309" r:id="rId2"/>
    <p:sldLayoutId id="2147495310" r:id="rId3"/>
    <p:sldLayoutId id="2147495311" r:id="rId4"/>
    <p:sldLayoutId id="2147495312" r:id="rId5"/>
    <p:sldLayoutId id="2147495313" r:id="rId6"/>
    <p:sldLayoutId id="2147495314" r:id="rId7"/>
    <p:sldLayoutId id="2147495315" r:id="rId8"/>
    <p:sldLayoutId id="2147495316" r:id="rId9"/>
    <p:sldLayoutId id="2147495317" r:id="rId10"/>
    <p:sldLayoutId id="2147495318" r:id="rId11"/>
    <p:sldLayoutId id="2147495392" r:id="rId12"/>
  </p:sldLayoutIdLst>
  <p:hf hdr="0" ftr="0" dt="0"/>
  <p:txStyles>
    <p:titleStyle>
      <a:lvl1pPr algn="l" rtl="0" eaLnBrk="0" fontAlgn="base" hangingPunct="0">
        <a:lnSpc>
          <a:spcPct val="90000"/>
        </a:lnSpc>
        <a:spcBef>
          <a:spcPct val="0"/>
        </a:spcBef>
        <a:spcAft>
          <a:spcPct val="0"/>
        </a:spcAft>
        <a:defRPr sz="2800">
          <a:solidFill>
            <a:schemeClr val="tx2"/>
          </a:solidFill>
          <a:latin typeface="+mj-lt"/>
          <a:ea typeface="+mj-ea"/>
          <a:cs typeface="+mj-cs"/>
        </a:defRPr>
      </a:lvl1pPr>
      <a:lvl2pPr algn="l" rtl="0" eaLnBrk="0" fontAlgn="base" hangingPunct="0">
        <a:lnSpc>
          <a:spcPct val="90000"/>
        </a:lnSpc>
        <a:spcBef>
          <a:spcPct val="0"/>
        </a:spcBef>
        <a:spcAft>
          <a:spcPct val="0"/>
        </a:spcAft>
        <a:defRPr sz="2800">
          <a:solidFill>
            <a:schemeClr val="tx2"/>
          </a:solidFill>
          <a:latin typeface="Arial" charset="0"/>
        </a:defRPr>
      </a:lvl2pPr>
      <a:lvl3pPr algn="l" rtl="0" eaLnBrk="0" fontAlgn="base" hangingPunct="0">
        <a:lnSpc>
          <a:spcPct val="90000"/>
        </a:lnSpc>
        <a:spcBef>
          <a:spcPct val="0"/>
        </a:spcBef>
        <a:spcAft>
          <a:spcPct val="0"/>
        </a:spcAft>
        <a:defRPr sz="2800">
          <a:solidFill>
            <a:schemeClr val="tx2"/>
          </a:solidFill>
          <a:latin typeface="Arial" charset="0"/>
        </a:defRPr>
      </a:lvl3pPr>
      <a:lvl4pPr algn="l" rtl="0" eaLnBrk="0" fontAlgn="base" hangingPunct="0">
        <a:lnSpc>
          <a:spcPct val="90000"/>
        </a:lnSpc>
        <a:spcBef>
          <a:spcPct val="0"/>
        </a:spcBef>
        <a:spcAft>
          <a:spcPct val="0"/>
        </a:spcAft>
        <a:defRPr sz="2800">
          <a:solidFill>
            <a:schemeClr val="tx2"/>
          </a:solidFill>
          <a:latin typeface="Arial" charset="0"/>
        </a:defRPr>
      </a:lvl4pPr>
      <a:lvl5pPr algn="l" rtl="0" eaLnBrk="0" fontAlgn="base" hangingPunct="0">
        <a:lnSpc>
          <a:spcPct val="90000"/>
        </a:lnSpc>
        <a:spcBef>
          <a:spcPct val="0"/>
        </a:spcBef>
        <a:spcAft>
          <a:spcPct val="0"/>
        </a:spcAft>
        <a:defRPr sz="2800">
          <a:solidFill>
            <a:schemeClr val="tx2"/>
          </a:solidFill>
          <a:latin typeface="Arial" charset="0"/>
        </a:defRPr>
      </a:lvl5pPr>
      <a:lvl6pPr marL="457200" algn="l" rtl="0" eaLnBrk="1" fontAlgn="base" hangingPunct="1">
        <a:lnSpc>
          <a:spcPct val="90000"/>
        </a:lnSpc>
        <a:spcBef>
          <a:spcPct val="0"/>
        </a:spcBef>
        <a:spcAft>
          <a:spcPct val="0"/>
        </a:spcAft>
        <a:defRPr sz="2800">
          <a:solidFill>
            <a:schemeClr val="tx2"/>
          </a:solidFill>
          <a:latin typeface="Arial" charset="0"/>
        </a:defRPr>
      </a:lvl6pPr>
      <a:lvl7pPr marL="914400" algn="l" rtl="0" eaLnBrk="1" fontAlgn="base" hangingPunct="1">
        <a:lnSpc>
          <a:spcPct val="90000"/>
        </a:lnSpc>
        <a:spcBef>
          <a:spcPct val="0"/>
        </a:spcBef>
        <a:spcAft>
          <a:spcPct val="0"/>
        </a:spcAft>
        <a:defRPr sz="2800">
          <a:solidFill>
            <a:schemeClr val="tx2"/>
          </a:solidFill>
          <a:latin typeface="Arial" charset="0"/>
        </a:defRPr>
      </a:lvl7pPr>
      <a:lvl8pPr marL="1371600" algn="l" rtl="0" eaLnBrk="1" fontAlgn="base" hangingPunct="1">
        <a:lnSpc>
          <a:spcPct val="90000"/>
        </a:lnSpc>
        <a:spcBef>
          <a:spcPct val="0"/>
        </a:spcBef>
        <a:spcAft>
          <a:spcPct val="0"/>
        </a:spcAft>
        <a:defRPr sz="2800">
          <a:solidFill>
            <a:schemeClr val="tx2"/>
          </a:solidFill>
          <a:latin typeface="Arial" charset="0"/>
        </a:defRPr>
      </a:lvl8pPr>
      <a:lvl9pPr marL="1828800" algn="l" rtl="0" eaLnBrk="1" fontAlgn="base" hangingPunct="1">
        <a:lnSpc>
          <a:spcPct val="90000"/>
        </a:lnSpc>
        <a:spcBef>
          <a:spcPct val="0"/>
        </a:spcBef>
        <a:spcAft>
          <a:spcPct val="0"/>
        </a:spcAft>
        <a:defRPr sz="2800">
          <a:solidFill>
            <a:schemeClr val="tx2"/>
          </a:solidFill>
          <a:latin typeface="Arial" charset="0"/>
        </a:defRPr>
      </a:lvl9pPr>
    </p:titleStyle>
    <p:bodyStyle>
      <a:lvl1pPr marL="228600" indent="-228600" algn="l" defTabSz="800100" rtl="0" eaLnBrk="0" fontAlgn="base" hangingPunct="0">
        <a:spcBef>
          <a:spcPct val="50000"/>
        </a:spcBef>
        <a:spcAft>
          <a:spcPct val="0"/>
        </a:spcAft>
        <a:buChar char="•"/>
        <a:defRPr sz="2400">
          <a:solidFill>
            <a:schemeClr val="tx1"/>
          </a:solidFill>
          <a:latin typeface="+mn-lt"/>
          <a:ea typeface="+mn-ea"/>
          <a:cs typeface="+mn-cs"/>
        </a:defRPr>
      </a:lvl1pPr>
      <a:lvl2pPr marL="628650" indent="-285750" algn="l" defTabSz="800100" rtl="0" eaLnBrk="0" fontAlgn="base" hangingPunct="0">
        <a:spcBef>
          <a:spcPct val="30000"/>
        </a:spcBef>
        <a:spcAft>
          <a:spcPct val="0"/>
        </a:spcAft>
        <a:buFont typeface="Arial" charset="0"/>
        <a:buChar char="–"/>
        <a:defRPr sz="2000">
          <a:solidFill>
            <a:schemeClr val="tx1"/>
          </a:solidFill>
          <a:latin typeface="+mn-lt"/>
        </a:defRPr>
      </a:lvl2pPr>
      <a:lvl3pPr marL="971550" indent="-228600" algn="l" defTabSz="800100" rtl="0" eaLnBrk="0" fontAlgn="base" hangingPunct="0">
        <a:spcBef>
          <a:spcPct val="25000"/>
        </a:spcBef>
        <a:spcAft>
          <a:spcPct val="0"/>
        </a:spcAft>
        <a:buChar char="•"/>
        <a:defRPr sz="2400">
          <a:solidFill>
            <a:schemeClr val="tx1"/>
          </a:solidFill>
          <a:latin typeface="+mn-lt"/>
        </a:defRPr>
      </a:lvl3pPr>
      <a:lvl4pPr marL="1314450" indent="-228600" algn="l" defTabSz="800100" rtl="0" eaLnBrk="0" fontAlgn="base" hangingPunct="0">
        <a:spcBef>
          <a:spcPct val="25000"/>
        </a:spcBef>
        <a:spcAft>
          <a:spcPct val="0"/>
        </a:spcAft>
        <a:buFont typeface="Arial" charset="0"/>
        <a:buChar char="–"/>
        <a:defRPr sz="1600">
          <a:solidFill>
            <a:schemeClr val="tx1"/>
          </a:solidFill>
          <a:latin typeface="+mn-lt"/>
        </a:defRPr>
      </a:lvl4pPr>
      <a:lvl5pPr marL="1600200" indent="-171450" algn="l" defTabSz="800100" rtl="0" eaLnBrk="0" fontAlgn="base" hangingPunct="0">
        <a:spcBef>
          <a:spcPct val="20000"/>
        </a:spcBef>
        <a:spcAft>
          <a:spcPct val="0"/>
        </a:spcAft>
        <a:buChar char="•"/>
        <a:defRPr sz="1400">
          <a:solidFill>
            <a:schemeClr val="tx1"/>
          </a:solidFill>
          <a:latin typeface="+mn-lt"/>
        </a:defRPr>
      </a:lvl5pPr>
      <a:lvl6pPr marL="2057400" indent="-171450" algn="l" defTabSz="800100" rtl="0" eaLnBrk="1" fontAlgn="base" hangingPunct="1">
        <a:spcBef>
          <a:spcPct val="20000"/>
        </a:spcBef>
        <a:spcAft>
          <a:spcPct val="0"/>
        </a:spcAft>
        <a:buChar char="•"/>
        <a:defRPr sz="1400">
          <a:solidFill>
            <a:schemeClr val="tx1"/>
          </a:solidFill>
          <a:latin typeface="+mn-lt"/>
        </a:defRPr>
      </a:lvl6pPr>
      <a:lvl7pPr marL="2514600" indent="-171450" algn="l" defTabSz="800100" rtl="0" eaLnBrk="1" fontAlgn="base" hangingPunct="1">
        <a:spcBef>
          <a:spcPct val="20000"/>
        </a:spcBef>
        <a:spcAft>
          <a:spcPct val="0"/>
        </a:spcAft>
        <a:buChar char="•"/>
        <a:defRPr sz="1400">
          <a:solidFill>
            <a:schemeClr val="tx1"/>
          </a:solidFill>
          <a:latin typeface="+mn-lt"/>
        </a:defRPr>
      </a:lvl7pPr>
      <a:lvl8pPr marL="2971800" indent="-171450" algn="l" defTabSz="800100" rtl="0" eaLnBrk="1" fontAlgn="base" hangingPunct="1">
        <a:spcBef>
          <a:spcPct val="20000"/>
        </a:spcBef>
        <a:spcAft>
          <a:spcPct val="0"/>
        </a:spcAft>
        <a:buChar char="•"/>
        <a:defRPr sz="1400">
          <a:solidFill>
            <a:schemeClr val="tx1"/>
          </a:solidFill>
          <a:latin typeface="+mn-lt"/>
        </a:defRPr>
      </a:lvl8pPr>
      <a:lvl9pPr marL="3429000" indent="-171450" algn="l" defTabSz="800100"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9144000" cy="6861175"/>
            <a:chOff x="0" y="0"/>
            <a:chExt cx="5760" cy="4322"/>
          </a:xfrm>
        </p:grpSpPr>
        <p:sp>
          <p:nvSpPr>
            <p:cNvPr id="478211"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p>
          </p:txBody>
        </p:sp>
        <p:pic>
          <p:nvPicPr>
            <p:cNvPr id="3082" name="Picture 4" descr="TR_SlideLogo_BW600"/>
            <p:cNvPicPr>
              <a:picLocks noChangeAspect="1" noChangeArrowheads="1"/>
            </p:cNvPicPr>
            <p:nvPr userDrawn="1"/>
          </p:nvPicPr>
          <p:blipFill>
            <a:blip r:embed="rId13"/>
            <a:srcRect/>
            <a:stretch>
              <a:fillRect/>
            </a:stretch>
          </p:blipFill>
          <p:spPr bwMode="auto">
            <a:xfrm>
              <a:off x="234" y="3984"/>
              <a:ext cx="1041" cy="338"/>
            </a:xfrm>
            <a:prstGeom prst="rect">
              <a:avLst/>
            </a:prstGeom>
            <a:solidFill>
              <a:schemeClr val="tx2"/>
            </a:solidFill>
            <a:ln w="9525">
              <a:noFill/>
              <a:miter lim="800000"/>
              <a:headEnd/>
              <a:tailEnd/>
            </a:ln>
          </p:spPr>
        </p:pic>
      </p:grpSp>
      <p:pic>
        <p:nvPicPr>
          <p:cNvPr id="3075" name="Picture 5" descr="hc_DividerGraphBG_purple"/>
          <p:cNvPicPr>
            <a:picLocks noChangeAspect="1" noChangeArrowheads="1"/>
          </p:cNvPicPr>
          <p:nvPr/>
        </p:nvPicPr>
        <p:blipFill>
          <a:blip r:embed="rId14"/>
          <a:srcRect/>
          <a:stretch>
            <a:fillRect/>
          </a:stretch>
        </p:blipFill>
        <p:spPr bwMode="ltGray">
          <a:xfrm>
            <a:off x="0" y="0"/>
            <a:ext cx="9144000" cy="6858000"/>
          </a:xfrm>
          <a:prstGeom prst="rect">
            <a:avLst/>
          </a:prstGeom>
          <a:noFill/>
          <a:ln w="9525">
            <a:noFill/>
            <a:miter lim="800000"/>
            <a:headEnd/>
            <a:tailEnd/>
          </a:ln>
        </p:spPr>
      </p:pic>
      <p:sp>
        <p:nvSpPr>
          <p:cNvPr id="478216" name="Rectangle 8"/>
          <p:cNvSpPr>
            <a:spLocks noGrp="1" noChangeArrowheads="1"/>
          </p:cNvSpPr>
          <p:nvPr>
            <p:ph type="sldNum" sz="quarter" idx="4"/>
          </p:nvPr>
        </p:nvSpPr>
        <p:spPr bwMode="auto">
          <a:xfrm>
            <a:off x="8424863" y="640080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900">
                <a:solidFill>
                  <a:schemeClr val="tx2"/>
                </a:solidFill>
                <a:latin typeface="Arial" charset="0"/>
                <a:ea typeface="宋体" charset="-122"/>
              </a:defRPr>
            </a:lvl1pPr>
          </a:lstStyle>
          <a:p>
            <a:pPr>
              <a:defRPr/>
            </a:pPr>
            <a:fld id="{D13662BA-FC39-403C-8E87-5F9B161CC23A}" type="slidenum">
              <a:rPr lang="en-US" altLang="zh-CN"/>
              <a:pPr>
                <a:defRPr/>
              </a:pPr>
              <a:t>‹#›</a:t>
            </a:fld>
            <a:endParaRPr lang="en-US" altLang="zh-CN" dirty="0"/>
          </a:p>
        </p:txBody>
      </p:sp>
      <p:sp>
        <p:nvSpPr>
          <p:cNvPr id="478218" name="Rectangle 10"/>
          <p:cNvSpPr>
            <a:spLocks noGrp="1" noChangeArrowheads="1"/>
          </p:cNvSpPr>
          <p:nvPr>
            <p:ph type="ftr" sz="quarter" idx="3"/>
          </p:nvPr>
        </p:nvSpPr>
        <p:spPr bwMode="auto">
          <a:xfrm>
            <a:off x="3124200" y="640080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solidFill>
                  <a:schemeClr val="tx2"/>
                </a:solidFill>
                <a:latin typeface="Arial" charset="0"/>
                <a:ea typeface="宋体" charset="-122"/>
              </a:defRPr>
            </a:lvl1pPr>
          </a:lstStyle>
          <a:p>
            <a:pPr>
              <a:defRPr/>
            </a:pPr>
            <a:endParaRPr lang="en-US" altLang="zh-CN"/>
          </a:p>
        </p:txBody>
      </p:sp>
      <p:sp>
        <p:nvSpPr>
          <p:cNvPr id="3078" name="Rectangle 11"/>
          <p:cNvSpPr>
            <a:spLocks noGrp="1" noChangeArrowheads="1"/>
          </p:cNvSpPr>
          <p:nvPr>
            <p:ph type="title"/>
          </p:nvPr>
        </p:nvSpPr>
        <p:spPr bwMode="auto">
          <a:xfrm>
            <a:off x="898525" y="519113"/>
            <a:ext cx="7388225" cy="80486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zh-CN" altLang="en-US"/>
              <a:t>单击此处编辑母版标题样式</a:t>
            </a:r>
            <a:endParaRPr lang="en-US" altLang="zh-CN"/>
          </a:p>
        </p:txBody>
      </p:sp>
      <p:sp>
        <p:nvSpPr>
          <p:cNvPr id="3079" name="Rectangle 12"/>
          <p:cNvSpPr>
            <a:spLocks noGrp="1" noChangeArrowheads="1"/>
          </p:cNvSpPr>
          <p:nvPr>
            <p:ph type="body" idx="1"/>
          </p:nvPr>
        </p:nvSpPr>
        <p:spPr bwMode="auto">
          <a:xfrm>
            <a:off x="898525" y="1528763"/>
            <a:ext cx="7388225" cy="4570412"/>
          </a:xfrm>
          <a:prstGeom prst="rect">
            <a:avLst/>
          </a:prstGeom>
          <a:noFill/>
          <a:ln w="9525">
            <a:noFill/>
            <a:miter lim="800000"/>
            <a:headEnd/>
            <a:tailEnd/>
          </a:ln>
        </p:spPr>
        <p:txBody>
          <a:bodyPr vert="horz" wrap="square" lIns="0" tIns="0" rIns="182880" bIns="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78221" name="Line 13"/>
          <p:cNvSpPr>
            <a:spLocks noChangeShapeType="1"/>
          </p:cNvSpPr>
          <p:nvPr/>
        </p:nvSpPr>
        <p:spPr bwMode="auto">
          <a:xfrm>
            <a:off x="896938" y="1368425"/>
            <a:ext cx="7348537" cy="0"/>
          </a:xfrm>
          <a:prstGeom prst="line">
            <a:avLst/>
          </a:prstGeom>
          <a:noFill/>
          <a:ln w="24130" cap="rnd">
            <a:solidFill>
              <a:schemeClr val="tx1"/>
            </a:solidFill>
            <a:prstDash val="sysDot"/>
            <a:round/>
            <a:headEnd/>
            <a:tailEnd/>
          </a:ln>
          <a:effectLst/>
        </p:spPr>
        <p:txBody>
          <a:bodyPr/>
          <a:lstStyle/>
          <a:p>
            <a:pPr>
              <a:defRPr/>
            </a:pPr>
            <a:endParaRPr lang="zh-CN" altLang="en-US"/>
          </a:p>
        </p:txBody>
      </p:sp>
    </p:spTree>
  </p:cSld>
  <p:clrMap bg1="dk2" tx1="lt1" bg2="dk1" tx2="lt2" accent1="accent1" accent2="accent2" accent3="accent3" accent4="accent4" accent5="accent5" accent6="accent6" hlink="hlink" folHlink="folHlink"/>
  <p:sldLayoutIdLst>
    <p:sldLayoutId id="2147495393" r:id="rId1"/>
    <p:sldLayoutId id="2147495319" r:id="rId2"/>
    <p:sldLayoutId id="2147495320" r:id="rId3"/>
    <p:sldLayoutId id="2147495321" r:id="rId4"/>
    <p:sldLayoutId id="2147495322" r:id="rId5"/>
    <p:sldLayoutId id="2147495323" r:id="rId6"/>
    <p:sldLayoutId id="2147495324" r:id="rId7"/>
    <p:sldLayoutId id="2147495325" r:id="rId8"/>
    <p:sldLayoutId id="2147495326" r:id="rId9"/>
    <p:sldLayoutId id="2147495327" r:id="rId10"/>
    <p:sldLayoutId id="2147495328" r:id="rId11"/>
  </p:sldLayoutIdLst>
  <p:hf hdr="0" ftr="0" dt="0"/>
  <p:txStyles>
    <p:titleStyle>
      <a:lvl1pPr algn="l" rtl="0" eaLnBrk="0" fontAlgn="base" hangingPunct="0">
        <a:lnSpc>
          <a:spcPts val="2600"/>
        </a:lnSpc>
        <a:spcBef>
          <a:spcPct val="0"/>
        </a:spcBef>
        <a:spcAft>
          <a:spcPct val="0"/>
        </a:spcAft>
        <a:defRPr sz="2600">
          <a:solidFill>
            <a:schemeClr val="tx2"/>
          </a:solidFill>
          <a:latin typeface="+mj-lt"/>
          <a:ea typeface="+mj-ea"/>
          <a:cs typeface="+mj-cs"/>
        </a:defRPr>
      </a:lvl1pPr>
      <a:lvl2pPr algn="l" rtl="0" eaLnBrk="0" fontAlgn="base" hangingPunct="0">
        <a:lnSpc>
          <a:spcPts val="2600"/>
        </a:lnSpc>
        <a:spcBef>
          <a:spcPct val="0"/>
        </a:spcBef>
        <a:spcAft>
          <a:spcPct val="0"/>
        </a:spcAft>
        <a:defRPr sz="2600">
          <a:solidFill>
            <a:schemeClr val="tx2"/>
          </a:solidFill>
          <a:latin typeface="Arial" charset="0"/>
        </a:defRPr>
      </a:lvl2pPr>
      <a:lvl3pPr algn="l" rtl="0" eaLnBrk="0" fontAlgn="base" hangingPunct="0">
        <a:lnSpc>
          <a:spcPts val="2600"/>
        </a:lnSpc>
        <a:spcBef>
          <a:spcPct val="0"/>
        </a:spcBef>
        <a:spcAft>
          <a:spcPct val="0"/>
        </a:spcAft>
        <a:defRPr sz="2600">
          <a:solidFill>
            <a:schemeClr val="tx2"/>
          </a:solidFill>
          <a:latin typeface="Arial" charset="0"/>
        </a:defRPr>
      </a:lvl3pPr>
      <a:lvl4pPr algn="l" rtl="0" eaLnBrk="0" fontAlgn="base" hangingPunct="0">
        <a:lnSpc>
          <a:spcPts val="2600"/>
        </a:lnSpc>
        <a:spcBef>
          <a:spcPct val="0"/>
        </a:spcBef>
        <a:spcAft>
          <a:spcPct val="0"/>
        </a:spcAft>
        <a:defRPr sz="2600">
          <a:solidFill>
            <a:schemeClr val="tx2"/>
          </a:solidFill>
          <a:latin typeface="Arial" charset="0"/>
        </a:defRPr>
      </a:lvl4pPr>
      <a:lvl5pPr algn="l" rtl="0" eaLnBrk="0" fontAlgn="base" hangingPunct="0">
        <a:lnSpc>
          <a:spcPts val="2600"/>
        </a:lnSpc>
        <a:spcBef>
          <a:spcPct val="0"/>
        </a:spcBef>
        <a:spcAft>
          <a:spcPct val="0"/>
        </a:spcAft>
        <a:defRPr sz="2600">
          <a:solidFill>
            <a:schemeClr val="tx2"/>
          </a:solidFill>
          <a:latin typeface="Arial" charset="0"/>
        </a:defRPr>
      </a:lvl5pPr>
      <a:lvl6pPr marL="457200" algn="l" rtl="0" eaLnBrk="1" fontAlgn="base" hangingPunct="1">
        <a:lnSpc>
          <a:spcPts val="2600"/>
        </a:lnSpc>
        <a:spcBef>
          <a:spcPct val="0"/>
        </a:spcBef>
        <a:spcAft>
          <a:spcPct val="0"/>
        </a:spcAft>
        <a:defRPr sz="2600">
          <a:solidFill>
            <a:schemeClr val="tx2"/>
          </a:solidFill>
          <a:latin typeface="Arial" charset="0"/>
        </a:defRPr>
      </a:lvl6pPr>
      <a:lvl7pPr marL="914400" algn="l" rtl="0" eaLnBrk="1" fontAlgn="base" hangingPunct="1">
        <a:lnSpc>
          <a:spcPts val="2600"/>
        </a:lnSpc>
        <a:spcBef>
          <a:spcPct val="0"/>
        </a:spcBef>
        <a:spcAft>
          <a:spcPct val="0"/>
        </a:spcAft>
        <a:defRPr sz="2600">
          <a:solidFill>
            <a:schemeClr val="tx2"/>
          </a:solidFill>
          <a:latin typeface="Arial" charset="0"/>
        </a:defRPr>
      </a:lvl7pPr>
      <a:lvl8pPr marL="1371600" algn="l" rtl="0" eaLnBrk="1" fontAlgn="base" hangingPunct="1">
        <a:lnSpc>
          <a:spcPts val="2600"/>
        </a:lnSpc>
        <a:spcBef>
          <a:spcPct val="0"/>
        </a:spcBef>
        <a:spcAft>
          <a:spcPct val="0"/>
        </a:spcAft>
        <a:defRPr sz="2600">
          <a:solidFill>
            <a:schemeClr val="tx2"/>
          </a:solidFill>
          <a:latin typeface="Arial" charset="0"/>
        </a:defRPr>
      </a:lvl8pPr>
      <a:lvl9pPr marL="1828800" algn="l" rtl="0" eaLnBrk="1" fontAlgn="base" hangingPunct="1">
        <a:lnSpc>
          <a:spcPts val="2600"/>
        </a:lnSpc>
        <a:spcBef>
          <a:spcPct val="0"/>
        </a:spcBef>
        <a:spcAft>
          <a:spcPct val="0"/>
        </a:spcAft>
        <a:defRPr sz="26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571500" indent="-228600" algn="l" rtl="0" eaLnBrk="0" fontAlgn="base" hangingPunct="0">
        <a:spcBef>
          <a:spcPct val="30000"/>
        </a:spcBef>
        <a:spcAft>
          <a:spcPct val="0"/>
        </a:spcAft>
        <a:buFont typeface="Arial" charset="0"/>
        <a:buChar char="–"/>
        <a:defRPr sz="2000">
          <a:solidFill>
            <a:schemeClr val="tx1"/>
          </a:solidFill>
          <a:latin typeface="+mn-lt"/>
        </a:defRPr>
      </a:lvl2pPr>
      <a:lvl3pPr marL="857250" indent="-171450" algn="l" rtl="0" eaLnBrk="0" fontAlgn="base" hangingPunct="0">
        <a:spcBef>
          <a:spcPct val="25000"/>
        </a:spcBef>
        <a:spcAft>
          <a:spcPct val="0"/>
        </a:spcAft>
        <a:buChar char="•"/>
        <a:defRPr sz="2400">
          <a:solidFill>
            <a:schemeClr val="tx1"/>
          </a:solidFill>
          <a:latin typeface="+mn-lt"/>
        </a:defRPr>
      </a:lvl3pPr>
      <a:lvl4pPr marL="1143000" indent="-171450" algn="l" rtl="0" eaLnBrk="0" fontAlgn="base" hangingPunct="0">
        <a:spcBef>
          <a:spcPct val="20000"/>
        </a:spcBef>
        <a:spcAft>
          <a:spcPct val="0"/>
        </a:spcAft>
        <a:buFont typeface="Arial" charset="0"/>
        <a:buChar char="–"/>
        <a:defRPr sz="1600">
          <a:solidFill>
            <a:schemeClr val="tx1"/>
          </a:solidFill>
          <a:latin typeface="+mn-lt"/>
        </a:defRPr>
      </a:lvl4pPr>
      <a:lvl5pPr marL="1485900" indent="-228600" algn="l" rtl="0" eaLnBrk="0" fontAlgn="base" hangingPunct="0">
        <a:spcBef>
          <a:spcPct val="20000"/>
        </a:spcBef>
        <a:spcAft>
          <a:spcPct val="0"/>
        </a:spcAft>
        <a:buChar char="•"/>
        <a:defRPr sz="1400">
          <a:solidFill>
            <a:schemeClr val="tx1"/>
          </a:solidFill>
          <a:latin typeface="+mn-lt"/>
        </a:defRPr>
      </a:lvl5pPr>
      <a:lvl6pPr marL="1943100" indent="-228600" algn="l" rtl="0" eaLnBrk="1" fontAlgn="base" hangingPunct="1">
        <a:spcBef>
          <a:spcPct val="20000"/>
        </a:spcBef>
        <a:spcAft>
          <a:spcPct val="0"/>
        </a:spcAft>
        <a:buChar char="•"/>
        <a:defRPr sz="1400">
          <a:solidFill>
            <a:schemeClr val="tx1"/>
          </a:solidFill>
          <a:latin typeface="+mn-lt"/>
        </a:defRPr>
      </a:lvl6pPr>
      <a:lvl7pPr marL="2400300" indent="-228600" algn="l" rtl="0" eaLnBrk="1" fontAlgn="base" hangingPunct="1">
        <a:spcBef>
          <a:spcPct val="20000"/>
        </a:spcBef>
        <a:spcAft>
          <a:spcPct val="0"/>
        </a:spcAft>
        <a:buChar char="•"/>
        <a:defRPr sz="1400">
          <a:solidFill>
            <a:schemeClr val="tx1"/>
          </a:solidFill>
          <a:latin typeface="+mn-lt"/>
        </a:defRPr>
      </a:lvl7pPr>
      <a:lvl8pPr marL="2857500" indent="-228600" algn="l" rtl="0" eaLnBrk="1" fontAlgn="base" hangingPunct="1">
        <a:spcBef>
          <a:spcPct val="20000"/>
        </a:spcBef>
        <a:spcAft>
          <a:spcPct val="0"/>
        </a:spcAft>
        <a:buChar char="•"/>
        <a:defRPr sz="1400">
          <a:solidFill>
            <a:schemeClr val="tx1"/>
          </a:solidFill>
          <a:latin typeface="+mn-lt"/>
        </a:defRPr>
      </a:lvl8pPr>
      <a:lvl9pPr marL="3314700" indent="-22860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6861175"/>
            <a:chOff x="0" y="0"/>
            <a:chExt cx="5760" cy="4322"/>
          </a:xfrm>
        </p:grpSpPr>
        <p:sp>
          <p:nvSpPr>
            <p:cNvPr id="480259"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p>
          </p:txBody>
        </p:sp>
        <p:pic>
          <p:nvPicPr>
            <p:cNvPr id="4107" name="Picture 4" descr="TR_SlideLogo_BW600"/>
            <p:cNvPicPr>
              <a:picLocks noChangeAspect="1" noChangeArrowheads="1"/>
            </p:cNvPicPr>
            <p:nvPr userDrawn="1"/>
          </p:nvPicPr>
          <p:blipFill>
            <a:blip r:embed="rId13"/>
            <a:srcRect/>
            <a:stretch>
              <a:fillRect/>
            </a:stretch>
          </p:blipFill>
          <p:spPr bwMode="auto">
            <a:xfrm>
              <a:off x="234" y="3984"/>
              <a:ext cx="1041" cy="338"/>
            </a:xfrm>
            <a:prstGeom prst="rect">
              <a:avLst/>
            </a:prstGeom>
            <a:solidFill>
              <a:schemeClr val="tx2"/>
            </a:solidFill>
            <a:ln w="9525">
              <a:noFill/>
              <a:miter lim="800000"/>
              <a:headEnd/>
              <a:tailEnd/>
            </a:ln>
          </p:spPr>
        </p:pic>
      </p:grpSp>
      <p:pic>
        <p:nvPicPr>
          <p:cNvPr id="4099" name="Picture 12" descr="hc_DividerBG_Wgrey"/>
          <p:cNvPicPr>
            <a:picLocks noChangeAspect="1" noChangeArrowheads="1"/>
          </p:cNvPicPr>
          <p:nvPr/>
        </p:nvPicPr>
        <p:blipFill>
          <a:blip r:embed="rId14"/>
          <a:srcRect/>
          <a:stretch>
            <a:fillRect/>
          </a:stretch>
        </p:blipFill>
        <p:spPr bwMode="white">
          <a:xfrm>
            <a:off x="0" y="0"/>
            <a:ext cx="9144000" cy="6858000"/>
          </a:xfrm>
          <a:prstGeom prst="rect">
            <a:avLst/>
          </a:prstGeom>
          <a:noFill/>
          <a:ln w="9525">
            <a:noFill/>
            <a:miter lim="800000"/>
            <a:headEnd/>
            <a:tailEnd/>
          </a:ln>
        </p:spPr>
      </p:pic>
      <p:sp>
        <p:nvSpPr>
          <p:cNvPr id="480265" name="Rectangle 9"/>
          <p:cNvSpPr>
            <a:spLocks noGrp="1" noChangeArrowheads="1"/>
          </p:cNvSpPr>
          <p:nvPr>
            <p:ph type="sldNum" sz="quarter" idx="4"/>
          </p:nvPr>
        </p:nvSpPr>
        <p:spPr bwMode="auto">
          <a:xfrm>
            <a:off x="8424863" y="639445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900">
                <a:solidFill>
                  <a:schemeClr val="tx2"/>
                </a:solidFill>
                <a:latin typeface="Arial" charset="0"/>
                <a:ea typeface="宋体" charset="-122"/>
              </a:defRPr>
            </a:lvl1pPr>
          </a:lstStyle>
          <a:p>
            <a:pPr>
              <a:defRPr/>
            </a:pPr>
            <a:fld id="{9FEE1246-BC33-417E-B07B-DDC0D91AB3A0}" type="slidenum">
              <a:rPr lang="en-US" altLang="zh-CN"/>
              <a:pPr>
                <a:defRPr/>
              </a:pPr>
              <a:t>‹#›</a:t>
            </a:fld>
            <a:endParaRPr lang="en-US" altLang="zh-CN" dirty="0"/>
          </a:p>
        </p:txBody>
      </p:sp>
      <p:sp>
        <p:nvSpPr>
          <p:cNvPr id="4101" name="Rectangle 14"/>
          <p:cNvSpPr>
            <a:spLocks noGrp="1" noChangeArrowheads="1"/>
          </p:cNvSpPr>
          <p:nvPr>
            <p:ph type="title"/>
          </p:nvPr>
        </p:nvSpPr>
        <p:spPr bwMode="auto">
          <a:xfrm>
            <a:off x="898525" y="519113"/>
            <a:ext cx="7388225" cy="81756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zh-CN" altLang="en-US"/>
              <a:t>单击此处编辑母版标题样式</a:t>
            </a:r>
            <a:endParaRPr lang="en-US" altLang="zh-CN"/>
          </a:p>
        </p:txBody>
      </p:sp>
      <p:sp>
        <p:nvSpPr>
          <p:cNvPr id="4102" name="Rectangle 15"/>
          <p:cNvSpPr>
            <a:spLocks noGrp="1" noChangeArrowheads="1"/>
          </p:cNvSpPr>
          <p:nvPr>
            <p:ph type="body" idx="1"/>
          </p:nvPr>
        </p:nvSpPr>
        <p:spPr bwMode="auto">
          <a:xfrm>
            <a:off x="898525" y="1528763"/>
            <a:ext cx="7388225" cy="4570412"/>
          </a:xfrm>
          <a:prstGeom prst="rect">
            <a:avLst/>
          </a:prstGeom>
          <a:noFill/>
          <a:ln w="9525" algn="ctr">
            <a:noFill/>
            <a:miter lim="800000"/>
            <a:headEnd/>
            <a:tailEnd/>
          </a:ln>
        </p:spPr>
        <p:txBody>
          <a:bodyPr vert="horz" wrap="square" lIns="0" tIns="0" rIns="182880" bIns="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80272" name="Line 16"/>
          <p:cNvSpPr>
            <a:spLocks noChangeShapeType="1"/>
          </p:cNvSpPr>
          <p:nvPr/>
        </p:nvSpPr>
        <p:spPr bwMode="auto">
          <a:xfrm flipV="1">
            <a:off x="898525" y="1368425"/>
            <a:ext cx="7388225" cy="3175"/>
          </a:xfrm>
          <a:prstGeom prst="line">
            <a:avLst/>
          </a:prstGeom>
          <a:noFill/>
          <a:ln w="24130" cap="rnd">
            <a:solidFill>
              <a:schemeClr val="tx1"/>
            </a:solidFill>
            <a:prstDash val="sysDot"/>
            <a:round/>
            <a:headEnd/>
            <a:tailEnd/>
          </a:ln>
          <a:effectLst/>
        </p:spPr>
        <p:txBody>
          <a:bodyPr/>
          <a:lstStyle/>
          <a:p>
            <a:pPr>
              <a:defRPr/>
            </a:pPr>
            <a:endParaRPr lang="zh-CN" altLang="en-US"/>
          </a:p>
        </p:txBody>
      </p:sp>
      <p:pic>
        <p:nvPicPr>
          <p:cNvPr id="4104" name="Picture 6" descr="hc_Divider_TransLogo"/>
          <p:cNvPicPr>
            <a:picLocks noChangeAspect="1" noChangeArrowheads="1"/>
          </p:cNvPicPr>
          <p:nvPr/>
        </p:nvPicPr>
        <p:blipFill>
          <a:blip r:embed="rId15"/>
          <a:srcRect/>
          <a:stretch>
            <a:fillRect/>
          </a:stretch>
        </p:blipFill>
        <p:spPr bwMode="black">
          <a:xfrm>
            <a:off x="384175" y="6324600"/>
            <a:ext cx="1630363" cy="361950"/>
          </a:xfrm>
          <a:prstGeom prst="rect">
            <a:avLst/>
          </a:prstGeom>
          <a:noFill/>
          <a:ln w="9525">
            <a:noFill/>
            <a:miter lim="800000"/>
            <a:headEnd/>
            <a:tailEnd/>
          </a:ln>
        </p:spPr>
      </p:pic>
      <p:sp>
        <p:nvSpPr>
          <p:cNvPr id="480279" name="Rectangle 23"/>
          <p:cNvSpPr>
            <a:spLocks noGrp="1" noChangeArrowheads="1"/>
          </p:cNvSpPr>
          <p:nvPr>
            <p:ph type="ftr" sz="quarter" idx="3"/>
          </p:nvPr>
        </p:nvSpPr>
        <p:spPr bwMode="auto">
          <a:xfrm>
            <a:off x="3124200" y="6397625"/>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latin typeface="Arial" charset="0"/>
                <a:ea typeface="宋体" charset="-122"/>
              </a:defRPr>
            </a:lvl1pPr>
          </a:lstStyle>
          <a:p>
            <a:pPr>
              <a:defRPr/>
            </a:pPr>
            <a:endParaRPr lang="en-US" altLang="zh-CN"/>
          </a:p>
        </p:txBody>
      </p:sp>
    </p:spTree>
  </p:cSld>
  <p:clrMap bg1="dk2" tx1="lt1" bg2="dk1" tx2="lt2" accent1="accent1" accent2="accent2" accent3="accent3" accent4="accent4" accent5="accent5" accent6="accent6" hlink="hlink" folHlink="folHlink"/>
  <p:sldLayoutIdLst>
    <p:sldLayoutId id="2147495394" r:id="rId1"/>
    <p:sldLayoutId id="2147495329" r:id="rId2"/>
    <p:sldLayoutId id="2147495330" r:id="rId3"/>
    <p:sldLayoutId id="2147495331" r:id="rId4"/>
    <p:sldLayoutId id="2147495332" r:id="rId5"/>
    <p:sldLayoutId id="2147495333" r:id="rId6"/>
    <p:sldLayoutId id="2147495334" r:id="rId7"/>
    <p:sldLayoutId id="2147495335" r:id="rId8"/>
    <p:sldLayoutId id="2147495336" r:id="rId9"/>
    <p:sldLayoutId id="2147495337" r:id="rId10"/>
    <p:sldLayoutId id="2147495338" r:id="rId11"/>
  </p:sldLayoutIdLst>
  <p:hf hdr="0" ftr="0" dt="0"/>
  <p:txStyles>
    <p:titleStyle>
      <a:lvl1pPr algn="l" rtl="0" eaLnBrk="0" fontAlgn="base" hangingPunct="0">
        <a:lnSpc>
          <a:spcPct val="90000"/>
        </a:lnSpc>
        <a:spcBef>
          <a:spcPct val="0"/>
        </a:spcBef>
        <a:spcAft>
          <a:spcPct val="0"/>
        </a:spcAft>
        <a:defRPr sz="2800">
          <a:solidFill>
            <a:schemeClr val="tx2"/>
          </a:solidFill>
          <a:latin typeface="+mj-lt"/>
          <a:ea typeface="+mj-ea"/>
          <a:cs typeface="+mj-cs"/>
        </a:defRPr>
      </a:lvl1pPr>
      <a:lvl2pPr algn="l" rtl="0" eaLnBrk="0" fontAlgn="base" hangingPunct="0">
        <a:lnSpc>
          <a:spcPct val="90000"/>
        </a:lnSpc>
        <a:spcBef>
          <a:spcPct val="0"/>
        </a:spcBef>
        <a:spcAft>
          <a:spcPct val="0"/>
        </a:spcAft>
        <a:defRPr sz="2800">
          <a:solidFill>
            <a:schemeClr val="tx2"/>
          </a:solidFill>
          <a:latin typeface="Arial" charset="0"/>
        </a:defRPr>
      </a:lvl2pPr>
      <a:lvl3pPr algn="l" rtl="0" eaLnBrk="0" fontAlgn="base" hangingPunct="0">
        <a:lnSpc>
          <a:spcPct val="90000"/>
        </a:lnSpc>
        <a:spcBef>
          <a:spcPct val="0"/>
        </a:spcBef>
        <a:spcAft>
          <a:spcPct val="0"/>
        </a:spcAft>
        <a:defRPr sz="2800">
          <a:solidFill>
            <a:schemeClr val="tx2"/>
          </a:solidFill>
          <a:latin typeface="Arial" charset="0"/>
        </a:defRPr>
      </a:lvl3pPr>
      <a:lvl4pPr algn="l" rtl="0" eaLnBrk="0" fontAlgn="base" hangingPunct="0">
        <a:lnSpc>
          <a:spcPct val="90000"/>
        </a:lnSpc>
        <a:spcBef>
          <a:spcPct val="0"/>
        </a:spcBef>
        <a:spcAft>
          <a:spcPct val="0"/>
        </a:spcAft>
        <a:defRPr sz="2800">
          <a:solidFill>
            <a:schemeClr val="tx2"/>
          </a:solidFill>
          <a:latin typeface="Arial" charset="0"/>
        </a:defRPr>
      </a:lvl4pPr>
      <a:lvl5pPr algn="l" rtl="0" eaLnBrk="0" fontAlgn="base" hangingPunct="0">
        <a:lnSpc>
          <a:spcPct val="90000"/>
        </a:lnSpc>
        <a:spcBef>
          <a:spcPct val="0"/>
        </a:spcBef>
        <a:spcAft>
          <a:spcPct val="0"/>
        </a:spcAft>
        <a:defRPr sz="2800">
          <a:solidFill>
            <a:schemeClr val="tx2"/>
          </a:solidFill>
          <a:latin typeface="Arial" charset="0"/>
        </a:defRPr>
      </a:lvl5pPr>
      <a:lvl6pPr marL="457200" algn="l" rtl="0" eaLnBrk="1" fontAlgn="base" hangingPunct="1">
        <a:lnSpc>
          <a:spcPct val="90000"/>
        </a:lnSpc>
        <a:spcBef>
          <a:spcPct val="0"/>
        </a:spcBef>
        <a:spcAft>
          <a:spcPct val="0"/>
        </a:spcAft>
        <a:defRPr sz="2800">
          <a:solidFill>
            <a:schemeClr val="tx2"/>
          </a:solidFill>
          <a:latin typeface="Arial" charset="0"/>
        </a:defRPr>
      </a:lvl6pPr>
      <a:lvl7pPr marL="914400" algn="l" rtl="0" eaLnBrk="1" fontAlgn="base" hangingPunct="1">
        <a:lnSpc>
          <a:spcPct val="90000"/>
        </a:lnSpc>
        <a:spcBef>
          <a:spcPct val="0"/>
        </a:spcBef>
        <a:spcAft>
          <a:spcPct val="0"/>
        </a:spcAft>
        <a:defRPr sz="2800">
          <a:solidFill>
            <a:schemeClr val="tx2"/>
          </a:solidFill>
          <a:latin typeface="Arial" charset="0"/>
        </a:defRPr>
      </a:lvl7pPr>
      <a:lvl8pPr marL="1371600" algn="l" rtl="0" eaLnBrk="1" fontAlgn="base" hangingPunct="1">
        <a:lnSpc>
          <a:spcPct val="90000"/>
        </a:lnSpc>
        <a:spcBef>
          <a:spcPct val="0"/>
        </a:spcBef>
        <a:spcAft>
          <a:spcPct val="0"/>
        </a:spcAft>
        <a:defRPr sz="2800">
          <a:solidFill>
            <a:schemeClr val="tx2"/>
          </a:solidFill>
          <a:latin typeface="Arial" charset="0"/>
        </a:defRPr>
      </a:lvl8pPr>
      <a:lvl9pPr marL="1828800" algn="l" rtl="0" eaLnBrk="1" fontAlgn="base" hangingPunct="1">
        <a:lnSpc>
          <a:spcPct val="90000"/>
        </a:lnSpc>
        <a:spcBef>
          <a:spcPct val="0"/>
        </a:spcBef>
        <a:spcAft>
          <a:spcPct val="0"/>
        </a:spcAft>
        <a:defRPr sz="28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571500" indent="-228600" algn="l" rtl="0" eaLnBrk="0" fontAlgn="base" hangingPunct="0">
        <a:spcBef>
          <a:spcPct val="30000"/>
        </a:spcBef>
        <a:spcAft>
          <a:spcPct val="0"/>
        </a:spcAft>
        <a:buFont typeface="Arial" charset="0"/>
        <a:buChar char="–"/>
        <a:defRPr sz="2000">
          <a:solidFill>
            <a:schemeClr val="tx1"/>
          </a:solidFill>
          <a:latin typeface="+mn-lt"/>
        </a:defRPr>
      </a:lvl2pPr>
      <a:lvl3pPr marL="857250" indent="-171450" algn="l" rtl="0" eaLnBrk="0" fontAlgn="base" hangingPunct="0">
        <a:spcBef>
          <a:spcPct val="25000"/>
        </a:spcBef>
        <a:spcAft>
          <a:spcPct val="0"/>
        </a:spcAft>
        <a:buChar char="•"/>
        <a:defRPr sz="2400">
          <a:solidFill>
            <a:schemeClr val="tx1"/>
          </a:solidFill>
          <a:latin typeface="+mn-lt"/>
        </a:defRPr>
      </a:lvl3pPr>
      <a:lvl4pPr marL="1143000" indent="-171450" algn="l" rtl="0" eaLnBrk="0" fontAlgn="base" hangingPunct="0">
        <a:spcBef>
          <a:spcPct val="20000"/>
        </a:spcBef>
        <a:spcAft>
          <a:spcPct val="0"/>
        </a:spcAft>
        <a:buFont typeface="Arial" charset="0"/>
        <a:buChar char="–"/>
        <a:defRPr sz="1600">
          <a:solidFill>
            <a:schemeClr val="tx1"/>
          </a:solidFill>
          <a:latin typeface="+mn-lt"/>
        </a:defRPr>
      </a:lvl4pPr>
      <a:lvl5pPr marL="1485900" indent="-228600" algn="l" rtl="0" eaLnBrk="0" fontAlgn="base" hangingPunct="0">
        <a:spcBef>
          <a:spcPct val="20000"/>
        </a:spcBef>
        <a:spcAft>
          <a:spcPct val="0"/>
        </a:spcAft>
        <a:buChar char="•"/>
        <a:defRPr sz="1400">
          <a:solidFill>
            <a:schemeClr val="tx1"/>
          </a:solidFill>
          <a:latin typeface="+mn-lt"/>
        </a:defRPr>
      </a:lvl5pPr>
      <a:lvl6pPr marL="1943100" indent="-228600" algn="l" rtl="0" eaLnBrk="1" fontAlgn="base" hangingPunct="1">
        <a:spcBef>
          <a:spcPct val="20000"/>
        </a:spcBef>
        <a:spcAft>
          <a:spcPct val="0"/>
        </a:spcAft>
        <a:buChar char="•"/>
        <a:defRPr sz="1400">
          <a:solidFill>
            <a:schemeClr val="tx1"/>
          </a:solidFill>
          <a:latin typeface="+mn-lt"/>
        </a:defRPr>
      </a:lvl6pPr>
      <a:lvl7pPr marL="2400300" indent="-228600" algn="l" rtl="0" eaLnBrk="1" fontAlgn="base" hangingPunct="1">
        <a:spcBef>
          <a:spcPct val="20000"/>
        </a:spcBef>
        <a:spcAft>
          <a:spcPct val="0"/>
        </a:spcAft>
        <a:buChar char="•"/>
        <a:defRPr sz="1400">
          <a:solidFill>
            <a:schemeClr val="tx1"/>
          </a:solidFill>
          <a:latin typeface="+mn-lt"/>
        </a:defRPr>
      </a:lvl7pPr>
      <a:lvl8pPr marL="2857500" indent="-228600" algn="l" rtl="0" eaLnBrk="1" fontAlgn="base" hangingPunct="1">
        <a:spcBef>
          <a:spcPct val="20000"/>
        </a:spcBef>
        <a:spcAft>
          <a:spcPct val="0"/>
        </a:spcAft>
        <a:buChar char="•"/>
        <a:defRPr sz="1400">
          <a:solidFill>
            <a:schemeClr val="tx1"/>
          </a:solidFill>
          <a:latin typeface="+mn-lt"/>
        </a:defRPr>
      </a:lvl8pPr>
      <a:lvl9pPr marL="3314700" indent="-22860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grpSp>
        <p:nvGrpSpPr>
          <p:cNvPr id="5122" name="Group 2"/>
          <p:cNvGrpSpPr>
            <a:grpSpLocks/>
          </p:cNvGrpSpPr>
          <p:nvPr/>
        </p:nvGrpSpPr>
        <p:grpSpPr bwMode="auto">
          <a:xfrm>
            <a:off x="0" y="0"/>
            <a:ext cx="9144000" cy="6861175"/>
            <a:chOff x="0" y="0"/>
            <a:chExt cx="5760" cy="4322"/>
          </a:xfrm>
        </p:grpSpPr>
        <p:sp>
          <p:nvSpPr>
            <p:cNvPr id="482307"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p>
          </p:txBody>
        </p:sp>
        <p:pic>
          <p:nvPicPr>
            <p:cNvPr id="5130" name="Picture 4" descr="TR_SlideLogo_BW600"/>
            <p:cNvPicPr>
              <a:picLocks noChangeAspect="1" noChangeArrowheads="1"/>
            </p:cNvPicPr>
            <p:nvPr userDrawn="1"/>
          </p:nvPicPr>
          <p:blipFill>
            <a:blip r:embed="rId13"/>
            <a:srcRect/>
            <a:stretch>
              <a:fillRect/>
            </a:stretch>
          </p:blipFill>
          <p:spPr bwMode="auto">
            <a:xfrm>
              <a:off x="234" y="3984"/>
              <a:ext cx="1041" cy="338"/>
            </a:xfrm>
            <a:prstGeom prst="rect">
              <a:avLst/>
            </a:prstGeom>
            <a:solidFill>
              <a:schemeClr val="tx2"/>
            </a:solidFill>
            <a:ln w="9525">
              <a:noFill/>
              <a:miter lim="800000"/>
              <a:headEnd/>
              <a:tailEnd/>
            </a:ln>
          </p:spPr>
        </p:pic>
      </p:grpSp>
      <p:pic>
        <p:nvPicPr>
          <p:cNvPr id="5123" name="Picture 11" descr="hc_DividerGraphBG_Wgrey"/>
          <p:cNvPicPr>
            <a:picLocks noChangeAspect="1" noChangeArrowheads="1"/>
          </p:cNvPicPr>
          <p:nvPr/>
        </p:nvPicPr>
        <p:blipFill>
          <a:blip r:embed="rId14"/>
          <a:srcRect/>
          <a:stretch>
            <a:fillRect/>
          </a:stretch>
        </p:blipFill>
        <p:spPr bwMode="ltGray">
          <a:xfrm>
            <a:off x="0" y="0"/>
            <a:ext cx="9144000" cy="6858000"/>
          </a:xfrm>
          <a:prstGeom prst="rect">
            <a:avLst/>
          </a:prstGeom>
          <a:noFill/>
          <a:ln w="9525">
            <a:noFill/>
            <a:miter lim="800000"/>
            <a:headEnd/>
            <a:tailEnd/>
          </a:ln>
        </p:spPr>
      </p:pic>
      <p:sp>
        <p:nvSpPr>
          <p:cNvPr id="482312" name="Rectangle 8"/>
          <p:cNvSpPr>
            <a:spLocks noGrp="1" noChangeArrowheads="1"/>
          </p:cNvSpPr>
          <p:nvPr>
            <p:ph type="sldNum" sz="quarter" idx="4"/>
          </p:nvPr>
        </p:nvSpPr>
        <p:spPr bwMode="auto">
          <a:xfrm>
            <a:off x="8424863" y="640080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900">
                <a:solidFill>
                  <a:schemeClr val="tx2"/>
                </a:solidFill>
                <a:latin typeface="Arial" charset="0"/>
                <a:ea typeface="宋体" charset="-122"/>
              </a:defRPr>
            </a:lvl1pPr>
          </a:lstStyle>
          <a:p>
            <a:pPr>
              <a:defRPr/>
            </a:pPr>
            <a:fld id="{01C3DBE8-87FD-406D-AE8B-07801DE44CEB}" type="slidenum">
              <a:rPr lang="en-US" altLang="zh-CN"/>
              <a:pPr>
                <a:defRPr/>
              </a:pPr>
              <a:t>‹#›</a:t>
            </a:fld>
            <a:endParaRPr lang="en-US" altLang="zh-CN" dirty="0"/>
          </a:p>
        </p:txBody>
      </p:sp>
      <p:sp>
        <p:nvSpPr>
          <p:cNvPr id="5125" name="Rectangle 12"/>
          <p:cNvSpPr>
            <a:spLocks noGrp="1" noChangeArrowheads="1"/>
          </p:cNvSpPr>
          <p:nvPr>
            <p:ph type="title"/>
          </p:nvPr>
        </p:nvSpPr>
        <p:spPr bwMode="auto">
          <a:xfrm>
            <a:off x="898525" y="493713"/>
            <a:ext cx="7388225" cy="83026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zh-CN" altLang="en-US"/>
              <a:t>单击此处编辑母版标题样式</a:t>
            </a:r>
            <a:endParaRPr lang="en-US" altLang="zh-CN"/>
          </a:p>
        </p:txBody>
      </p:sp>
      <p:sp>
        <p:nvSpPr>
          <p:cNvPr id="5126" name="Rectangle 13"/>
          <p:cNvSpPr>
            <a:spLocks noGrp="1" noChangeArrowheads="1"/>
          </p:cNvSpPr>
          <p:nvPr>
            <p:ph type="body" idx="1"/>
          </p:nvPr>
        </p:nvSpPr>
        <p:spPr bwMode="auto">
          <a:xfrm>
            <a:off x="898525" y="1528763"/>
            <a:ext cx="7388225" cy="4570412"/>
          </a:xfrm>
          <a:prstGeom prst="rect">
            <a:avLst/>
          </a:prstGeom>
          <a:noFill/>
          <a:ln w="9525" algn="ctr">
            <a:noFill/>
            <a:miter lim="800000"/>
            <a:headEnd/>
            <a:tailEnd/>
          </a:ln>
        </p:spPr>
        <p:txBody>
          <a:bodyPr vert="horz" wrap="square" lIns="0" tIns="0" rIns="182880" bIns="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82318" name="Line 14"/>
          <p:cNvSpPr>
            <a:spLocks noChangeShapeType="1"/>
          </p:cNvSpPr>
          <p:nvPr/>
        </p:nvSpPr>
        <p:spPr bwMode="auto">
          <a:xfrm>
            <a:off x="898525" y="1368425"/>
            <a:ext cx="7388225" cy="0"/>
          </a:xfrm>
          <a:prstGeom prst="line">
            <a:avLst/>
          </a:prstGeom>
          <a:noFill/>
          <a:ln w="24130" cap="rnd">
            <a:solidFill>
              <a:schemeClr val="tx1"/>
            </a:solidFill>
            <a:prstDash val="sysDot"/>
            <a:round/>
            <a:headEnd/>
            <a:tailEnd/>
          </a:ln>
          <a:effectLst/>
        </p:spPr>
        <p:txBody>
          <a:bodyPr/>
          <a:lstStyle/>
          <a:p>
            <a:pPr>
              <a:defRPr/>
            </a:pPr>
            <a:endParaRPr lang="zh-CN" altLang="en-US"/>
          </a:p>
        </p:txBody>
      </p:sp>
      <p:sp>
        <p:nvSpPr>
          <p:cNvPr id="482319" name="Rectangle 15"/>
          <p:cNvSpPr>
            <a:spLocks noGrp="1" noChangeArrowheads="1"/>
          </p:cNvSpPr>
          <p:nvPr>
            <p:ph type="ftr" sz="quarter" idx="3"/>
          </p:nvPr>
        </p:nvSpPr>
        <p:spPr bwMode="auto">
          <a:xfrm>
            <a:off x="3124200" y="639445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latin typeface="Arial" charset="0"/>
                <a:ea typeface="宋体" charset="-122"/>
              </a:defRPr>
            </a:lvl1pPr>
          </a:lstStyle>
          <a:p>
            <a:pPr>
              <a:defRPr/>
            </a:pPr>
            <a:endParaRPr lang="en-US" altLang="zh-CN"/>
          </a:p>
        </p:txBody>
      </p:sp>
    </p:spTree>
  </p:cSld>
  <p:clrMap bg1="dk2" tx1="lt1" bg2="dk1" tx2="lt2" accent1="accent1" accent2="accent2" accent3="accent3" accent4="accent4" accent5="accent5" accent6="accent6" hlink="hlink" folHlink="folHlink"/>
  <p:sldLayoutIdLst>
    <p:sldLayoutId id="2147495395" r:id="rId1"/>
    <p:sldLayoutId id="2147495339" r:id="rId2"/>
    <p:sldLayoutId id="2147495340" r:id="rId3"/>
    <p:sldLayoutId id="2147495341" r:id="rId4"/>
    <p:sldLayoutId id="2147495342" r:id="rId5"/>
    <p:sldLayoutId id="2147495343" r:id="rId6"/>
    <p:sldLayoutId id="2147495344" r:id="rId7"/>
    <p:sldLayoutId id="2147495345" r:id="rId8"/>
    <p:sldLayoutId id="2147495346" r:id="rId9"/>
    <p:sldLayoutId id="2147495347" r:id="rId10"/>
    <p:sldLayoutId id="2147495348" r:id="rId11"/>
  </p:sldLayoutIdLst>
  <p:hf hdr="0" ftr="0" dt="0"/>
  <p:txStyles>
    <p:titleStyle>
      <a:lvl1pPr algn="l" rtl="0" eaLnBrk="0" fontAlgn="base" hangingPunct="0">
        <a:lnSpc>
          <a:spcPct val="90000"/>
        </a:lnSpc>
        <a:spcBef>
          <a:spcPct val="0"/>
        </a:spcBef>
        <a:spcAft>
          <a:spcPct val="0"/>
        </a:spcAft>
        <a:defRPr sz="2600">
          <a:solidFill>
            <a:schemeClr val="tx2"/>
          </a:solidFill>
          <a:latin typeface="+mj-lt"/>
          <a:ea typeface="+mj-ea"/>
          <a:cs typeface="+mj-cs"/>
        </a:defRPr>
      </a:lvl1pPr>
      <a:lvl2pPr algn="l" rtl="0" eaLnBrk="0" fontAlgn="base" hangingPunct="0">
        <a:lnSpc>
          <a:spcPct val="90000"/>
        </a:lnSpc>
        <a:spcBef>
          <a:spcPct val="0"/>
        </a:spcBef>
        <a:spcAft>
          <a:spcPct val="0"/>
        </a:spcAft>
        <a:defRPr sz="2600">
          <a:solidFill>
            <a:schemeClr val="tx2"/>
          </a:solidFill>
          <a:latin typeface="Arial" charset="0"/>
        </a:defRPr>
      </a:lvl2pPr>
      <a:lvl3pPr algn="l" rtl="0" eaLnBrk="0" fontAlgn="base" hangingPunct="0">
        <a:lnSpc>
          <a:spcPct val="90000"/>
        </a:lnSpc>
        <a:spcBef>
          <a:spcPct val="0"/>
        </a:spcBef>
        <a:spcAft>
          <a:spcPct val="0"/>
        </a:spcAft>
        <a:defRPr sz="2600">
          <a:solidFill>
            <a:schemeClr val="tx2"/>
          </a:solidFill>
          <a:latin typeface="Arial" charset="0"/>
        </a:defRPr>
      </a:lvl3pPr>
      <a:lvl4pPr algn="l" rtl="0" eaLnBrk="0" fontAlgn="base" hangingPunct="0">
        <a:lnSpc>
          <a:spcPct val="90000"/>
        </a:lnSpc>
        <a:spcBef>
          <a:spcPct val="0"/>
        </a:spcBef>
        <a:spcAft>
          <a:spcPct val="0"/>
        </a:spcAft>
        <a:defRPr sz="2600">
          <a:solidFill>
            <a:schemeClr val="tx2"/>
          </a:solidFill>
          <a:latin typeface="Arial" charset="0"/>
        </a:defRPr>
      </a:lvl4pPr>
      <a:lvl5pPr algn="l" rtl="0" eaLnBrk="0" fontAlgn="base" hangingPunct="0">
        <a:lnSpc>
          <a:spcPct val="90000"/>
        </a:lnSpc>
        <a:spcBef>
          <a:spcPct val="0"/>
        </a:spcBef>
        <a:spcAft>
          <a:spcPct val="0"/>
        </a:spcAft>
        <a:defRPr sz="2600">
          <a:solidFill>
            <a:schemeClr val="tx2"/>
          </a:solidFill>
          <a:latin typeface="Arial" charset="0"/>
        </a:defRPr>
      </a:lvl5pPr>
      <a:lvl6pPr marL="457200" algn="l" rtl="0" eaLnBrk="1" fontAlgn="base" hangingPunct="1">
        <a:lnSpc>
          <a:spcPct val="90000"/>
        </a:lnSpc>
        <a:spcBef>
          <a:spcPct val="0"/>
        </a:spcBef>
        <a:spcAft>
          <a:spcPct val="0"/>
        </a:spcAft>
        <a:defRPr sz="2600">
          <a:solidFill>
            <a:schemeClr val="tx2"/>
          </a:solidFill>
          <a:latin typeface="Arial" charset="0"/>
        </a:defRPr>
      </a:lvl6pPr>
      <a:lvl7pPr marL="914400" algn="l" rtl="0" eaLnBrk="1" fontAlgn="base" hangingPunct="1">
        <a:lnSpc>
          <a:spcPct val="90000"/>
        </a:lnSpc>
        <a:spcBef>
          <a:spcPct val="0"/>
        </a:spcBef>
        <a:spcAft>
          <a:spcPct val="0"/>
        </a:spcAft>
        <a:defRPr sz="2600">
          <a:solidFill>
            <a:schemeClr val="tx2"/>
          </a:solidFill>
          <a:latin typeface="Arial" charset="0"/>
        </a:defRPr>
      </a:lvl7pPr>
      <a:lvl8pPr marL="1371600" algn="l" rtl="0" eaLnBrk="1" fontAlgn="base" hangingPunct="1">
        <a:lnSpc>
          <a:spcPct val="90000"/>
        </a:lnSpc>
        <a:spcBef>
          <a:spcPct val="0"/>
        </a:spcBef>
        <a:spcAft>
          <a:spcPct val="0"/>
        </a:spcAft>
        <a:defRPr sz="2600">
          <a:solidFill>
            <a:schemeClr val="tx2"/>
          </a:solidFill>
          <a:latin typeface="Arial" charset="0"/>
        </a:defRPr>
      </a:lvl8pPr>
      <a:lvl9pPr marL="1828800" algn="l" rtl="0" eaLnBrk="1" fontAlgn="base" hangingPunct="1">
        <a:lnSpc>
          <a:spcPct val="90000"/>
        </a:lnSpc>
        <a:spcBef>
          <a:spcPct val="0"/>
        </a:spcBef>
        <a:spcAft>
          <a:spcPct val="0"/>
        </a:spcAft>
        <a:defRPr sz="26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571500" indent="-228600" algn="l" rtl="0" eaLnBrk="0" fontAlgn="base" hangingPunct="0">
        <a:spcBef>
          <a:spcPct val="30000"/>
        </a:spcBef>
        <a:spcAft>
          <a:spcPct val="0"/>
        </a:spcAft>
        <a:buFont typeface="Arial" charset="0"/>
        <a:buChar char="–"/>
        <a:defRPr sz="2000">
          <a:solidFill>
            <a:schemeClr val="tx1"/>
          </a:solidFill>
          <a:latin typeface="+mn-lt"/>
        </a:defRPr>
      </a:lvl2pPr>
      <a:lvl3pPr marL="857250" indent="-171450" algn="l" rtl="0" eaLnBrk="0" fontAlgn="base" hangingPunct="0">
        <a:spcBef>
          <a:spcPct val="25000"/>
        </a:spcBef>
        <a:spcAft>
          <a:spcPct val="0"/>
        </a:spcAft>
        <a:buChar char="•"/>
        <a:defRPr sz="2400">
          <a:solidFill>
            <a:schemeClr val="tx1"/>
          </a:solidFill>
          <a:latin typeface="+mn-lt"/>
        </a:defRPr>
      </a:lvl3pPr>
      <a:lvl4pPr marL="1143000" indent="-171450" algn="l" rtl="0" eaLnBrk="0" fontAlgn="base" hangingPunct="0">
        <a:spcBef>
          <a:spcPct val="20000"/>
        </a:spcBef>
        <a:spcAft>
          <a:spcPct val="0"/>
        </a:spcAft>
        <a:buFont typeface="Arial" charset="0"/>
        <a:buChar char="–"/>
        <a:defRPr sz="1600">
          <a:solidFill>
            <a:schemeClr val="tx1"/>
          </a:solidFill>
          <a:latin typeface="+mn-lt"/>
        </a:defRPr>
      </a:lvl4pPr>
      <a:lvl5pPr marL="1485900" indent="-228600" algn="l" rtl="0" eaLnBrk="0" fontAlgn="base" hangingPunct="0">
        <a:spcBef>
          <a:spcPct val="20000"/>
        </a:spcBef>
        <a:spcAft>
          <a:spcPct val="0"/>
        </a:spcAft>
        <a:buChar char="•"/>
        <a:defRPr sz="1400">
          <a:solidFill>
            <a:schemeClr val="tx1"/>
          </a:solidFill>
          <a:latin typeface="+mn-lt"/>
        </a:defRPr>
      </a:lvl5pPr>
      <a:lvl6pPr marL="1943100" indent="-228600" algn="l" rtl="0" eaLnBrk="1" fontAlgn="base" hangingPunct="1">
        <a:spcBef>
          <a:spcPct val="20000"/>
        </a:spcBef>
        <a:spcAft>
          <a:spcPct val="0"/>
        </a:spcAft>
        <a:buChar char="•"/>
        <a:defRPr sz="1400">
          <a:solidFill>
            <a:schemeClr val="tx1"/>
          </a:solidFill>
          <a:latin typeface="+mn-lt"/>
        </a:defRPr>
      </a:lvl6pPr>
      <a:lvl7pPr marL="2400300" indent="-228600" algn="l" rtl="0" eaLnBrk="1" fontAlgn="base" hangingPunct="1">
        <a:spcBef>
          <a:spcPct val="20000"/>
        </a:spcBef>
        <a:spcAft>
          <a:spcPct val="0"/>
        </a:spcAft>
        <a:buChar char="•"/>
        <a:defRPr sz="1400">
          <a:solidFill>
            <a:schemeClr val="tx1"/>
          </a:solidFill>
          <a:latin typeface="+mn-lt"/>
        </a:defRPr>
      </a:lvl7pPr>
      <a:lvl8pPr marL="2857500" indent="-228600" algn="l" rtl="0" eaLnBrk="1" fontAlgn="base" hangingPunct="1">
        <a:spcBef>
          <a:spcPct val="20000"/>
        </a:spcBef>
        <a:spcAft>
          <a:spcPct val="0"/>
        </a:spcAft>
        <a:buChar char="•"/>
        <a:defRPr sz="1400">
          <a:solidFill>
            <a:schemeClr val="tx1"/>
          </a:solidFill>
          <a:latin typeface="+mn-lt"/>
        </a:defRPr>
      </a:lvl8pPr>
      <a:lvl9pPr marL="3314700" indent="-22860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pic>
        <p:nvPicPr>
          <p:cNvPr id="6146" name="Picture 12" descr="hc_DividerBG_Cgrey"/>
          <p:cNvPicPr>
            <a:picLocks noChangeAspect="1" noChangeArrowheads="1"/>
          </p:cNvPicPr>
          <p:nvPr/>
        </p:nvPicPr>
        <p:blipFill>
          <a:blip r:embed="rId13"/>
          <a:srcRect/>
          <a:stretch>
            <a:fillRect/>
          </a:stretch>
        </p:blipFill>
        <p:spPr bwMode="hidden">
          <a:xfrm>
            <a:off x="0" y="0"/>
            <a:ext cx="9144000" cy="6858000"/>
          </a:xfrm>
          <a:prstGeom prst="rect">
            <a:avLst/>
          </a:prstGeom>
          <a:noFill/>
          <a:ln w="9525">
            <a:noFill/>
            <a:miter lim="800000"/>
            <a:headEnd/>
            <a:tailEnd/>
          </a:ln>
        </p:spPr>
      </p:pic>
      <p:pic>
        <p:nvPicPr>
          <p:cNvPr id="6147" name="Picture 6" descr="hc_Divider_TransLogo"/>
          <p:cNvPicPr>
            <a:picLocks noChangeAspect="1" noChangeArrowheads="1"/>
          </p:cNvPicPr>
          <p:nvPr/>
        </p:nvPicPr>
        <p:blipFill>
          <a:blip r:embed="rId14"/>
          <a:srcRect/>
          <a:stretch>
            <a:fillRect/>
          </a:stretch>
        </p:blipFill>
        <p:spPr bwMode="black">
          <a:xfrm>
            <a:off x="384175" y="6324600"/>
            <a:ext cx="1630363" cy="361950"/>
          </a:xfrm>
          <a:prstGeom prst="rect">
            <a:avLst/>
          </a:prstGeom>
          <a:noFill/>
          <a:ln w="9525">
            <a:noFill/>
            <a:miter lim="800000"/>
            <a:headEnd/>
            <a:tailEnd/>
          </a:ln>
        </p:spPr>
      </p:pic>
      <p:sp>
        <p:nvSpPr>
          <p:cNvPr id="484361" name="Rectangle 9"/>
          <p:cNvSpPr>
            <a:spLocks noGrp="1" noChangeArrowheads="1"/>
          </p:cNvSpPr>
          <p:nvPr>
            <p:ph type="sldNum" sz="quarter" idx="4"/>
          </p:nvPr>
        </p:nvSpPr>
        <p:spPr bwMode="auto">
          <a:xfrm>
            <a:off x="8424863" y="639445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900">
                <a:latin typeface="Arial" charset="0"/>
                <a:ea typeface="宋体" charset="-122"/>
              </a:defRPr>
            </a:lvl1pPr>
          </a:lstStyle>
          <a:p>
            <a:pPr>
              <a:defRPr/>
            </a:pPr>
            <a:fld id="{5204298B-8B72-44F8-AB89-1723EA59834B}" type="slidenum">
              <a:rPr lang="en-US" altLang="zh-CN"/>
              <a:pPr>
                <a:defRPr/>
              </a:pPr>
              <a:t>‹#›</a:t>
            </a:fld>
            <a:endParaRPr lang="en-US" altLang="zh-CN" dirty="0"/>
          </a:p>
        </p:txBody>
      </p:sp>
      <p:sp>
        <p:nvSpPr>
          <p:cNvPr id="484363" name="Rectangle 11"/>
          <p:cNvSpPr>
            <a:spLocks noGrp="1" noChangeArrowheads="1"/>
          </p:cNvSpPr>
          <p:nvPr>
            <p:ph type="ftr" sz="quarter" idx="3"/>
          </p:nvPr>
        </p:nvSpPr>
        <p:spPr bwMode="auto">
          <a:xfrm>
            <a:off x="3124200" y="639445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latin typeface="Arial" charset="0"/>
                <a:ea typeface="宋体" charset="-122"/>
              </a:defRPr>
            </a:lvl1pPr>
          </a:lstStyle>
          <a:p>
            <a:pPr>
              <a:defRPr/>
            </a:pPr>
            <a:endParaRPr lang="en-US" altLang="zh-CN"/>
          </a:p>
        </p:txBody>
      </p:sp>
      <p:sp>
        <p:nvSpPr>
          <p:cNvPr id="6150" name="Rectangle 14"/>
          <p:cNvSpPr>
            <a:spLocks noGrp="1" noChangeArrowheads="1"/>
          </p:cNvSpPr>
          <p:nvPr>
            <p:ph type="title"/>
          </p:nvPr>
        </p:nvSpPr>
        <p:spPr bwMode="auto">
          <a:xfrm>
            <a:off x="898525" y="487363"/>
            <a:ext cx="7388225" cy="84296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zh-CN" altLang="en-US"/>
              <a:t>单击此处编辑母版标题样式</a:t>
            </a:r>
            <a:endParaRPr lang="en-US" altLang="zh-CN"/>
          </a:p>
        </p:txBody>
      </p:sp>
      <p:sp>
        <p:nvSpPr>
          <p:cNvPr id="6151" name="Rectangle 15"/>
          <p:cNvSpPr>
            <a:spLocks noGrp="1" noChangeArrowheads="1"/>
          </p:cNvSpPr>
          <p:nvPr>
            <p:ph type="body" idx="1"/>
          </p:nvPr>
        </p:nvSpPr>
        <p:spPr bwMode="auto">
          <a:xfrm>
            <a:off x="898525" y="1516063"/>
            <a:ext cx="7388225" cy="4570412"/>
          </a:xfrm>
          <a:prstGeom prst="rect">
            <a:avLst/>
          </a:prstGeom>
          <a:noFill/>
          <a:ln w="9525" algn="ctr">
            <a:noFill/>
            <a:miter lim="800000"/>
            <a:headEnd/>
            <a:tailEnd/>
          </a:ln>
        </p:spPr>
        <p:txBody>
          <a:bodyPr vert="horz" wrap="square" lIns="0" tIns="0" rIns="182880" bIns="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84368" name="Line 16"/>
          <p:cNvSpPr>
            <a:spLocks noChangeShapeType="1"/>
          </p:cNvSpPr>
          <p:nvPr/>
        </p:nvSpPr>
        <p:spPr bwMode="auto">
          <a:xfrm>
            <a:off x="898525" y="1368425"/>
            <a:ext cx="7388225" cy="0"/>
          </a:xfrm>
          <a:prstGeom prst="line">
            <a:avLst/>
          </a:prstGeom>
          <a:noFill/>
          <a:ln w="24130" cap="rnd">
            <a:solidFill>
              <a:schemeClr val="tx1"/>
            </a:solidFill>
            <a:prstDash val="sysDot"/>
            <a:round/>
            <a:headEnd/>
            <a:tailEnd/>
          </a:ln>
          <a:effectLst/>
        </p:spPr>
        <p:txBody>
          <a:bodyPr/>
          <a:lstStyle/>
          <a:p>
            <a:pPr>
              <a:defRPr/>
            </a:pPr>
            <a:endParaRPr lang="zh-CN" altLang="en-US"/>
          </a:p>
        </p:txBody>
      </p:sp>
    </p:spTree>
  </p:cSld>
  <p:clrMap bg1="dk2" tx1="lt1" bg2="dk1" tx2="lt2" accent1="accent1" accent2="accent2" accent3="accent3" accent4="accent4" accent5="accent5" accent6="accent6" hlink="hlink" folHlink="folHlink"/>
  <p:sldLayoutIdLst>
    <p:sldLayoutId id="2147495396" r:id="rId1"/>
    <p:sldLayoutId id="2147495349" r:id="rId2"/>
    <p:sldLayoutId id="2147495350" r:id="rId3"/>
    <p:sldLayoutId id="2147495351" r:id="rId4"/>
    <p:sldLayoutId id="2147495352" r:id="rId5"/>
    <p:sldLayoutId id="2147495353" r:id="rId6"/>
    <p:sldLayoutId id="2147495354" r:id="rId7"/>
    <p:sldLayoutId id="2147495355" r:id="rId8"/>
    <p:sldLayoutId id="2147495356" r:id="rId9"/>
    <p:sldLayoutId id="2147495357" r:id="rId10"/>
    <p:sldLayoutId id="2147495358" r:id="rId11"/>
  </p:sldLayoutIdLst>
  <p:hf hdr="0" ftr="0" dt="0"/>
  <p:txStyles>
    <p:titleStyle>
      <a:lvl1pPr algn="l" rtl="0" eaLnBrk="0" fontAlgn="base" hangingPunct="0">
        <a:lnSpc>
          <a:spcPct val="90000"/>
        </a:lnSpc>
        <a:spcBef>
          <a:spcPct val="0"/>
        </a:spcBef>
        <a:spcAft>
          <a:spcPct val="0"/>
        </a:spcAft>
        <a:defRPr sz="2600">
          <a:solidFill>
            <a:schemeClr val="tx2"/>
          </a:solidFill>
          <a:latin typeface="+mj-lt"/>
          <a:ea typeface="+mj-ea"/>
          <a:cs typeface="+mj-cs"/>
        </a:defRPr>
      </a:lvl1pPr>
      <a:lvl2pPr algn="l" rtl="0" eaLnBrk="0" fontAlgn="base" hangingPunct="0">
        <a:lnSpc>
          <a:spcPct val="90000"/>
        </a:lnSpc>
        <a:spcBef>
          <a:spcPct val="0"/>
        </a:spcBef>
        <a:spcAft>
          <a:spcPct val="0"/>
        </a:spcAft>
        <a:defRPr sz="2600">
          <a:solidFill>
            <a:schemeClr val="tx2"/>
          </a:solidFill>
          <a:latin typeface="Arial" charset="0"/>
        </a:defRPr>
      </a:lvl2pPr>
      <a:lvl3pPr algn="l" rtl="0" eaLnBrk="0" fontAlgn="base" hangingPunct="0">
        <a:lnSpc>
          <a:spcPct val="90000"/>
        </a:lnSpc>
        <a:spcBef>
          <a:spcPct val="0"/>
        </a:spcBef>
        <a:spcAft>
          <a:spcPct val="0"/>
        </a:spcAft>
        <a:defRPr sz="2600">
          <a:solidFill>
            <a:schemeClr val="tx2"/>
          </a:solidFill>
          <a:latin typeface="Arial" charset="0"/>
        </a:defRPr>
      </a:lvl3pPr>
      <a:lvl4pPr algn="l" rtl="0" eaLnBrk="0" fontAlgn="base" hangingPunct="0">
        <a:lnSpc>
          <a:spcPct val="90000"/>
        </a:lnSpc>
        <a:spcBef>
          <a:spcPct val="0"/>
        </a:spcBef>
        <a:spcAft>
          <a:spcPct val="0"/>
        </a:spcAft>
        <a:defRPr sz="2600">
          <a:solidFill>
            <a:schemeClr val="tx2"/>
          </a:solidFill>
          <a:latin typeface="Arial" charset="0"/>
        </a:defRPr>
      </a:lvl4pPr>
      <a:lvl5pPr algn="l" rtl="0" eaLnBrk="0" fontAlgn="base" hangingPunct="0">
        <a:lnSpc>
          <a:spcPct val="90000"/>
        </a:lnSpc>
        <a:spcBef>
          <a:spcPct val="0"/>
        </a:spcBef>
        <a:spcAft>
          <a:spcPct val="0"/>
        </a:spcAft>
        <a:defRPr sz="2600">
          <a:solidFill>
            <a:schemeClr val="tx2"/>
          </a:solidFill>
          <a:latin typeface="Arial" charset="0"/>
        </a:defRPr>
      </a:lvl5pPr>
      <a:lvl6pPr marL="457200" algn="l" rtl="0" eaLnBrk="1" fontAlgn="base" hangingPunct="1">
        <a:lnSpc>
          <a:spcPct val="90000"/>
        </a:lnSpc>
        <a:spcBef>
          <a:spcPct val="0"/>
        </a:spcBef>
        <a:spcAft>
          <a:spcPct val="0"/>
        </a:spcAft>
        <a:defRPr sz="2600">
          <a:solidFill>
            <a:schemeClr val="tx2"/>
          </a:solidFill>
          <a:latin typeface="Arial" charset="0"/>
        </a:defRPr>
      </a:lvl6pPr>
      <a:lvl7pPr marL="914400" algn="l" rtl="0" eaLnBrk="1" fontAlgn="base" hangingPunct="1">
        <a:lnSpc>
          <a:spcPct val="90000"/>
        </a:lnSpc>
        <a:spcBef>
          <a:spcPct val="0"/>
        </a:spcBef>
        <a:spcAft>
          <a:spcPct val="0"/>
        </a:spcAft>
        <a:defRPr sz="2600">
          <a:solidFill>
            <a:schemeClr val="tx2"/>
          </a:solidFill>
          <a:latin typeface="Arial" charset="0"/>
        </a:defRPr>
      </a:lvl7pPr>
      <a:lvl8pPr marL="1371600" algn="l" rtl="0" eaLnBrk="1" fontAlgn="base" hangingPunct="1">
        <a:lnSpc>
          <a:spcPct val="90000"/>
        </a:lnSpc>
        <a:spcBef>
          <a:spcPct val="0"/>
        </a:spcBef>
        <a:spcAft>
          <a:spcPct val="0"/>
        </a:spcAft>
        <a:defRPr sz="2600">
          <a:solidFill>
            <a:schemeClr val="tx2"/>
          </a:solidFill>
          <a:latin typeface="Arial" charset="0"/>
        </a:defRPr>
      </a:lvl8pPr>
      <a:lvl9pPr marL="1828800" algn="l" rtl="0" eaLnBrk="1" fontAlgn="base" hangingPunct="1">
        <a:lnSpc>
          <a:spcPct val="90000"/>
        </a:lnSpc>
        <a:spcBef>
          <a:spcPct val="0"/>
        </a:spcBef>
        <a:spcAft>
          <a:spcPct val="0"/>
        </a:spcAft>
        <a:defRPr sz="26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571500" indent="-228600" algn="l" rtl="0" eaLnBrk="0" fontAlgn="base" hangingPunct="0">
        <a:spcBef>
          <a:spcPct val="30000"/>
        </a:spcBef>
        <a:spcAft>
          <a:spcPct val="0"/>
        </a:spcAft>
        <a:buFont typeface="Arial" charset="0"/>
        <a:buChar char="–"/>
        <a:defRPr sz="2000">
          <a:solidFill>
            <a:schemeClr val="tx1"/>
          </a:solidFill>
          <a:latin typeface="+mn-lt"/>
        </a:defRPr>
      </a:lvl2pPr>
      <a:lvl3pPr marL="857250" indent="-171450" algn="l" rtl="0" eaLnBrk="0" fontAlgn="base" hangingPunct="0">
        <a:spcBef>
          <a:spcPct val="25000"/>
        </a:spcBef>
        <a:spcAft>
          <a:spcPct val="0"/>
        </a:spcAft>
        <a:buChar char="•"/>
        <a:defRPr sz="2400">
          <a:solidFill>
            <a:schemeClr val="tx1"/>
          </a:solidFill>
          <a:latin typeface="+mn-lt"/>
        </a:defRPr>
      </a:lvl3pPr>
      <a:lvl4pPr marL="1143000" indent="-171450" algn="l" rtl="0" eaLnBrk="0" fontAlgn="base" hangingPunct="0">
        <a:spcBef>
          <a:spcPct val="20000"/>
        </a:spcBef>
        <a:spcAft>
          <a:spcPct val="0"/>
        </a:spcAft>
        <a:buFont typeface="Arial" charset="0"/>
        <a:buChar char="–"/>
        <a:defRPr sz="1600">
          <a:solidFill>
            <a:schemeClr val="tx1"/>
          </a:solidFill>
          <a:latin typeface="+mn-lt"/>
        </a:defRPr>
      </a:lvl4pPr>
      <a:lvl5pPr marL="1485900" indent="-228600" algn="l" rtl="0" eaLnBrk="0" fontAlgn="base" hangingPunct="0">
        <a:spcBef>
          <a:spcPct val="20000"/>
        </a:spcBef>
        <a:spcAft>
          <a:spcPct val="0"/>
        </a:spcAft>
        <a:buChar char="•"/>
        <a:defRPr sz="1400">
          <a:solidFill>
            <a:schemeClr val="tx1"/>
          </a:solidFill>
          <a:latin typeface="+mn-lt"/>
        </a:defRPr>
      </a:lvl5pPr>
      <a:lvl6pPr marL="1943100" indent="-228600" algn="l" rtl="0" eaLnBrk="1" fontAlgn="base" hangingPunct="1">
        <a:spcBef>
          <a:spcPct val="20000"/>
        </a:spcBef>
        <a:spcAft>
          <a:spcPct val="0"/>
        </a:spcAft>
        <a:buChar char="•"/>
        <a:defRPr sz="1400">
          <a:solidFill>
            <a:schemeClr val="tx1"/>
          </a:solidFill>
          <a:latin typeface="+mn-lt"/>
        </a:defRPr>
      </a:lvl6pPr>
      <a:lvl7pPr marL="2400300" indent="-228600" algn="l" rtl="0" eaLnBrk="1" fontAlgn="base" hangingPunct="1">
        <a:spcBef>
          <a:spcPct val="20000"/>
        </a:spcBef>
        <a:spcAft>
          <a:spcPct val="0"/>
        </a:spcAft>
        <a:buChar char="•"/>
        <a:defRPr sz="1400">
          <a:solidFill>
            <a:schemeClr val="tx1"/>
          </a:solidFill>
          <a:latin typeface="+mn-lt"/>
        </a:defRPr>
      </a:lvl7pPr>
      <a:lvl8pPr marL="2857500" indent="-228600" algn="l" rtl="0" eaLnBrk="1" fontAlgn="base" hangingPunct="1">
        <a:spcBef>
          <a:spcPct val="20000"/>
        </a:spcBef>
        <a:spcAft>
          <a:spcPct val="0"/>
        </a:spcAft>
        <a:buChar char="•"/>
        <a:defRPr sz="1400">
          <a:solidFill>
            <a:schemeClr val="tx1"/>
          </a:solidFill>
          <a:latin typeface="+mn-lt"/>
        </a:defRPr>
      </a:lvl8pPr>
      <a:lvl9pPr marL="3314700" indent="-22860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grpSp>
        <p:nvGrpSpPr>
          <p:cNvPr id="7170" name="Group 2"/>
          <p:cNvGrpSpPr>
            <a:grpSpLocks/>
          </p:cNvGrpSpPr>
          <p:nvPr/>
        </p:nvGrpSpPr>
        <p:grpSpPr bwMode="auto">
          <a:xfrm>
            <a:off x="0" y="0"/>
            <a:ext cx="9144000" cy="6861175"/>
            <a:chOff x="0" y="0"/>
            <a:chExt cx="5760" cy="4322"/>
          </a:xfrm>
        </p:grpSpPr>
        <p:sp>
          <p:nvSpPr>
            <p:cNvPr id="486403"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p>
          </p:txBody>
        </p:sp>
        <p:pic>
          <p:nvPicPr>
            <p:cNvPr id="7178" name="Picture 4" descr="TR_SlideLogo_BW600"/>
            <p:cNvPicPr>
              <a:picLocks noChangeAspect="1" noChangeArrowheads="1"/>
            </p:cNvPicPr>
            <p:nvPr userDrawn="1"/>
          </p:nvPicPr>
          <p:blipFill>
            <a:blip r:embed="rId13"/>
            <a:srcRect/>
            <a:stretch>
              <a:fillRect/>
            </a:stretch>
          </p:blipFill>
          <p:spPr bwMode="auto">
            <a:xfrm>
              <a:off x="234" y="3984"/>
              <a:ext cx="1041" cy="338"/>
            </a:xfrm>
            <a:prstGeom prst="rect">
              <a:avLst/>
            </a:prstGeom>
            <a:solidFill>
              <a:schemeClr val="tx2"/>
            </a:solidFill>
            <a:ln w="9525">
              <a:noFill/>
              <a:miter lim="800000"/>
              <a:headEnd/>
              <a:tailEnd/>
            </a:ln>
          </p:spPr>
        </p:pic>
      </p:grpSp>
      <p:pic>
        <p:nvPicPr>
          <p:cNvPr id="7171" name="Picture 11" descr="hc_DividerGraphBG_Cgrey"/>
          <p:cNvPicPr>
            <a:picLocks noChangeAspect="1" noChangeArrowheads="1"/>
          </p:cNvPicPr>
          <p:nvPr/>
        </p:nvPicPr>
        <p:blipFill>
          <a:blip r:embed="rId14"/>
          <a:srcRect/>
          <a:stretch>
            <a:fillRect/>
          </a:stretch>
        </p:blipFill>
        <p:spPr bwMode="ltGray">
          <a:xfrm>
            <a:off x="0" y="0"/>
            <a:ext cx="9144000" cy="6858000"/>
          </a:xfrm>
          <a:prstGeom prst="rect">
            <a:avLst/>
          </a:prstGeom>
          <a:noFill/>
          <a:ln w="9525">
            <a:noFill/>
            <a:miter lim="800000"/>
            <a:headEnd/>
            <a:tailEnd/>
          </a:ln>
        </p:spPr>
      </p:pic>
      <p:sp>
        <p:nvSpPr>
          <p:cNvPr id="486408" name="Rectangle 8"/>
          <p:cNvSpPr>
            <a:spLocks noGrp="1" noChangeArrowheads="1"/>
          </p:cNvSpPr>
          <p:nvPr>
            <p:ph type="sldNum" sz="quarter" idx="4"/>
          </p:nvPr>
        </p:nvSpPr>
        <p:spPr bwMode="auto">
          <a:xfrm>
            <a:off x="8424863" y="640080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900">
                <a:latin typeface="Arial" charset="0"/>
                <a:ea typeface="宋体" charset="-122"/>
              </a:defRPr>
            </a:lvl1pPr>
          </a:lstStyle>
          <a:p>
            <a:pPr>
              <a:defRPr/>
            </a:pPr>
            <a:fld id="{701A67BF-DFF3-4FCA-ACB0-DE07B89593E8}" type="slidenum">
              <a:rPr lang="en-US" altLang="zh-CN"/>
              <a:pPr>
                <a:defRPr/>
              </a:pPr>
              <a:t>‹#›</a:t>
            </a:fld>
            <a:endParaRPr lang="en-US" altLang="zh-CN" dirty="0"/>
          </a:p>
        </p:txBody>
      </p:sp>
      <p:sp>
        <p:nvSpPr>
          <p:cNvPr id="7173" name="Rectangle 12"/>
          <p:cNvSpPr>
            <a:spLocks noGrp="1" noChangeArrowheads="1"/>
          </p:cNvSpPr>
          <p:nvPr>
            <p:ph type="title"/>
          </p:nvPr>
        </p:nvSpPr>
        <p:spPr bwMode="auto">
          <a:xfrm>
            <a:off x="898525" y="500063"/>
            <a:ext cx="7388225" cy="83026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zh-CN" altLang="en-US"/>
              <a:t>单击此处编辑母版标题样式</a:t>
            </a:r>
            <a:endParaRPr lang="en-US" altLang="zh-CN"/>
          </a:p>
        </p:txBody>
      </p:sp>
      <p:sp>
        <p:nvSpPr>
          <p:cNvPr id="7174" name="Rectangle 13"/>
          <p:cNvSpPr>
            <a:spLocks noGrp="1" noChangeArrowheads="1"/>
          </p:cNvSpPr>
          <p:nvPr>
            <p:ph type="body" idx="1"/>
          </p:nvPr>
        </p:nvSpPr>
        <p:spPr bwMode="auto">
          <a:xfrm>
            <a:off x="898525" y="1528763"/>
            <a:ext cx="7388225" cy="4570412"/>
          </a:xfrm>
          <a:prstGeom prst="rect">
            <a:avLst/>
          </a:prstGeom>
          <a:noFill/>
          <a:ln w="9525" algn="ctr">
            <a:noFill/>
            <a:miter lim="800000"/>
            <a:headEnd/>
            <a:tailEnd/>
          </a:ln>
        </p:spPr>
        <p:txBody>
          <a:bodyPr vert="horz" wrap="square" lIns="0" tIns="0" rIns="182880" bIns="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86414" name="Line 14"/>
          <p:cNvSpPr>
            <a:spLocks noChangeShapeType="1"/>
          </p:cNvSpPr>
          <p:nvPr/>
        </p:nvSpPr>
        <p:spPr bwMode="auto">
          <a:xfrm>
            <a:off x="896938" y="1368425"/>
            <a:ext cx="7348537" cy="0"/>
          </a:xfrm>
          <a:prstGeom prst="line">
            <a:avLst/>
          </a:prstGeom>
          <a:noFill/>
          <a:ln w="24130" cap="rnd">
            <a:solidFill>
              <a:schemeClr val="tx1"/>
            </a:solidFill>
            <a:prstDash val="sysDot"/>
            <a:round/>
            <a:headEnd/>
            <a:tailEnd/>
          </a:ln>
          <a:effectLst/>
        </p:spPr>
        <p:txBody>
          <a:bodyPr/>
          <a:lstStyle/>
          <a:p>
            <a:pPr>
              <a:defRPr/>
            </a:pPr>
            <a:endParaRPr lang="zh-CN" altLang="en-US"/>
          </a:p>
        </p:txBody>
      </p:sp>
      <p:sp>
        <p:nvSpPr>
          <p:cNvPr id="486415" name="Rectangle 15"/>
          <p:cNvSpPr>
            <a:spLocks noGrp="1" noChangeArrowheads="1"/>
          </p:cNvSpPr>
          <p:nvPr>
            <p:ph type="ftr" sz="quarter" idx="3"/>
          </p:nvPr>
        </p:nvSpPr>
        <p:spPr bwMode="auto">
          <a:xfrm>
            <a:off x="3124200" y="6397625"/>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latin typeface="Arial" charset="0"/>
                <a:ea typeface="宋体" charset="-122"/>
              </a:defRPr>
            </a:lvl1pPr>
          </a:lstStyle>
          <a:p>
            <a:pPr>
              <a:defRPr/>
            </a:pPr>
            <a:endParaRPr lang="en-US" altLang="zh-CN"/>
          </a:p>
        </p:txBody>
      </p:sp>
    </p:spTree>
  </p:cSld>
  <p:clrMap bg1="dk2" tx1="lt1" bg2="dk1" tx2="lt2" accent1="accent1" accent2="accent2" accent3="accent3" accent4="accent4" accent5="accent5" accent6="accent6" hlink="hlink" folHlink="folHlink"/>
  <p:sldLayoutIdLst>
    <p:sldLayoutId id="2147495397" r:id="rId1"/>
    <p:sldLayoutId id="2147495359" r:id="rId2"/>
    <p:sldLayoutId id="2147495360" r:id="rId3"/>
    <p:sldLayoutId id="2147495361" r:id="rId4"/>
    <p:sldLayoutId id="2147495362" r:id="rId5"/>
    <p:sldLayoutId id="2147495363" r:id="rId6"/>
    <p:sldLayoutId id="2147495364" r:id="rId7"/>
    <p:sldLayoutId id="2147495365" r:id="rId8"/>
    <p:sldLayoutId id="2147495366" r:id="rId9"/>
    <p:sldLayoutId id="2147495367" r:id="rId10"/>
    <p:sldLayoutId id="2147495368" r:id="rId11"/>
  </p:sldLayoutIdLst>
  <p:hf hdr="0" ftr="0" dt="0"/>
  <p:txStyles>
    <p:titleStyle>
      <a:lvl1pPr algn="l" rtl="0" eaLnBrk="0" fontAlgn="base" hangingPunct="0">
        <a:lnSpc>
          <a:spcPct val="90000"/>
        </a:lnSpc>
        <a:spcBef>
          <a:spcPct val="0"/>
        </a:spcBef>
        <a:spcAft>
          <a:spcPct val="0"/>
        </a:spcAft>
        <a:defRPr sz="2600">
          <a:solidFill>
            <a:schemeClr val="tx2"/>
          </a:solidFill>
          <a:latin typeface="+mj-lt"/>
          <a:ea typeface="+mj-ea"/>
          <a:cs typeface="+mj-cs"/>
        </a:defRPr>
      </a:lvl1pPr>
      <a:lvl2pPr algn="l" rtl="0" eaLnBrk="0" fontAlgn="base" hangingPunct="0">
        <a:lnSpc>
          <a:spcPct val="90000"/>
        </a:lnSpc>
        <a:spcBef>
          <a:spcPct val="0"/>
        </a:spcBef>
        <a:spcAft>
          <a:spcPct val="0"/>
        </a:spcAft>
        <a:defRPr sz="2600">
          <a:solidFill>
            <a:schemeClr val="tx2"/>
          </a:solidFill>
          <a:latin typeface="Arial" charset="0"/>
        </a:defRPr>
      </a:lvl2pPr>
      <a:lvl3pPr algn="l" rtl="0" eaLnBrk="0" fontAlgn="base" hangingPunct="0">
        <a:lnSpc>
          <a:spcPct val="90000"/>
        </a:lnSpc>
        <a:spcBef>
          <a:spcPct val="0"/>
        </a:spcBef>
        <a:spcAft>
          <a:spcPct val="0"/>
        </a:spcAft>
        <a:defRPr sz="2600">
          <a:solidFill>
            <a:schemeClr val="tx2"/>
          </a:solidFill>
          <a:latin typeface="Arial" charset="0"/>
        </a:defRPr>
      </a:lvl3pPr>
      <a:lvl4pPr algn="l" rtl="0" eaLnBrk="0" fontAlgn="base" hangingPunct="0">
        <a:lnSpc>
          <a:spcPct val="90000"/>
        </a:lnSpc>
        <a:spcBef>
          <a:spcPct val="0"/>
        </a:spcBef>
        <a:spcAft>
          <a:spcPct val="0"/>
        </a:spcAft>
        <a:defRPr sz="2600">
          <a:solidFill>
            <a:schemeClr val="tx2"/>
          </a:solidFill>
          <a:latin typeface="Arial" charset="0"/>
        </a:defRPr>
      </a:lvl4pPr>
      <a:lvl5pPr algn="l" rtl="0" eaLnBrk="0" fontAlgn="base" hangingPunct="0">
        <a:lnSpc>
          <a:spcPct val="90000"/>
        </a:lnSpc>
        <a:spcBef>
          <a:spcPct val="0"/>
        </a:spcBef>
        <a:spcAft>
          <a:spcPct val="0"/>
        </a:spcAft>
        <a:defRPr sz="2600">
          <a:solidFill>
            <a:schemeClr val="tx2"/>
          </a:solidFill>
          <a:latin typeface="Arial" charset="0"/>
        </a:defRPr>
      </a:lvl5pPr>
      <a:lvl6pPr marL="457200" algn="l" rtl="0" eaLnBrk="1" fontAlgn="base" hangingPunct="1">
        <a:lnSpc>
          <a:spcPct val="90000"/>
        </a:lnSpc>
        <a:spcBef>
          <a:spcPct val="0"/>
        </a:spcBef>
        <a:spcAft>
          <a:spcPct val="0"/>
        </a:spcAft>
        <a:defRPr sz="2600">
          <a:solidFill>
            <a:schemeClr val="tx2"/>
          </a:solidFill>
          <a:latin typeface="Arial" charset="0"/>
        </a:defRPr>
      </a:lvl6pPr>
      <a:lvl7pPr marL="914400" algn="l" rtl="0" eaLnBrk="1" fontAlgn="base" hangingPunct="1">
        <a:lnSpc>
          <a:spcPct val="90000"/>
        </a:lnSpc>
        <a:spcBef>
          <a:spcPct val="0"/>
        </a:spcBef>
        <a:spcAft>
          <a:spcPct val="0"/>
        </a:spcAft>
        <a:defRPr sz="2600">
          <a:solidFill>
            <a:schemeClr val="tx2"/>
          </a:solidFill>
          <a:latin typeface="Arial" charset="0"/>
        </a:defRPr>
      </a:lvl7pPr>
      <a:lvl8pPr marL="1371600" algn="l" rtl="0" eaLnBrk="1" fontAlgn="base" hangingPunct="1">
        <a:lnSpc>
          <a:spcPct val="90000"/>
        </a:lnSpc>
        <a:spcBef>
          <a:spcPct val="0"/>
        </a:spcBef>
        <a:spcAft>
          <a:spcPct val="0"/>
        </a:spcAft>
        <a:defRPr sz="2600">
          <a:solidFill>
            <a:schemeClr val="tx2"/>
          </a:solidFill>
          <a:latin typeface="Arial" charset="0"/>
        </a:defRPr>
      </a:lvl8pPr>
      <a:lvl9pPr marL="1828800" algn="l" rtl="0" eaLnBrk="1" fontAlgn="base" hangingPunct="1">
        <a:lnSpc>
          <a:spcPct val="90000"/>
        </a:lnSpc>
        <a:spcBef>
          <a:spcPct val="0"/>
        </a:spcBef>
        <a:spcAft>
          <a:spcPct val="0"/>
        </a:spcAft>
        <a:defRPr sz="26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571500" indent="-228600" algn="l" rtl="0" eaLnBrk="0" fontAlgn="base" hangingPunct="0">
        <a:spcBef>
          <a:spcPct val="30000"/>
        </a:spcBef>
        <a:spcAft>
          <a:spcPct val="0"/>
        </a:spcAft>
        <a:buFont typeface="Arial" charset="0"/>
        <a:buChar char="–"/>
        <a:defRPr sz="2000">
          <a:solidFill>
            <a:schemeClr val="tx1"/>
          </a:solidFill>
          <a:latin typeface="+mn-lt"/>
        </a:defRPr>
      </a:lvl2pPr>
      <a:lvl3pPr marL="857250" indent="-171450" algn="l" rtl="0" eaLnBrk="0" fontAlgn="base" hangingPunct="0">
        <a:spcBef>
          <a:spcPct val="25000"/>
        </a:spcBef>
        <a:spcAft>
          <a:spcPct val="0"/>
        </a:spcAft>
        <a:buChar char="•"/>
        <a:defRPr sz="2400">
          <a:solidFill>
            <a:schemeClr val="tx1"/>
          </a:solidFill>
          <a:latin typeface="+mn-lt"/>
        </a:defRPr>
      </a:lvl3pPr>
      <a:lvl4pPr marL="1143000" indent="-171450" algn="l" rtl="0" eaLnBrk="0" fontAlgn="base" hangingPunct="0">
        <a:spcBef>
          <a:spcPct val="20000"/>
        </a:spcBef>
        <a:spcAft>
          <a:spcPct val="0"/>
        </a:spcAft>
        <a:buFont typeface="Arial" charset="0"/>
        <a:buChar char="–"/>
        <a:defRPr sz="1600">
          <a:solidFill>
            <a:schemeClr val="tx1"/>
          </a:solidFill>
          <a:latin typeface="+mn-lt"/>
        </a:defRPr>
      </a:lvl4pPr>
      <a:lvl5pPr marL="1485900" indent="-228600" algn="l" rtl="0" eaLnBrk="0" fontAlgn="base" hangingPunct="0">
        <a:spcBef>
          <a:spcPct val="20000"/>
        </a:spcBef>
        <a:spcAft>
          <a:spcPct val="0"/>
        </a:spcAft>
        <a:buChar char="•"/>
        <a:defRPr sz="1400">
          <a:solidFill>
            <a:schemeClr val="tx1"/>
          </a:solidFill>
          <a:latin typeface="+mn-lt"/>
        </a:defRPr>
      </a:lvl5pPr>
      <a:lvl6pPr marL="1943100" indent="-228600" algn="l" rtl="0" eaLnBrk="1" fontAlgn="base" hangingPunct="1">
        <a:spcBef>
          <a:spcPct val="20000"/>
        </a:spcBef>
        <a:spcAft>
          <a:spcPct val="0"/>
        </a:spcAft>
        <a:buChar char="•"/>
        <a:defRPr sz="1400">
          <a:solidFill>
            <a:schemeClr val="tx1"/>
          </a:solidFill>
          <a:latin typeface="+mn-lt"/>
        </a:defRPr>
      </a:lvl6pPr>
      <a:lvl7pPr marL="2400300" indent="-228600" algn="l" rtl="0" eaLnBrk="1" fontAlgn="base" hangingPunct="1">
        <a:spcBef>
          <a:spcPct val="20000"/>
        </a:spcBef>
        <a:spcAft>
          <a:spcPct val="0"/>
        </a:spcAft>
        <a:buChar char="•"/>
        <a:defRPr sz="1400">
          <a:solidFill>
            <a:schemeClr val="tx1"/>
          </a:solidFill>
          <a:latin typeface="+mn-lt"/>
        </a:defRPr>
      </a:lvl7pPr>
      <a:lvl8pPr marL="2857500" indent="-228600" algn="l" rtl="0" eaLnBrk="1" fontAlgn="base" hangingPunct="1">
        <a:spcBef>
          <a:spcPct val="20000"/>
        </a:spcBef>
        <a:spcAft>
          <a:spcPct val="0"/>
        </a:spcAft>
        <a:buChar char="•"/>
        <a:defRPr sz="1400">
          <a:solidFill>
            <a:schemeClr val="tx1"/>
          </a:solidFill>
          <a:latin typeface="+mn-lt"/>
        </a:defRPr>
      </a:lvl8pPr>
      <a:lvl9pPr marL="3314700" indent="-22860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pic>
        <p:nvPicPr>
          <p:cNvPr id="8194" name="Picture 16" descr="hc_DividerGraphBG_blue"/>
          <p:cNvPicPr>
            <a:picLocks noChangeAspect="1" noChangeArrowheads="1"/>
          </p:cNvPicPr>
          <p:nvPr/>
        </p:nvPicPr>
        <p:blipFill>
          <a:blip r:embed="rId13"/>
          <a:srcRect/>
          <a:stretch>
            <a:fillRect/>
          </a:stretch>
        </p:blipFill>
        <p:spPr bwMode="ltGray">
          <a:xfrm>
            <a:off x="0" y="0"/>
            <a:ext cx="9144000" cy="6858000"/>
          </a:xfrm>
          <a:prstGeom prst="rect">
            <a:avLst/>
          </a:prstGeom>
          <a:noFill/>
          <a:ln w="9525">
            <a:noFill/>
            <a:miter lim="800000"/>
            <a:headEnd/>
            <a:tailEnd/>
          </a:ln>
        </p:spPr>
      </p:pic>
      <p:sp>
        <p:nvSpPr>
          <p:cNvPr id="94217" name="Rectangle 9"/>
          <p:cNvSpPr>
            <a:spLocks noGrp="1" noChangeArrowheads="1"/>
          </p:cNvSpPr>
          <p:nvPr>
            <p:ph type="sldNum" sz="quarter" idx="4"/>
          </p:nvPr>
        </p:nvSpPr>
        <p:spPr bwMode="auto">
          <a:xfrm>
            <a:off x="8424863" y="640080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900">
                <a:solidFill>
                  <a:srgbClr val="FFFFFF"/>
                </a:solidFill>
                <a:latin typeface="Arial" charset="0"/>
                <a:ea typeface="宋体" charset="-122"/>
              </a:defRPr>
            </a:lvl1pPr>
          </a:lstStyle>
          <a:p>
            <a:pPr>
              <a:defRPr/>
            </a:pPr>
            <a:fld id="{7F87B53A-7943-4562-BA08-EDF7714791E6}" type="slidenum">
              <a:rPr lang="en-US" altLang="zh-CN"/>
              <a:pPr>
                <a:defRPr/>
              </a:pPr>
              <a:t>‹#›</a:t>
            </a:fld>
            <a:endParaRPr lang="en-US" altLang="zh-CN" dirty="0"/>
          </a:p>
        </p:txBody>
      </p:sp>
      <p:sp>
        <p:nvSpPr>
          <p:cNvPr id="94221" name="Rectangle 13"/>
          <p:cNvSpPr>
            <a:spLocks noGrp="1" noChangeArrowheads="1"/>
          </p:cNvSpPr>
          <p:nvPr>
            <p:ph type="ftr" sz="quarter" idx="3"/>
          </p:nvPr>
        </p:nvSpPr>
        <p:spPr bwMode="auto">
          <a:xfrm>
            <a:off x="3124200" y="640080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solidFill>
                  <a:srgbClr val="FFFFFF"/>
                </a:solidFill>
                <a:latin typeface="Arial" charset="0"/>
                <a:ea typeface="宋体" charset="-122"/>
              </a:defRPr>
            </a:lvl1pPr>
          </a:lstStyle>
          <a:p>
            <a:pPr>
              <a:defRPr/>
            </a:pPr>
            <a:endParaRPr lang="en-US" altLang="zh-CN"/>
          </a:p>
        </p:txBody>
      </p:sp>
      <p:sp>
        <p:nvSpPr>
          <p:cNvPr id="8197" name="Rectangle 17"/>
          <p:cNvSpPr>
            <a:spLocks noGrp="1" noChangeArrowheads="1"/>
          </p:cNvSpPr>
          <p:nvPr>
            <p:ph type="title"/>
          </p:nvPr>
        </p:nvSpPr>
        <p:spPr bwMode="auto">
          <a:xfrm>
            <a:off x="898525" y="519113"/>
            <a:ext cx="7388225" cy="79851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zh-CN" altLang="en-US"/>
              <a:t>单击此处编辑母版标题样式</a:t>
            </a:r>
            <a:endParaRPr lang="en-US" altLang="zh-CN"/>
          </a:p>
        </p:txBody>
      </p:sp>
      <p:sp>
        <p:nvSpPr>
          <p:cNvPr id="8198" name="Rectangle 18"/>
          <p:cNvSpPr>
            <a:spLocks noGrp="1" noChangeArrowheads="1"/>
          </p:cNvSpPr>
          <p:nvPr>
            <p:ph type="body" idx="1"/>
          </p:nvPr>
        </p:nvSpPr>
        <p:spPr bwMode="auto">
          <a:xfrm>
            <a:off x="898525" y="1528763"/>
            <a:ext cx="7388225" cy="4570412"/>
          </a:xfrm>
          <a:prstGeom prst="rect">
            <a:avLst/>
          </a:prstGeom>
          <a:noFill/>
          <a:ln w="9525">
            <a:noFill/>
            <a:miter lim="800000"/>
            <a:headEnd/>
            <a:tailEnd/>
          </a:ln>
        </p:spPr>
        <p:txBody>
          <a:bodyPr vert="horz" wrap="square" lIns="0" tIns="0" rIns="182880" bIns="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94227" name="Line 19"/>
          <p:cNvSpPr>
            <a:spLocks noChangeShapeType="1"/>
          </p:cNvSpPr>
          <p:nvPr/>
        </p:nvSpPr>
        <p:spPr bwMode="auto">
          <a:xfrm>
            <a:off x="898525" y="1368425"/>
            <a:ext cx="7388225" cy="0"/>
          </a:xfrm>
          <a:prstGeom prst="line">
            <a:avLst/>
          </a:prstGeom>
          <a:noFill/>
          <a:ln w="24130" cap="rnd">
            <a:solidFill>
              <a:schemeClr val="tx1"/>
            </a:solidFill>
            <a:prstDash val="sysDot"/>
            <a:round/>
            <a:headEnd/>
            <a:tailEnd/>
          </a:ln>
          <a:effectLst/>
        </p:spPr>
        <p:txBody>
          <a:bodyPr/>
          <a:lstStyle/>
          <a:p>
            <a:pPr>
              <a:defRPr/>
            </a:pPr>
            <a:endParaRPr lang="zh-CN" altLang="en-US">
              <a:solidFill>
                <a:srgbClr val="FFFFFF"/>
              </a:solidFill>
            </a:endParaRPr>
          </a:p>
        </p:txBody>
      </p:sp>
    </p:spTree>
  </p:cSld>
  <p:clrMap bg1="dk2" tx1="lt1" bg2="dk1" tx2="lt2" accent1="accent1" accent2="accent2" accent3="accent3" accent4="accent4" accent5="accent5" accent6="accent6" hlink="hlink" folHlink="folHlink"/>
  <p:sldLayoutIdLst>
    <p:sldLayoutId id="2147495398" r:id="rId1"/>
    <p:sldLayoutId id="2147495369" r:id="rId2"/>
    <p:sldLayoutId id="2147495370" r:id="rId3"/>
    <p:sldLayoutId id="2147495371" r:id="rId4"/>
    <p:sldLayoutId id="2147495372" r:id="rId5"/>
    <p:sldLayoutId id="2147495373" r:id="rId6"/>
    <p:sldLayoutId id="2147495374" r:id="rId7"/>
    <p:sldLayoutId id="2147495375" r:id="rId8"/>
    <p:sldLayoutId id="2147495376" r:id="rId9"/>
    <p:sldLayoutId id="2147495377" r:id="rId10"/>
    <p:sldLayoutId id="2147495378" r:id="rId11"/>
  </p:sldLayoutIdLst>
  <p:hf hdr="0" ftr="0" dt="0"/>
  <p:txStyles>
    <p:titleStyle>
      <a:lvl1pPr algn="l" rtl="0" eaLnBrk="0" fontAlgn="base" hangingPunct="0">
        <a:lnSpc>
          <a:spcPts val="2600"/>
        </a:lnSpc>
        <a:spcBef>
          <a:spcPct val="0"/>
        </a:spcBef>
        <a:spcAft>
          <a:spcPct val="0"/>
        </a:spcAft>
        <a:defRPr sz="2600">
          <a:solidFill>
            <a:schemeClr val="tx2"/>
          </a:solidFill>
          <a:latin typeface="+mj-lt"/>
          <a:ea typeface="+mj-ea"/>
          <a:cs typeface="+mj-cs"/>
        </a:defRPr>
      </a:lvl1pPr>
      <a:lvl2pPr algn="l" rtl="0" eaLnBrk="0" fontAlgn="base" hangingPunct="0">
        <a:lnSpc>
          <a:spcPts val="2600"/>
        </a:lnSpc>
        <a:spcBef>
          <a:spcPct val="0"/>
        </a:spcBef>
        <a:spcAft>
          <a:spcPct val="0"/>
        </a:spcAft>
        <a:defRPr sz="2600">
          <a:solidFill>
            <a:schemeClr val="tx2"/>
          </a:solidFill>
          <a:latin typeface="Arial" charset="0"/>
        </a:defRPr>
      </a:lvl2pPr>
      <a:lvl3pPr algn="l" rtl="0" eaLnBrk="0" fontAlgn="base" hangingPunct="0">
        <a:lnSpc>
          <a:spcPts val="2600"/>
        </a:lnSpc>
        <a:spcBef>
          <a:spcPct val="0"/>
        </a:spcBef>
        <a:spcAft>
          <a:spcPct val="0"/>
        </a:spcAft>
        <a:defRPr sz="2600">
          <a:solidFill>
            <a:schemeClr val="tx2"/>
          </a:solidFill>
          <a:latin typeface="Arial" charset="0"/>
        </a:defRPr>
      </a:lvl3pPr>
      <a:lvl4pPr algn="l" rtl="0" eaLnBrk="0" fontAlgn="base" hangingPunct="0">
        <a:lnSpc>
          <a:spcPts val="2600"/>
        </a:lnSpc>
        <a:spcBef>
          <a:spcPct val="0"/>
        </a:spcBef>
        <a:spcAft>
          <a:spcPct val="0"/>
        </a:spcAft>
        <a:defRPr sz="2600">
          <a:solidFill>
            <a:schemeClr val="tx2"/>
          </a:solidFill>
          <a:latin typeface="Arial" charset="0"/>
        </a:defRPr>
      </a:lvl4pPr>
      <a:lvl5pPr algn="l" rtl="0" eaLnBrk="0" fontAlgn="base" hangingPunct="0">
        <a:lnSpc>
          <a:spcPts val="2600"/>
        </a:lnSpc>
        <a:spcBef>
          <a:spcPct val="0"/>
        </a:spcBef>
        <a:spcAft>
          <a:spcPct val="0"/>
        </a:spcAft>
        <a:defRPr sz="2600">
          <a:solidFill>
            <a:schemeClr val="tx2"/>
          </a:solidFill>
          <a:latin typeface="Arial" charset="0"/>
        </a:defRPr>
      </a:lvl5pPr>
      <a:lvl6pPr marL="457200" algn="l" rtl="0" eaLnBrk="1" fontAlgn="base" hangingPunct="1">
        <a:lnSpc>
          <a:spcPts val="2600"/>
        </a:lnSpc>
        <a:spcBef>
          <a:spcPct val="0"/>
        </a:spcBef>
        <a:spcAft>
          <a:spcPct val="0"/>
        </a:spcAft>
        <a:defRPr sz="2600">
          <a:solidFill>
            <a:schemeClr val="tx2"/>
          </a:solidFill>
          <a:latin typeface="Arial" charset="0"/>
        </a:defRPr>
      </a:lvl6pPr>
      <a:lvl7pPr marL="914400" algn="l" rtl="0" eaLnBrk="1" fontAlgn="base" hangingPunct="1">
        <a:lnSpc>
          <a:spcPts val="2600"/>
        </a:lnSpc>
        <a:spcBef>
          <a:spcPct val="0"/>
        </a:spcBef>
        <a:spcAft>
          <a:spcPct val="0"/>
        </a:spcAft>
        <a:defRPr sz="2600">
          <a:solidFill>
            <a:schemeClr val="tx2"/>
          </a:solidFill>
          <a:latin typeface="Arial" charset="0"/>
        </a:defRPr>
      </a:lvl7pPr>
      <a:lvl8pPr marL="1371600" algn="l" rtl="0" eaLnBrk="1" fontAlgn="base" hangingPunct="1">
        <a:lnSpc>
          <a:spcPts val="2600"/>
        </a:lnSpc>
        <a:spcBef>
          <a:spcPct val="0"/>
        </a:spcBef>
        <a:spcAft>
          <a:spcPct val="0"/>
        </a:spcAft>
        <a:defRPr sz="2600">
          <a:solidFill>
            <a:schemeClr val="tx2"/>
          </a:solidFill>
          <a:latin typeface="Arial" charset="0"/>
        </a:defRPr>
      </a:lvl8pPr>
      <a:lvl9pPr marL="1828800" algn="l" rtl="0" eaLnBrk="1" fontAlgn="base" hangingPunct="1">
        <a:lnSpc>
          <a:spcPts val="2600"/>
        </a:lnSpc>
        <a:spcBef>
          <a:spcPct val="0"/>
        </a:spcBef>
        <a:spcAft>
          <a:spcPct val="0"/>
        </a:spcAft>
        <a:defRPr sz="26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628650" indent="-285750" algn="l" rtl="0" eaLnBrk="0" fontAlgn="base" hangingPunct="0">
        <a:spcBef>
          <a:spcPct val="30000"/>
        </a:spcBef>
        <a:spcAft>
          <a:spcPct val="0"/>
        </a:spcAft>
        <a:buFont typeface="Arial" charset="0"/>
        <a:buChar char="–"/>
        <a:defRPr sz="2000">
          <a:solidFill>
            <a:schemeClr val="tx1"/>
          </a:solidFill>
          <a:latin typeface="+mn-lt"/>
        </a:defRPr>
      </a:lvl2pPr>
      <a:lvl3pPr marL="971550" indent="-228600" algn="l" rtl="0" eaLnBrk="0" fontAlgn="base" hangingPunct="0">
        <a:spcBef>
          <a:spcPct val="25000"/>
        </a:spcBef>
        <a:spcAft>
          <a:spcPct val="0"/>
        </a:spcAft>
        <a:buChar char="•"/>
        <a:defRPr sz="2400">
          <a:solidFill>
            <a:schemeClr val="tx1"/>
          </a:solidFill>
          <a:latin typeface="+mn-lt"/>
        </a:defRPr>
      </a:lvl3pPr>
      <a:lvl4pPr marL="1257300" indent="-171450" algn="l" rtl="0" eaLnBrk="0" fontAlgn="base" hangingPunct="0">
        <a:spcBef>
          <a:spcPct val="20000"/>
        </a:spcBef>
        <a:spcAft>
          <a:spcPct val="0"/>
        </a:spcAft>
        <a:buFont typeface="Arial" charset="0"/>
        <a:buChar char="–"/>
        <a:defRPr sz="1600">
          <a:solidFill>
            <a:schemeClr val="tx1"/>
          </a:solidFill>
          <a:latin typeface="+mn-lt"/>
        </a:defRPr>
      </a:lvl4pPr>
      <a:lvl5pPr marL="1600200" indent="-228600" algn="l" rtl="0" eaLnBrk="0" fontAlgn="base" hangingPunct="0">
        <a:spcBef>
          <a:spcPct val="20000"/>
        </a:spcBef>
        <a:spcAft>
          <a:spcPct val="0"/>
        </a:spcAft>
        <a:buFont typeface="Arial" charset="0"/>
        <a:buChar char="–"/>
        <a:defRPr sz="1400">
          <a:solidFill>
            <a:schemeClr val="tx1"/>
          </a:solidFill>
          <a:latin typeface="+mn-lt"/>
        </a:defRPr>
      </a:lvl5pPr>
      <a:lvl6pPr marL="2057400" indent="-228600" algn="l" rtl="0" eaLnBrk="1" fontAlgn="base" hangingPunct="1">
        <a:spcBef>
          <a:spcPct val="20000"/>
        </a:spcBef>
        <a:spcAft>
          <a:spcPct val="0"/>
        </a:spcAft>
        <a:buFont typeface="Arial" charset="0"/>
        <a:buChar char="–"/>
        <a:defRPr sz="1400">
          <a:solidFill>
            <a:schemeClr val="tx1"/>
          </a:solidFill>
          <a:latin typeface="+mn-lt"/>
        </a:defRPr>
      </a:lvl6pPr>
      <a:lvl7pPr marL="2514600" indent="-228600" algn="l" rtl="0" eaLnBrk="1" fontAlgn="base" hangingPunct="1">
        <a:spcBef>
          <a:spcPct val="20000"/>
        </a:spcBef>
        <a:spcAft>
          <a:spcPct val="0"/>
        </a:spcAft>
        <a:buFont typeface="Arial" charset="0"/>
        <a:buChar char="–"/>
        <a:defRPr sz="1400">
          <a:solidFill>
            <a:schemeClr val="tx1"/>
          </a:solidFill>
          <a:latin typeface="+mn-lt"/>
        </a:defRPr>
      </a:lvl7pPr>
      <a:lvl8pPr marL="2971800" indent="-228600" algn="l" rtl="0" eaLnBrk="1" fontAlgn="base" hangingPunct="1">
        <a:spcBef>
          <a:spcPct val="20000"/>
        </a:spcBef>
        <a:spcAft>
          <a:spcPct val="0"/>
        </a:spcAft>
        <a:buFont typeface="Arial" charset="0"/>
        <a:buChar char="–"/>
        <a:defRPr sz="1400">
          <a:solidFill>
            <a:schemeClr val="tx1"/>
          </a:solidFill>
          <a:latin typeface="+mn-lt"/>
        </a:defRPr>
      </a:lvl8pPr>
      <a:lvl9pPr marL="34290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grpSp>
        <p:nvGrpSpPr>
          <p:cNvPr id="9218" name="Group 18"/>
          <p:cNvGrpSpPr>
            <a:grpSpLocks/>
          </p:cNvGrpSpPr>
          <p:nvPr/>
        </p:nvGrpSpPr>
        <p:grpSpPr bwMode="auto">
          <a:xfrm>
            <a:off x="0" y="0"/>
            <a:ext cx="9144000" cy="6861175"/>
            <a:chOff x="0" y="0"/>
            <a:chExt cx="5760" cy="4322"/>
          </a:xfrm>
        </p:grpSpPr>
        <p:sp>
          <p:nvSpPr>
            <p:cNvPr id="40973" name="Rectangle 1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solidFill>
                  <a:srgbClr val="FFFFFF"/>
                </a:solidFill>
              </a:endParaRPr>
            </a:p>
          </p:txBody>
        </p:sp>
        <p:pic>
          <p:nvPicPr>
            <p:cNvPr id="9227" name="Picture 10" descr="TR_SlideLogo_BW600"/>
            <p:cNvPicPr>
              <a:picLocks noChangeAspect="1" noChangeArrowheads="1"/>
            </p:cNvPicPr>
            <p:nvPr userDrawn="1"/>
          </p:nvPicPr>
          <p:blipFill>
            <a:blip r:embed="rId13"/>
            <a:srcRect/>
            <a:stretch>
              <a:fillRect/>
            </a:stretch>
          </p:blipFill>
          <p:spPr bwMode="auto">
            <a:xfrm>
              <a:off x="234" y="3984"/>
              <a:ext cx="1041" cy="338"/>
            </a:xfrm>
            <a:prstGeom prst="rect">
              <a:avLst/>
            </a:prstGeom>
            <a:solidFill>
              <a:schemeClr val="tx2"/>
            </a:solidFill>
            <a:ln w="9525">
              <a:noFill/>
              <a:miter lim="800000"/>
              <a:headEnd/>
              <a:tailEnd/>
            </a:ln>
          </p:spPr>
        </p:pic>
      </p:grpSp>
      <p:pic>
        <p:nvPicPr>
          <p:cNvPr id="9219" name="Picture 22" descr="hc_DividerBG_blue"/>
          <p:cNvPicPr>
            <a:picLocks noChangeAspect="1" noChangeArrowheads="1"/>
          </p:cNvPicPr>
          <p:nvPr/>
        </p:nvPicPr>
        <p:blipFill>
          <a:blip r:embed="rId14"/>
          <a:srcRect/>
          <a:stretch>
            <a:fillRect/>
          </a:stretch>
        </p:blipFill>
        <p:spPr bwMode="white">
          <a:xfrm>
            <a:off x="0" y="0"/>
            <a:ext cx="9144000" cy="6858000"/>
          </a:xfrm>
          <a:prstGeom prst="rect">
            <a:avLst/>
          </a:prstGeom>
          <a:noFill/>
          <a:ln w="9525">
            <a:noFill/>
            <a:miter lim="800000"/>
            <a:headEnd/>
            <a:tailEnd/>
          </a:ln>
        </p:spPr>
      </p:pic>
      <p:pic>
        <p:nvPicPr>
          <p:cNvPr id="9220" name="Picture 17" descr="hc_Divider_TransLogo"/>
          <p:cNvPicPr>
            <a:picLocks noChangeAspect="1" noChangeArrowheads="1"/>
          </p:cNvPicPr>
          <p:nvPr/>
        </p:nvPicPr>
        <p:blipFill>
          <a:blip r:embed="rId15"/>
          <a:srcRect/>
          <a:stretch>
            <a:fillRect/>
          </a:stretch>
        </p:blipFill>
        <p:spPr bwMode="black">
          <a:xfrm>
            <a:off x="384175" y="6324600"/>
            <a:ext cx="1630363" cy="361950"/>
          </a:xfrm>
          <a:prstGeom prst="rect">
            <a:avLst/>
          </a:prstGeom>
          <a:noFill/>
          <a:ln w="9525">
            <a:noFill/>
            <a:miter lim="800000"/>
            <a:headEnd/>
            <a:tailEnd/>
          </a:ln>
        </p:spPr>
      </p:pic>
      <p:sp>
        <p:nvSpPr>
          <p:cNvPr id="9221" name="Rectangle 3"/>
          <p:cNvSpPr>
            <a:spLocks noGrp="1" noChangeArrowheads="1"/>
          </p:cNvSpPr>
          <p:nvPr>
            <p:ph type="title"/>
          </p:nvPr>
        </p:nvSpPr>
        <p:spPr bwMode="auto">
          <a:xfrm>
            <a:off x="898525" y="512763"/>
            <a:ext cx="7388225" cy="83026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zh-CN" altLang="en-US"/>
              <a:t>单击此处编辑母版标题样式</a:t>
            </a:r>
            <a:endParaRPr lang="en-US" altLang="zh-CN"/>
          </a:p>
        </p:txBody>
      </p:sp>
      <p:sp>
        <p:nvSpPr>
          <p:cNvPr id="9222" name="Rectangle 4"/>
          <p:cNvSpPr>
            <a:spLocks noGrp="1" noChangeArrowheads="1"/>
          </p:cNvSpPr>
          <p:nvPr>
            <p:ph type="body" idx="1"/>
          </p:nvPr>
        </p:nvSpPr>
        <p:spPr bwMode="auto">
          <a:xfrm>
            <a:off x="898525" y="1528763"/>
            <a:ext cx="7388225" cy="4570412"/>
          </a:xfrm>
          <a:prstGeom prst="rect">
            <a:avLst/>
          </a:prstGeom>
          <a:noFill/>
          <a:ln w="9525">
            <a:noFill/>
            <a:miter lim="800000"/>
            <a:headEnd/>
            <a:tailEnd/>
          </a:ln>
        </p:spPr>
        <p:txBody>
          <a:bodyPr vert="horz" wrap="square" lIns="0" tIns="0" rIns="182880" bIns="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0967" name="Rectangle 7"/>
          <p:cNvSpPr>
            <a:spLocks noGrp="1" noChangeArrowheads="1"/>
          </p:cNvSpPr>
          <p:nvPr>
            <p:ph type="sldNum" sz="quarter" idx="4"/>
          </p:nvPr>
        </p:nvSpPr>
        <p:spPr bwMode="auto">
          <a:xfrm>
            <a:off x="8424863" y="639445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900">
                <a:solidFill>
                  <a:srgbClr val="FFFFFF"/>
                </a:solidFill>
                <a:latin typeface="Arial" charset="0"/>
                <a:ea typeface="宋体" charset="-122"/>
              </a:defRPr>
            </a:lvl1pPr>
          </a:lstStyle>
          <a:p>
            <a:pPr>
              <a:defRPr/>
            </a:pPr>
            <a:fld id="{26FF2C19-1D5D-418A-86FC-0FDB33F5A2E4}" type="slidenum">
              <a:rPr lang="en-US" altLang="zh-CN"/>
              <a:pPr>
                <a:defRPr/>
              </a:pPr>
              <a:t>‹#›</a:t>
            </a:fld>
            <a:endParaRPr lang="en-US" altLang="zh-CN" dirty="0"/>
          </a:p>
        </p:txBody>
      </p:sp>
      <p:sp>
        <p:nvSpPr>
          <p:cNvPr id="40980" name="Rectangle 20"/>
          <p:cNvSpPr>
            <a:spLocks noGrp="1" noChangeArrowheads="1"/>
          </p:cNvSpPr>
          <p:nvPr>
            <p:ph type="ftr" sz="quarter" idx="3"/>
          </p:nvPr>
        </p:nvSpPr>
        <p:spPr bwMode="auto">
          <a:xfrm>
            <a:off x="3124200" y="639445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solidFill>
                  <a:srgbClr val="FFFFFF"/>
                </a:solidFill>
                <a:latin typeface="Arial" charset="0"/>
                <a:ea typeface="宋体" charset="-122"/>
              </a:defRPr>
            </a:lvl1pPr>
          </a:lstStyle>
          <a:p>
            <a:pPr>
              <a:defRPr/>
            </a:pPr>
            <a:endParaRPr lang="en-US" altLang="zh-CN"/>
          </a:p>
        </p:txBody>
      </p:sp>
      <p:sp>
        <p:nvSpPr>
          <p:cNvPr id="40986" name="Line 26"/>
          <p:cNvSpPr>
            <a:spLocks noChangeShapeType="1"/>
          </p:cNvSpPr>
          <p:nvPr/>
        </p:nvSpPr>
        <p:spPr bwMode="auto">
          <a:xfrm>
            <a:off x="898525" y="1368425"/>
            <a:ext cx="7388225" cy="0"/>
          </a:xfrm>
          <a:prstGeom prst="line">
            <a:avLst/>
          </a:prstGeom>
          <a:noFill/>
          <a:ln w="24130" cap="rnd">
            <a:solidFill>
              <a:schemeClr val="tx1"/>
            </a:solidFill>
            <a:prstDash val="sysDot"/>
            <a:round/>
            <a:headEnd/>
            <a:tailEnd/>
          </a:ln>
          <a:effectLst/>
        </p:spPr>
        <p:txBody>
          <a:bodyPr/>
          <a:lstStyle/>
          <a:p>
            <a:pPr>
              <a:defRPr/>
            </a:pPr>
            <a:endParaRPr lang="zh-CN" altLang="en-US">
              <a:solidFill>
                <a:srgbClr val="FFFFFF"/>
              </a:solidFill>
            </a:endParaRPr>
          </a:p>
        </p:txBody>
      </p:sp>
    </p:spTree>
  </p:cSld>
  <p:clrMap bg1="dk2" tx1="lt1" bg2="dk1" tx2="lt2" accent1="accent1" accent2="accent2" accent3="accent3" accent4="accent4" accent5="accent5" accent6="accent6" hlink="hlink" folHlink="folHlink"/>
  <p:sldLayoutIdLst>
    <p:sldLayoutId id="2147495399" r:id="rId1"/>
    <p:sldLayoutId id="2147495379" r:id="rId2"/>
    <p:sldLayoutId id="2147495380" r:id="rId3"/>
    <p:sldLayoutId id="2147495381" r:id="rId4"/>
    <p:sldLayoutId id="2147495382" r:id="rId5"/>
    <p:sldLayoutId id="2147495383" r:id="rId6"/>
    <p:sldLayoutId id="2147495384" r:id="rId7"/>
    <p:sldLayoutId id="2147495385" r:id="rId8"/>
    <p:sldLayoutId id="2147495386" r:id="rId9"/>
    <p:sldLayoutId id="2147495387" r:id="rId10"/>
    <p:sldLayoutId id="2147495388" r:id="rId11"/>
  </p:sldLayoutIdLst>
  <p:hf hdr="0" ftr="0" dt="0"/>
  <p:txStyles>
    <p:titleStyle>
      <a:lvl1pPr algn="l" rtl="0" eaLnBrk="0" fontAlgn="base" hangingPunct="0">
        <a:lnSpc>
          <a:spcPct val="90000"/>
        </a:lnSpc>
        <a:spcBef>
          <a:spcPct val="0"/>
        </a:spcBef>
        <a:spcAft>
          <a:spcPct val="0"/>
        </a:spcAft>
        <a:defRPr sz="2800">
          <a:solidFill>
            <a:schemeClr val="tx2"/>
          </a:solidFill>
          <a:latin typeface="+mj-lt"/>
          <a:ea typeface="+mj-ea"/>
          <a:cs typeface="+mj-cs"/>
        </a:defRPr>
      </a:lvl1pPr>
      <a:lvl2pPr algn="l" rtl="0" eaLnBrk="0" fontAlgn="base" hangingPunct="0">
        <a:lnSpc>
          <a:spcPct val="90000"/>
        </a:lnSpc>
        <a:spcBef>
          <a:spcPct val="0"/>
        </a:spcBef>
        <a:spcAft>
          <a:spcPct val="0"/>
        </a:spcAft>
        <a:defRPr sz="2800">
          <a:solidFill>
            <a:schemeClr val="tx2"/>
          </a:solidFill>
          <a:latin typeface="Arial" charset="0"/>
        </a:defRPr>
      </a:lvl2pPr>
      <a:lvl3pPr algn="l" rtl="0" eaLnBrk="0" fontAlgn="base" hangingPunct="0">
        <a:lnSpc>
          <a:spcPct val="90000"/>
        </a:lnSpc>
        <a:spcBef>
          <a:spcPct val="0"/>
        </a:spcBef>
        <a:spcAft>
          <a:spcPct val="0"/>
        </a:spcAft>
        <a:defRPr sz="2800">
          <a:solidFill>
            <a:schemeClr val="tx2"/>
          </a:solidFill>
          <a:latin typeface="Arial" charset="0"/>
        </a:defRPr>
      </a:lvl3pPr>
      <a:lvl4pPr algn="l" rtl="0" eaLnBrk="0" fontAlgn="base" hangingPunct="0">
        <a:lnSpc>
          <a:spcPct val="90000"/>
        </a:lnSpc>
        <a:spcBef>
          <a:spcPct val="0"/>
        </a:spcBef>
        <a:spcAft>
          <a:spcPct val="0"/>
        </a:spcAft>
        <a:defRPr sz="2800">
          <a:solidFill>
            <a:schemeClr val="tx2"/>
          </a:solidFill>
          <a:latin typeface="Arial" charset="0"/>
        </a:defRPr>
      </a:lvl4pPr>
      <a:lvl5pPr algn="l" rtl="0" eaLnBrk="0" fontAlgn="base" hangingPunct="0">
        <a:lnSpc>
          <a:spcPct val="90000"/>
        </a:lnSpc>
        <a:spcBef>
          <a:spcPct val="0"/>
        </a:spcBef>
        <a:spcAft>
          <a:spcPct val="0"/>
        </a:spcAft>
        <a:defRPr sz="2800">
          <a:solidFill>
            <a:schemeClr val="tx2"/>
          </a:solidFill>
          <a:latin typeface="Arial" charset="0"/>
        </a:defRPr>
      </a:lvl5pPr>
      <a:lvl6pPr marL="457200" algn="l" rtl="0" eaLnBrk="1" fontAlgn="base" hangingPunct="1">
        <a:lnSpc>
          <a:spcPct val="90000"/>
        </a:lnSpc>
        <a:spcBef>
          <a:spcPct val="0"/>
        </a:spcBef>
        <a:spcAft>
          <a:spcPct val="0"/>
        </a:spcAft>
        <a:defRPr sz="2800">
          <a:solidFill>
            <a:schemeClr val="tx2"/>
          </a:solidFill>
          <a:latin typeface="Arial" charset="0"/>
        </a:defRPr>
      </a:lvl6pPr>
      <a:lvl7pPr marL="914400" algn="l" rtl="0" eaLnBrk="1" fontAlgn="base" hangingPunct="1">
        <a:lnSpc>
          <a:spcPct val="90000"/>
        </a:lnSpc>
        <a:spcBef>
          <a:spcPct val="0"/>
        </a:spcBef>
        <a:spcAft>
          <a:spcPct val="0"/>
        </a:spcAft>
        <a:defRPr sz="2800">
          <a:solidFill>
            <a:schemeClr val="tx2"/>
          </a:solidFill>
          <a:latin typeface="Arial" charset="0"/>
        </a:defRPr>
      </a:lvl7pPr>
      <a:lvl8pPr marL="1371600" algn="l" rtl="0" eaLnBrk="1" fontAlgn="base" hangingPunct="1">
        <a:lnSpc>
          <a:spcPct val="90000"/>
        </a:lnSpc>
        <a:spcBef>
          <a:spcPct val="0"/>
        </a:spcBef>
        <a:spcAft>
          <a:spcPct val="0"/>
        </a:spcAft>
        <a:defRPr sz="2800">
          <a:solidFill>
            <a:schemeClr val="tx2"/>
          </a:solidFill>
          <a:latin typeface="Arial" charset="0"/>
        </a:defRPr>
      </a:lvl8pPr>
      <a:lvl9pPr marL="1828800" algn="l" rtl="0" eaLnBrk="1" fontAlgn="base" hangingPunct="1">
        <a:lnSpc>
          <a:spcPct val="90000"/>
        </a:lnSpc>
        <a:spcBef>
          <a:spcPct val="0"/>
        </a:spcBef>
        <a:spcAft>
          <a:spcPct val="0"/>
        </a:spcAft>
        <a:defRPr sz="28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628650" indent="-285750" algn="l" rtl="0" eaLnBrk="0" fontAlgn="base" hangingPunct="0">
        <a:spcBef>
          <a:spcPct val="30000"/>
        </a:spcBef>
        <a:spcAft>
          <a:spcPct val="0"/>
        </a:spcAft>
        <a:buFont typeface="Arial" charset="0"/>
        <a:buChar char="–"/>
        <a:defRPr sz="2000">
          <a:solidFill>
            <a:schemeClr val="tx1"/>
          </a:solidFill>
          <a:latin typeface="+mn-lt"/>
        </a:defRPr>
      </a:lvl2pPr>
      <a:lvl3pPr marL="971550" indent="-228600" algn="l" rtl="0" eaLnBrk="0" fontAlgn="base" hangingPunct="0">
        <a:spcBef>
          <a:spcPct val="25000"/>
        </a:spcBef>
        <a:spcAft>
          <a:spcPct val="0"/>
        </a:spcAft>
        <a:buChar char="•"/>
        <a:defRPr sz="2400">
          <a:solidFill>
            <a:schemeClr val="tx1"/>
          </a:solidFill>
          <a:latin typeface="+mn-lt"/>
        </a:defRPr>
      </a:lvl3pPr>
      <a:lvl4pPr marL="1314450" indent="-228600" algn="l" rtl="0" eaLnBrk="0" fontAlgn="base" hangingPunct="0">
        <a:spcBef>
          <a:spcPct val="25000"/>
        </a:spcBef>
        <a:spcAft>
          <a:spcPct val="0"/>
        </a:spcAft>
        <a:buFont typeface="Arial" charset="0"/>
        <a:buChar char="–"/>
        <a:defRPr sz="1600">
          <a:solidFill>
            <a:schemeClr val="tx1"/>
          </a:solidFill>
          <a:latin typeface="+mn-lt"/>
        </a:defRPr>
      </a:lvl4pPr>
      <a:lvl5pPr marL="1600200" indent="-171450" algn="l" rtl="0" eaLnBrk="0" fontAlgn="base" hangingPunct="0">
        <a:spcBef>
          <a:spcPct val="20000"/>
        </a:spcBef>
        <a:spcAft>
          <a:spcPct val="0"/>
        </a:spcAft>
        <a:buChar char="•"/>
        <a:defRPr sz="1400">
          <a:solidFill>
            <a:schemeClr val="tx1"/>
          </a:solidFill>
          <a:latin typeface="+mn-lt"/>
        </a:defRPr>
      </a:lvl5pPr>
      <a:lvl6pPr marL="2057400" indent="-171450" algn="l" rtl="0" eaLnBrk="1" fontAlgn="base" hangingPunct="1">
        <a:spcBef>
          <a:spcPct val="20000"/>
        </a:spcBef>
        <a:spcAft>
          <a:spcPct val="0"/>
        </a:spcAft>
        <a:buChar char="•"/>
        <a:defRPr sz="1400">
          <a:solidFill>
            <a:schemeClr val="tx1"/>
          </a:solidFill>
          <a:latin typeface="+mn-lt"/>
        </a:defRPr>
      </a:lvl6pPr>
      <a:lvl7pPr marL="2514600" indent="-171450" algn="l" rtl="0" eaLnBrk="1" fontAlgn="base" hangingPunct="1">
        <a:spcBef>
          <a:spcPct val="20000"/>
        </a:spcBef>
        <a:spcAft>
          <a:spcPct val="0"/>
        </a:spcAft>
        <a:buChar char="•"/>
        <a:defRPr sz="1400">
          <a:solidFill>
            <a:schemeClr val="tx1"/>
          </a:solidFill>
          <a:latin typeface="+mn-lt"/>
        </a:defRPr>
      </a:lvl7pPr>
      <a:lvl8pPr marL="2971800" indent="-171450" algn="l" rtl="0" eaLnBrk="1" fontAlgn="base" hangingPunct="1">
        <a:spcBef>
          <a:spcPct val="20000"/>
        </a:spcBef>
        <a:spcAft>
          <a:spcPct val="0"/>
        </a:spcAft>
        <a:buChar char="•"/>
        <a:defRPr sz="1400">
          <a:solidFill>
            <a:schemeClr val="tx1"/>
          </a:solidFill>
          <a:latin typeface="+mn-lt"/>
        </a:defRPr>
      </a:lvl8pPr>
      <a:lvl9pPr marL="3429000" indent="-17145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ctrTitle"/>
          </p:nvPr>
        </p:nvSpPr>
        <p:spPr/>
        <p:txBody>
          <a:bodyPr/>
          <a:lstStyle/>
          <a:p>
            <a:r>
              <a:rPr lang="zh-CN" altLang="en-US">
                <a:ea typeface="宋体" charset="-122"/>
              </a:rPr>
              <a:t>第</a:t>
            </a:r>
            <a:r>
              <a:rPr lang="en-US" altLang="zh-CN">
                <a:ea typeface="宋体" charset="-122"/>
              </a:rPr>
              <a:t>5-6</a:t>
            </a:r>
            <a:r>
              <a:rPr lang="zh-CN" altLang="en-US">
                <a:ea typeface="宋体" charset="-122"/>
              </a:rPr>
              <a:t>章  线性表</a:t>
            </a:r>
          </a:p>
        </p:txBody>
      </p:sp>
      <p:sp>
        <p:nvSpPr>
          <p:cNvPr id="21507" name="副标题 2"/>
          <p:cNvSpPr>
            <a:spLocks noGrp="1"/>
          </p:cNvSpPr>
          <p:nvPr>
            <p:ph type="subTitle" idx="1"/>
          </p:nvPr>
        </p:nvSpPr>
        <p:spPr/>
        <p:txBody>
          <a:bodyPr/>
          <a:lstStyle/>
          <a:p>
            <a:r>
              <a:rPr lang="en-US" altLang="zh-CN">
                <a:ea typeface="宋体" charset="-122"/>
              </a:rPr>
              <a:t>----</a:t>
            </a:r>
            <a:r>
              <a:rPr lang="zh-CN" altLang="en-US">
                <a:ea typeface="宋体" charset="-122"/>
              </a:rPr>
              <a:t>初窥门径：由第一种数据结构线性表谈起</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a:t>主要内容</a:t>
            </a:r>
          </a:p>
        </p:txBody>
      </p:sp>
      <p:sp>
        <p:nvSpPr>
          <p:cNvPr id="30723" name="内容占位符 2"/>
          <p:cNvSpPr>
            <a:spLocks noGrp="1"/>
          </p:cNvSpPr>
          <p:nvPr>
            <p:ph idx="1"/>
          </p:nvPr>
        </p:nvSpPr>
        <p:spPr/>
        <p:txBody>
          <a:bodyPr/>
          <a:lstStyle/>
          <a:p>
            <a:r>
              <a:rPr lang="zh-CN" altLang="en-US"/>
              <a:t>基本概念</a:t>
            </a:r>
            <a:endParaRPr lang="en-US" altLang="zh-CN"/>
          </a:p>
          <a:p>
            <a:r>
              <a:rPr lang="zh-CN" altLang="en-US">
                <a:solidFill>
                  <a:srgbClr val="FF0000"/>
                </a:solidFill>
              </a:rPr>
              <a:t>线性表的描述与分析</a:t>
            </a:r>
            <a:endParaRPr lang="en-US" altLang="zh-CN">
              <a:solidFill>
                <a:srgbClr val="FF0000"/>
              </a:solidFill>
            </a:endParaRPr>
          </a:p>
          <a:p>
            <a:pPr lvl="1"/>
            <a:r>
              <a:rPr lang="zh-CN" altLang="en-US">
                <a:solidFill>
                  <a:srgbClr val="FF0000"/>
                </a:solidFill>
              </a:rPr>
              <a:t>公式化描述（顺序表示）</a:t>
            </a:r>
            <a:endParaRPr lang="en-US" altLang="zh-CN">
              <a:solidFill>
                <a:srgbClr val="FF0000"/>
              </a:solidFill>
            </a:endParaRPr>
          </a:p>
          <a:p>
            <a:pPr lvl="1"/>
            <a:r>
              <a:rPr lang="zh-CN" altLang="en-US"/>
              <a:t>链表描述</a:t>
            </a:r>
            <a:endParaRPr lang="en-US" altLang="zh-CN"/>
          </a:p>
          <a:p>
            <a:r>
              <a:rPr lang="zh-CN" altLang="en-US"/>
              <a:t>线性表的应用</a:t>
            </a:r>
          </a:p>
        </p:txBody>
      </p:sp>
      <p:sp>
        <p:nvSpPr>
          <p:cNvPr id="30724" name="灯片编号占位符 3"/>
          <p:cNvSpPr>
            <a:spLocks noGrp="1"/>
          </p:cNvSpPr>
          <p:nvPr>
            <p:ph type="sldNum" sz="quarter" idx="11"/>
          </p:nvPr>
        </p:nvSpPr>
        <p:spPr>
          <a:noFill/>
        </p:spPr>
        <p:txBody>
          <a:bodyPr/>
          <a:lstStyle/>
          <a:p>
            <a:fld id="{79C1340B-29B7-4EDD-BE8C-BD08E0BF8545}" type="slidenum">
              <a:rPr lang="en-US" altLang="en-US" smtClean="0"/>
              <a:pPr/>
              <a:t>10</a:t>
            </a:fld>
            <a:endParaRPr lang="en-US" alt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a:t>H1.</a:t>
            </a:r>
            <a:r>
              <a:rPr lang="zh-CN" altLang="en-US"/>
              <a:t>线性表的公式化描述</a:t>
            </a:r>
          </a:p>
        </p:txBody>
      </p:sp>
      <p:sp>
        <p:nvSpPr>
          <p:cNvPr id="31747" name="内容占位符 2"/>
          <p:cNvSpPr>
            <a:spLocks noGrp="1"/>
          </p:cNvSpPr>
          <p:nvPr>
            <p:ph idx="1"/>
          </p:nvPr>
        </p:nvSpPr>
        <p:spPr/>
        <p:txBody>
          <a:bodyPr/>
          <a:lstStyle/>
          <a:p>
            <a:r>
              <a:rPr lang="zh-CN" altLang="en-US"/>
              <a:t>公式化描述（顺序存储）</a:t>
            </a:r>
            <a:endParaRPr lang="en-US" altLang="zh-CN"/>
          </a:p>
          <a:p>
            <a:pPr lvl="1"/>
            <a:r>
              <a:rPr lang="zh-CN" altLang="en-US"/>
              <a:t>用数组来描述线性表实例</a:t>
            </a:r>
            <a:endParaRPr lang="en-US" altLang="zh-CN"/>
          </a:p>
          <a:p>
            <a:pPr lvl="1"/>
            <a:r>
              <a:rPr lang="zh-CN" altLang="en-US"/>
              <a:t>数组位置</a:t>
            </a:r>
            <a:r>
              <a:rPr lang="en-US" altLang="zh-CN"/>
              <a:t>——</a:t>
            </a:r>
            <a:r>
              <a:rPr lang="zh-CN" altLang="en-US"/>
              <a:t>单元（</a:t>
            </a:r>
            <a:r>
              <a:rPr lang="en-US" altLang="zh-CN"/>
              <a:t>cell</a:t>
            </a:r>
            <a:r>
              <a:rPr lang="zh-CN" altLang="en-US"/>
              <a:t>）、节点（</a:t>
            </a:r>
            <a:r>
              <a:rPr lang="en-US" altLang="zh-CN"/>
              <a:t>node</a:t>
            </a:r>
            <a:r>
              <a:rPr lang="zh-CN" altLang="en-US"/>
              <a:t>）</a:t>
            </a:r>
          </a:p>
          <a:p>
            <a:pPr lvl="1"/>
            <a:r>
              <a:rPr lang="zh-CN" altLang="en-US"/>
              <a:t>每个数组单元保存线性表的一个元素</a:t>
            </a:r>
          </a:p>
          <a:p>
            <a:pPr lvl="1"/>
            <a:endParaRPr lang="zh-CN" altLang="en-US"/>
          </a:p>
        </p:txBody>
      </p:sp>
      <p:sp>
        <p:nvSpPr>
          <p:cNvPr id="31748" name="灯片编号占位符 3"/>
          <p:cNvSpPr>
            <a:spLocks noGrp="1"/>
          </p:cNvSpPr>
          <p:nvPr>
            <p:ph type="sldNum" sz="quarter" idx="11"/>
          </p:nvPr>
        </p:nvSpPr>
        <p:spPr>
          <a:noFill/>
        </p:spPr>
        <p:txBody>
          <a:bodyPr/>
          <a:lstStyle/>
          <a:p>
            <a:fld id="{6AACC281-0303-409E-B5F1-EFB64699E1D0}" type="slidenum">
              <a:rPr lang="en-US" altLang="en-US" smtClean="0"/>
              <a:pPr/>
              <a:t>11</a:t>
            </a:fld>
            <a:endParaRPr lang="en-US" altLang="en-US"/>
          </a:p>
        </p:txBody>
      </p:sp>
      <p:sp>
        <p:nvSpPr>
          <p:cNvPr id="6" name="矩形 5"/>
          <p:cNvSpPr/>
          <p:nvPr/>
        </p:nvSpPr>
        <p:spPr bwMode="auto">
          <a:xfrm>
            <a:off x="5289550" y="1455738"/>
            <a:ext cx="538163" cy="89693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182880" bIns="0"/>
          <a:lstStyle/>
          <a:p>
            <a:pPr>
              <a:spcBef>
                <a:spcPct val="50000"/>
              </a:spcBef>
              <a:defRPr/>
            </a:pPr>
            <a:r>
              <a:rPr lang="en-US" altLang="zh-CN" sz="3000" dirty="0">
                <a:solidFill>
                  <a:schemeClr val="bg1"/>
                </a:solidFill>
              </a:rPr>
              <a:t>e</a:t>
            </a:r>
            <a:r>
              <a:rPr lang="en-US" altLang="zh-CN" sz="3000" baseline="-25000" dirty="0">
                <a:solidFill>
                  <a:schemeClr val="bg1"/>
                </a:solidFill>
              </a:rPr>
              <a:t>1</a:t>
            </a:r>
            <a:endParaRPr lang="zh-CN" altLang="en-US" sz="3000" baseline="-25000" dirty="0">
              <a:solidFill>
                <a:schemeClr val="bg1"/>
              </a:solidFill>
            </a:endParaRPr>
          </a:p>
        </p:txBody>
      </p:sp>
      <p:sp>
        <p:nvSpPr>
          <p:cNvPr id="7" name="矩形 6"/>
          <p:cNvSpPr/>
          <p:nvPr/>
        </p:nvSpPr>
        <p:spPr bwMode="auto">
          <a:xfrm>
            <a:off x="6007100" y="1455738"/>
            <a:ext cx="538163" cy="89693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182880" bIns="0"/>
          <a:lstStyle/>
          <a:p>
            <a:pPr>
              <a:spcBef>
                <a:spcPct val="50000"/>
              </a:spcBef>
              <a:defRPr/>
            </a:pPr>
            <a:r>
              <a:rPr lang="en-US" altLang="zh-CN" sz="3000" dirty="0">
                <a:solidFill>
                  <a:schemeClr val="bg1"/>
                </a:solidFill>
              </a:rPr>
              <a:t>e</a:t>
            </a:r>
            <a:r>
              <a:rPr lang="en-US" altLang="zh-CN" sz="3000" baseline="-25000" dirty="0">
                <a:solidFill>
                  <a:schemeClr val="bg1"/>
                </a:solidFill>
              </a:rPr>
              <a:t>2</a:t>
            </a:r>
            <a:endParaRPr lang="zh-CN" altLang="en-US" sz="3000" baseline="-25000" dirty="0">
              <a:solidFill>
                <a:schemeClr val="bg1"/>
              </a:solidFill>
            </a:endParaRPr>
          </a:p>
        </p:txBody>
      </p:sp>
      <p:sp>
        <p:nvSpPr>
          <p:cNvPr id="8" name="矩形 7"/>
          <p:cNvSpPr/>
          <p:nvPr/>
        </p:nvSpPr>
        <p:spPr bwMode="auto">
          <a:xfrm>
            <a:off x="8159750" y="1455738"/>
            <a:ext cx="538163" cy="89693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182880" bIns="0"/>
          <a:lstStyle/>
          <a:p>
            <a:pPr>
              <a:spcBef>
                <a:spcPct val="50000"/>
              </a:spcBef>
              <a:defRPr/>
            </a:pPr>
            <a:r>
              <a:rPr lang="en-US" altLang="zh-CN" sz="3000" dirty="0">
                <a:solidFill>
                  <a:schemeClr val="bg1"/>
                </a:solidFill>
              </a:rPr>
              <a:t>e</a:t>
            </a:r>
            <a:r>
              <a:rPr lang="en-US" altLang="zh-CN" sz="3000" baseline="-25000" dirty="0">
                <a:solidFill>
                  <a:schemeClr val="bg1"/>
                </a:solidFill>
              </a:rPr>
              <a:t>n</a:t>
            </a:r>
            <a:endParaRPr lang="zh-CN" altLang="en-US" sz="3000" baseline="-25000" dirty="0">
              <a:solidFill>
                <a:schemeClr val="bg1"/>
              </a:solidFill>
            </a:endParaRPr>
          </a:p>
        </p:txBody>
      </p:sp>
      <p:sp>
        <p:nvSpPr>
          <p:cNvPr id="9" name="矩形 8"/>
          <p:cNvSpPr/>
          <p:nvPr/>
        </p:nvSpPr>
        <p:spPr bwMode="auto">
          <a:xfrm>
            <a:off x="6724650" y="1455738"/>
            <a:ext cx="538163" cy="89693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182880" bIns="0"/>
          <a:lstStyle/>
          <a:p>
            <a:pPr>
              <a:spcBef>
                <a:spcPct val="50000"/>
              </a:spcBef>
              <a:defRPr/>
            </a:pPr>
            <a:endParaRPr lang="zh-CN" altLang="en-US" sz="3000" baseline="-25000" dirty="0">
              <a:solidFill>
                <a:schemeClr val="bg1"/>
              </a:solidFill>
            </a:endParaRPr>
          </a:p>
        </p:txBody>
      </p:sp>
      <p:sp>
        <p:nvSpPr>
          <p:cNvPr id="10" name="矩形 9"/>
          <p:cNvSpPr/>
          <p:nvPr/>
        </p:nvSpPr>
        <p:spPr bwMode="auto">
          <a:xfrm>
            <a:off x="7442200" y="1455738"/>
            <a:ext cx="538163" cy="89693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182880" bIns="0"/>
          <a:lstStyle/>
          <a:p>
            <a:pPr>
              <a:spcBef>
                <a:spcPct val="50000"/>
              </a:spcBef>
              <a:defRPr/>
            </a:pPr>
            <a:endParaRPr lang="zh-CN" altLang="en-US" sz="3000" baseline="-25000" dirty="0">
              <a:solidFill>
                <a:schemeClr val="bg1"/>
              </a:solidFill>
            </a:endParaRPr>
          </a:p>
        </p:txBody>
      </p:sp>
      <p:pic>
        <p:nvPicPr>
          <p:cNvPr id="31754" name="Picture 4" descr="list1"/>
          <p:cNvPicPr>
            <a:picLocks noChangeAspect="1" noChangeArrowheads="1"/>
          </p:cNvPicPr>
          <p:nvPr/>
        </p:nvPicPr>
        <p:blipFill>
          <a:blip r:embed="rId2"/>
          <a:srcRect/>
          <a:stretch>
            <a:fillRect/>
          </a:stretch>
        </p:blipFill>
        <p:spPr bwMode="auto">
          <a:xfrm>
            <a:off x="228600" y="4325938"/>
            <a:ext cx="8672513" cy="1416050"/>
          </a:xfrm>
          <a:prstGeom prst="rect">
            <a:avLst/>
          </a:prstGeom>
          <a:noFill/>
          <a:ln w="9525">
            <a:noFill/>
            <a:miter lim="800000"/>
            <a:headEnd/>
            <a:tailEnd/>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a:t>C++</a:t>
            </a:r>
            <a:r>
              <a:rPr lang="zh-CN" altLang="en-US"/>
              <a:t>类定义</a:t>
            </a:r>
          </a:p>
        </p:txBody>
      </p:sp>
      <p:sp>
        <p:nvSpPr>
          <p:cNvPr id="32771" name="灯片编号占位符 3"/>
          <p:cNvSpPr>
            <a:spLocks noGrp="1"/>
          </p:cNvSpPr>
          <p:nvPr>
            <p:ph type="sldNum" sz="quarter" idx="11"/>
          </p:nvPr>
        </p:nvSpPr>
        <p:spPr>
          <a:noFill/>
        </p:spPr>
        <p:txBody>
          <a:bodyPr/>
          <a:lstStyle/>
          <a:p>
            <a:fld id="{3E151952-AAB0-4782-BA9C-F938D4BC8309}" type="slidenum">
              <a:rPr lang="en-US" altLang="en-US" smtClean="0"/>
              <a:pPr/>
              <a:t>12</a:t>
            </a:fld>
            <a:endParaRPr lang="en-US" altLang="en-US"/>
          </a:p>
        </p:txBody>
      </p:sp>
      <p:sp>
        <p:nvSpPr>
          <p:cNvPr id="32772" name="Rectangle 3"/>
          <p:cNvSpPr>
            <a:spLocks noGrp="1" noChangeArrowheads="1"/>
          </p:cNvSpPr>
          <p:nvPr>
            <p:ph idx="1"/>
          </p:nvPr>
        </p:nvSpPr>
        <p:spPr>
          <a:xfrm>
            <a:off x="917575" y="1558925"/>
            <a:ext cx="7794625" cy="4570413"/>
          </a:xfrm>
        </p:spPr>
        <p:txBody>
          <a:bodyPr/>
          <a:lstStyle/>
          <a:p>
            <a:pPr eaLnBrk="1" hangingPunct="1">
              <a:spcBef>
                <a:spcPct val="10000"/>
              </a:spcBef>
              <a:buClrTx/>
              <a:buFontTx/>
              <a:buNone/>
            </a:pPr>
            <a:r>
              <a:rPr lang="en-US" altLang="zh-CN" sz="1600">
                <a:solidFill>
                  <a:srgbClr val="0000FF"/>
                </a:solidFill>
                <a:latin typeface="Tahoma" pitchFamily="34" charset="0"/>
              </a:rPr>
              <a:t>template&lt;class T&gt;</a:t>
            </a:r>
          </a:p>
          <a:p>
            <a:pPr eaLnBrk="1" hangingPunct="1">
              <a:spcBef>
                <a:spcPct val="10000"/>
              </a:spcBef>
              <a:buClrTx/>
              <a:buFontTx/>
              <a:buNone/>
            </a:pPr>
            <a:r>
              <a:rPr lang="en-US" altLang="zh-CN" sz="1600">
                <a:solidFill>
                  <a:srgbClr val="0000FF"/>
                </a:solidFill>
                <a:latin typeface="Tahoma" pitchFamily="34" charset="0"/>
              </a:rPr>
              <a:t>class LinearList {</a:t>
            </a:r>
          </a:p>
          <a:p>
            <a:pPr eaLnBrk="1" hangingPunct="1">
              <a:spcBef>
                <a:spcPct val="10000"/>
              </a:spcBef>
              <a:buClrTx/>
              <a:buFontTx/>
              <a:buNone/>
            </a:pPr>
            <a:r>
              <a:rPr lang="en-US" altLang="zh-CN" sz="1600">
                <a:solidFill>
                  <a:srgbClr val="0000FF"/>
                </a:solidFill>
                <a:latin typeface="Tahoma" pitchFamily="34" charset="0"/>
              </a:rPr>
              <a:t>   public:</a:t>
            </a:r>
          </a:p>
          <a:p>
            <a:pPr eaLnBrk="1" hangingPunct="1">
              <a:spcBef>
                <a:spcPct val="10000"/>
              </a:spcBef>
              <a:buClrTx/>
              <a:buFontTx/>
              <a:buNone/>
            </a:pPr>
            <a:r>
              <a:rPr lang="en-US" altLang="zh-CN" sz="1600">
                <a:solidFill>
                  <a:srgbClr val="0000FF"/>
                </a:solidFill>
                <a:latin typeface="Tahoma" pitchFamily="34" charset="0"/>
              </a:rPr>
              <a:t>      LinearList(int MaxListSize = 10); </a:t>
            </a:r>
            <a:r>
              <a:rPr lang="en-US" altLang="zh-CN" sz="1600">
                <a:solidFill>
                  <a:srgbClr val="008000"/>
                </a:solidFill>
                <a:latin typeface="Tahoma" pitchFamily="34" charset="0"/>
              </a:rPr>
              <a:t>// </a:t>
            </a:r>
            <a:r>
              <a:rPr lang="zh-CN" altLang="en-US" sz="1600">
                <a:solidFill>
                  <a:srgbClr val="008000"/>
                </a:solidFill>
                <a:latin typeface="Tahoma" pitchFamily="34" charset="0"/>
              </a:rPr>
              <a:t>构造函数</a:t>
            </a:r>
            <a:endParaRPr lang="en-US" altLang="zh-CN" sz="1600">
              <a:solidFill>
                <a:srgbClr val="008000"/>
              </a:solidFill>
              <a:latin typeface="Tahoma" pitchFamily="34" charset="0"/>
            </a:endParaRPr>
          </a:p>
          <a:p>
            <a:pPr eaLnBrk="1" hangingPunct="1">
              <a:spcBef>
                <a:spcPct val="10000"/>
              </a:spcBef>
              <a:buClrTx/>
              <a:buFontTx/>
              <a:buNone/>
            </a:pPr>
            <a:r>
              <a:rPr lang="en-US" altLang="zh-CN" sz="1600">
                <a:solidFill>
                  <a:srgbClr val="008000"/>
                </a:solidFill>
                <a:latin typeface="Tahoma" pitchFamily="34" charset="0"/>
              </a:rPr>
              <a:t>      </a:t>
            </a:r>
            <a:r>
              <a:rPr lang="en-US" altLang="zh-CN" sz="1600">
                <a:solidFill>
                  <a:srgbClr val="0000FF"/>
                </a:solidFill>
                <a:latin typeface="Tahoma" pitchFamily="34" charset="0"/>
              </a:rPr>
              <a:t>~LinearList() {delete [] element;} </a:t>
            </a:r>
            <a:r>
              <a:rPr lang="en-US" altLang="zh-CN" sz="1600">
                <a:solidFill>
                  <a:srgbClr val="008000"/>
                </a:solidFill>
                <a:latin typeface="Tahoma" pitchFamily="34" charset="0"/>
              </a:rPr>
              <a:t>// </a:t>
            </a:r>
            <a:r>
              <a:rPr lang="zh-CN" altLang="en-US" sz="1600">
                <a:solidFill>
                  <a:srgbClr val="008000"/>
                </a:solidFill>
                <a:latin typeface="Tahoma" pitchFamily="34" charset="0"/>
              </a:rPr>
              <a:t>析构函数</a:t>
            </a:r>
            <a:endParaRPr lang="en-US" altLang="zh-CN" sz="1600">
              <a:solidFill>
                <a:srgbClr val="008000"/>
              </a:solidFill>
              <a:latin typeface="Tahoma" pitchFamily="34" charset="0"/>
            </a:endParaRPr>
          </a:p>
          <a:p>
            <a:pPr eaLnBrk="1" hangingPunct="1">
              <a:spcBef>
                <a:spcPct val="10000"/>
              </a:spcBef>
              <a:buClrTx/>
              <a:buFontTx/>
              <a:buNone/>
            </a:pPr>
            <a:r>
              <a:rPr lang="en-US" altLang="zh-CN" sz="1600">
                <a:solidFill>
                  <a:srgbClr val="008000"/>
                </a:solidFill>
                <a:latin typeface="Tahoma" pitchFamily="34" charset="0"/>
              </a:rPr>
              <a:t>      </a:t>
            </a:r>
            <a:r>
              <a:rPr lang="en-US" altLang="zh-CN" sz="1600">
                <a:solidFill>
                  <a:srgbClr val="0000FF"/>
                </a:solidFill>
                <a:latin typeface="Tahoma" pitchFamily="34" charset="0"/>
              </a:rPr>
              <a:t>bool IsEmpty() const {return length == 0;}</a:t>
            </a:r>
          </a:p>
          <a:p>
            <a:pPr eaLnBrk="1" hangingPunct="1">
              <a:spcBef>
                <a:spcPct val="10000"/>
              </a:spcBef>
              <a:buClrTx/>
              <a:buFontTx/>
              <a:buNone/>
            </a:pPr>
            <a:r>
              <a:rPr lang="en-US" altLang="zh-CN" sz="1600">
                <a:solidFill>
                  <a:srgbClr val="0000FF"/>
                </a:solidFill>
                <a:latin typeface="Tahoma" pitchFamily="34" charset="0"/>
              </a:rPr>
              <a:t>      int Length() const {return length;}</a:t>
            </a:r>
          </a:p>
          <a:p>
            <a:pPr eaLnBrk="1" hangingPunct="1">
              <a:spcBef>
                <a:spcPct val="10000"/>
              </a:spcBef>
              <a:buClrTx/>
              <a:buFontTx/>
              <a:buNone/>
            </a:pPr>
            <a:r>
              <a:rPr lang="en-US" altLang="zh-CN" sz="1600">
                <a:solidFill>
                  <a:srgbClr val="0000FF"/>
                </a:solidFill>
                <a:latin typeface="Tahoma" pitchFamily="34" charset="0"/>
              </a:rPr>
              <a:t>      bool Find(int k, T&amp; x) const;   </a:t>
            </a:r>
            <a:r>
              <a:rPr lang="en-US" altLang="zh-CN" sz="1600">
                <a:solidFill>
                  <a:srgbClr val="008000"/>
                </a:solidFill>
                <a:latin typeface="Tahoma" pitchFamily="34" charset="0"/>
              </a:rPr>
              <a:t>// </a:t>
            </a:r>
            <a:r>
              <a:rPr lang="zh-CN" altLang="en-US" sz="1600">
                <a:solidFill>
                  <a:srgbClr val="008000"/>
                </a:solidFill>
                <a:latin typeface="Tahoma" pitchFamily="34" charset="0"/>
              </a:rPr>
              <a:t>返回列表的第</a:t>
            </a:r>
            <a:r>
              <a:rPr lang="en-US" altLang="zh-CN" sz="1600">
                <a:solidFill>
                  <a:srgbClr val="008000"/>
                </a:solidFill>
                <a:latin typeface="Tahoma" pitchFamily="34" charset="0"/>
              </a:rPr>
              <a:t>k</a:t>
            </a:r>
            <a:r>
              <a:rPr lang="zh-CN" altLang="en-US" sz="1600">
                <a:solidFill>
                  <a:srgbClr val="008000"/>
                </a:solidFill>
                <a:latin typeface="Tahoma" pitchFamily="34" charset="0"/>
              </a:rPr>
              <a:t>个元素</a:t>
            </a:r>
            <a:endParaRPr lang="en-US" altLang="zh-CN" sz="1600">
              <a:solidFill>
                <a:srgbClr val="008000"/>
              </a:solidFill>
              <a:latin typeface="Tahoma" pitchFamily="34" charset="0"/>
            </a:endParaRPr>
          </a:p>
          <a:p>
            <a:pPr eaLnBrk="1" hangingPunct="1">
              <a:spcBef>
                <a:spcPct val="10000"/>
              </a:spcBef>
              <a:buClrTx/>
              <a:buFontTx/>
              <a:buNone/>
            </a:pPr>
            <a:r>
              <a:rPr lang="en-US" altLang="zh-CN" sz="1600">
                <a:solidFill>
                  <a:srgbClr val="008000"/>
                </a:solidFill>
                <a:latin typeface="Tahoma" pitchFamily="34" charset="0"/>
              </a:rPr>
              <a:t>      </a:t>
            </a:r>
            <a:r>
              <a:rPr lang="en-US" altLang="zh-CN" sz="1600">
                <a:solidFill>
                  <a:srgbClr val="0000FF"/>
                </a:solidFill>
                <a:latin typeface="Tahoma" pitchFamily="34" charset="0"/>
              </a:rPr>
              <a:t>int Search(const T&amp; x) const;   </a:t>
            </a:r>
            <a:r>
              <a:rPr lang="en-US" altLang="zh-CN" sz="1600">
                <a:solidFill>
                  <a:srgbClr val="008000"/>
                </a:solidFill>
                <a:latin typeface="Tahoma" pitchFamily="34" charset="0"/>
              </a:rPr>
              <a:t>// </a:t>
            </a:r>
            <a:r>
              <a:rPr lang="zh-CN" altLang="en-US" sz="1600">
                <a:solidFill>
                  <a:srgbClr val="008000"/>
                </a:solidFill>
                <a:latin typeface="Tahoma" pitchFamily="34" charset="0"/>
              </a:rPr>
              <a:t>返回</a:t>
            </a:r>
            <a:r>
              <a:rPr lang="en-US" altLang="zh-CN" sz="1600">
                <a:solidFill>
                  <a:srgbClr val="008000"/>
                </a:solidFill>
                <a:latin typeface="Tahoma" pitchFamily="34" charset="0"/>
              </a:rPr>
              <a:t>x</a:t>
            </a:r>
            <a:r>
              <a:rPr lang="zh-CN" altLang="en-US" sz="1600">
                <a:solidFill>
                  <a:srgbClr val="008000"/>
                </a:solidFill>
                <a:latin typeface="Tahoma" pitchFamily="34" charset="0"/>
              </a:rPr>
              <a:t>的位置</a:t>
            </a:r>
            <a:endParaRPr lang="en-US" altLang="zh-CN" sz="1600">
              <a:solidFill>
                <a:srgbClr val="008000"/>
              </a:solidFill>
              <a:latin typeface="Tahoma" pitchFamily="34" charset="0"/>
            </a:endParaRPr>
          </a:p>
          <a:p>
            <a:pPr eaLnBrk="1" hangingPunct="1">
              <a:spcBef>
                <a:spcPct val="10000"/>
              </a:spcBef>
              <a:buClrTx/>
              <a:buFontTx/>
              <a:buNone/>
            </a:pPr>
            <a:r>
              <a:rPr lang="en-US" altLang="zh-CN" sz="1600">
                <a:solidFill>
                  <a:srgbClr val="008000"/>
                </a:solidFill>
                <a:latin typeface="Tahoma" pitchFamily="34" charset="0"/>
              </a:rPr>
              <a:t>      </a:t>
            </a:r>
            <a:r>
              <a:rPr lang="en-US" altLang="zh-CN" sz="1600">
                <a:solidFill>
                  <a:srgbClr val="0000FF"/>
                </a:solidFill>
                <a:latin typeface="Tahoma" pitchFamily="34" charset="0"/>
              </a:rPr>
              <a:t>LinearList&lt;T&gt;&amp; Delete(int k, T&amp; x);   </a:t>
            </a:r>
            <a:r>
              <a:rPr lang="en-US" altLang="zh-CN" sz="1600">
                <a:solidFill>
                  <a:srgbClr val="008000"/>
                </a:solidFill>
                <a:latin typeface="Tahoma" pitchFamily="34" charset="0"/>
              </a:rPr>
              <a:t>// </a:t>
            </a:r>
            <a:r>
              <a:rPr lang="zh-CN" altLang="en-US" sz="1600">
                <a:solidFill>
                  <a:srgbClr val="008000"/>
                </a:solidFill>
                <a:latin typeface="Tahoma" pitchFamily="34" charset="0"/>
              </a:rPr>
              <a:t>删除第</a:t>
            </a:r>
            <a:r>
              <a:rPr lang="en-US" altLang="zh-CN" sz="1600">
                <a:solidFill>
                  <a:srgbClr val="008000"/>
                </a:solidFill>
                <a:latin typeface="Tahoma" pitchFamily="34" charset="0"/>
              </a:rPr>
              <a:t>k</a:t>
            </a:r>
            <a:r>
              <a:rPr lang="zh-CN" altLang="en-US" sz="1600">
                <a:solidFill>
                  <a:srgbClr val="008000"/>
                </a:solidFill>
                <a:latin typeface="Tahoma" pitchFamily="34" charset="0"/>
              </a:rPr>
              <a:t>个元素，将其保存在</a:t>
            </a:r>
            <a:r>
              <a:rPr lang="en-US" altLang="zh-CN" sz="1600">
                <a:solidFill>
                  <a:srgbClr val="008000"/>
                </a:solidFill>
                <a:latin typeface="Tahoma" pitchFamily="34" charset="0"/>
              </a:rPr>
              <a:t>x</a:t>
            </a:r>
            <a:r>
              <a:rPr lang="zh-CN" altLang="en-US" sz="1600">
                <a:solidFill>
                  <a:srgbClr val="008000"/>
                </a:solidFill>
                <a:latin typeface="Tahoma" pitchFamily="34" charset="0"/>
              </a:rPr>
              <a:t>中</a:t>
            </a:r>
            <a:endParaRPr lang="en-US" altLang="zh-CN" sz="1600">
              <a:solidFill>
                <a:srgbClr val="008000"/>
              </a:solidFill>
              <a:latin typeface="Tahoma" pitchFamily="34" charset="0"/>
            </a:endParaRPr>
          </a:p>
          <a:p>
            <a:pPr eaLnBrk="1" hangingPunct="1">
              <a:spcBef>
                <a:spcPct val="10000"/>
              </a:spcBef>
              <a:buClrTx/>
              <a:buFontTx/>
              <a:buNone/>
            </a:pPr>
            <a:r>
              <a:rPr lang="en-US" altLang="zh-CN" sz="1600">
                <a:solidFill>
                  <a:srgbClr val="008000"/>
                </a:solidFill>
                <a:latin typeface="Tahoma" pitchFamily="34" charset="0"/>
              </a:rPr>
              <a:t>      </a:t>
            </a:r>
            <a:r>
              <a:rPr lang="en-US" altLang="zh-CN" sz="1600">
                <a:solidFill>
                  <a:srgbClr val="0000FF"/>
                </a:solidFill>
                <a:latin typeface="Tahoma" pitchFamily="34" charset="0"/>
              </a:rPr>
              <a:t>LinearList&lt;T&gt;&amp; Insert(int k, const T&amp; x);  </a:t>
            </a:r>
            <a:r>
              <a:rPr lang="en-US" altLang="zh-CN" sz="1600">
                <a:solidFill>
                  <a:srgbClr val="008000"/>
                </a:solidFill>
                <a:latin typeface="Tahoma" pitchFamily="34" charset="0"/>
              </a:rPr>
              <a:t>// </a:t>
            </a:r>
            <a:r>
              <a:rPr lang="zh-CN" altLang="en-US" sz="1600">
                <a:solidFill>
                  <a:srgbClr val="008000"/>
                </a:solidFill>
                <a:latin typeface="Tahoma" pitchFamily="34" charset="0"/>
              </a:rPr>
              <a:t>在第</a:t>
            </a:r>
            <a:r>
              <a:rPr lang="en-US" altLang="zh-CN" sz="1600">
                <a:solidFill>
                  <a:srgbClr val="008000"/>
                </a:solidFill>
                <a:latin typeface="Tahoma" pitchFamily="34" charset="0"/>
              </a:rPr>
              <a:t>k</a:t>
            </a:r>
            <a:r>
              <a:rPr lang="zh-CN" altLang="en-US" sz="1600">
                <a:solidFill>
                  <a:srgbClr val="008000"/>
                </a:solidFill>
                <a:latin typeface="Tahoma" pitchFamily="34" charset="0"/>
              </a:rPr>
              <a:t>个元素后插入</a:t>
            </a:r>
            <a:r>
              <a:rPr lang="en-US" altLang="zh-CN" sz="1600">
                <a:solidFill>
                  <a:srgbClr val="008000"/>
                </a:solidFill>
                <a:latin typeface="Tahoma" pitchFamily="34" charset="0"/>
              </a:rPr>
              <a:t>x</a:t>
            </a:r>
          </a:p>
          <a:p>
            <a:pPr eaLnBrk="1" hangingPunct="1">
              <a:spcBef>
                <a:spcPct val="10000"/>
              </a:spcBef>
              <a:buClrTx/>
              <a:buFontTx/>
              <a:buNone/>
            </a:pPr>
            <a:r>
              <a:rPr lang="en-US" altLang="zh-CN" sz="1600">
                <a:solidFill>
                  <a:srgbClr val="008000"/>
                </a:solidFill>
                <a:latin typeface="Tahoma" pitchFamily="34" charset="0"/>
              </a:rPr>
              <a:t>      </a:t>
            </a:r>
            <a:r>
              <a:rPr lang="en-US" altLang="zh-CN" sz="1600">
                <a:solidFill>
                  <a:srgbClr val="0000FF"/>
                </a:solidFill>
                <a:latin typeface="Tahoma" pitchFamily="34" charset="0"/>
              </a:rPr>
              <a:t>void Output(ostream&amp; out) const;</a:t>
            </a:r>
          </a:p>
          <a:p>
            <a:pPr eaLnBrk="1" hangingPunct="1">
              <a:spcBef>
                <a:spcPct val="10000"/>
              </a:spcBef>
              <a:buClrTx/>
              <a:buFontTx/>
              <a:buNone/>
            </a:pPr>
            <a:r>
              <a:rPr lang="en-US" altLang="zh-CN" sz="1600">
                <a:solidFill>
                  <a:srgbClr val="0000FF"/>
                </a:solidFill>
                <a:latin typeface="Tahoma" pitchFamily="34" charset="0"/>
              </a:rPr>
              <a:t>   private:</a:t>
            </a:r>
          </a:p>
          <a:p>
            <a:pPr eaLnBrk="1" hangingPunct="1">
              <a:spcBef>
                <a:spcPct val="10000"/>
              </a:spcBef>
              <a:buClrTx/>
              <a:buFontTx/>
              <a:buNone/>
            </a:pPr>
            <a:r>
              <a:rPr lang="en-US" altLang="zh-CN" sz="1600">
                <a:solidFill>
                  <a:srgbClr val="0000FF"/>
                </a:solidFill>
                <a:latin typeface="Tahoma" pitchFamily="34" charset="0"/>
              </a:rPr>
              <a:t>      int length;</a:t>
            </a:r>
          </a:p>
          <a:p>
            <a:pPr eaLnBrk="1" hangingPunct="1">
              <a:spcBef>
                <a:spcPct val="10000"/>
              </a:spcBef>
              <a:buClrTx/>
              <a:buFontTx/>
              <a:buNone/>
            </a:pPr>
            <a:r>
              <a:rPr lang="en-US" altLang="zh-CN" sz="1600">
                <a:solidFill>
                  <a:srgbClr val="0000FF"/>
                </a:solidFill>
                <a:latin typeface="Tahoma" pitchFamily="34" charset="0"/>
              </a:rPr>
              <a:t>      int MaxSize;</a:t>
            </a:r>
          </a:p>
          <a:p>
            <a:pPr eaLnBrk="1" hangingPunct="1">
              <a:spcBef>
                <a:spcPct val="10000"/>
              </a:spcBef>
              <a:buClrTx/>
              <a:buFontTx/>
              <a:buNone/>
            </a:pPr>
            <a:r>
              <a:rPr lang="en-US" altLang="zh-CN" sz="1600">
                <a:solidFill>
                  <a:srgbClr val="0000FF"/>
                </a:solidFill>
                <a:latin typeface="Tahoma" pitchFamily="34" charset="0"/>
              </a:rPr>
              <a:t>      T *element; </a:t>
            </a:r>
            <a:r>
              <a:rPr lang="en-US" altLang="zh-CN" sz="1600">
                <a:solidFill>
                  <a:srgbClr val="008000"/>
                </a:solidFill>
                <a:latin typeface="Tahoma" pitchFamily="34" charset="0"/>
              </a:rPr>
              <a:t>// </a:t>
            </a:r>
            <a:r>
              <a:rPr lang="zh-CN" altLang="en-US" sz="1600">
                <a:solidFill>
                  <a:srgbClr val="008000"/>
                </a:solidFill>
                <a:latin typeface="Tahoma" pitchFamily="34" charset="0"/>
              </a:rPr>
              <a:t>一维动态数组</a:t>
            </a:r>
            <a:endParaRPr lang="en-US" altLang="zh-CN" sz="1600">
              <a:solidFill>
                <a:srgbClr val="008000"/>
              </a:solidFill>
              <a:latin typeface="Tahoma" pitchFamily="34" charset="0"/>
            </a:endParaRPr>
          </a:p>
          <a:p>
            <a:pPr eaLnBrk="1" hangingPunct="1">
              <a:spcBef>
                <a:spcPct val="10000"/>
              </a:spcBef>
              <a:buClrTx/>
              <a:buFontTx/>
              <a:buNone/>
            </a:pPr>
            <a:r>
              <a:rPr lang="en-US" altLang="zh-CN" sz="1600">
                <a:solidFill>
                  <a:srgbClr val="0000FF"/>
                </a:solidFill>
                <a:latin typeface="Tahoma" pitchFamily="34" charset="0"/>
              </a:rPr>
              <a:t>};</a:t>
            </a:r>
            <a:endParaRPr lang="en-US" altLang="zh-CN" sz="1600">
              <a:solidFill>
                <a:srgbClr val="0000FF"/>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zh-CN"/>
              <a:t>C++</a:t>
            </a:r>
            <a:r>
              <a:rPr lang="zh-CN" altLang="en-US"/>
              <a:t>实现：创建和释放</a:t>
            </a:r>
          </a:p>
        </p:txBody>
      </p:sp>
      <p:sp>
        <p:nvSpPr>
          <p:cNvPr id="33795" name="内容占位符 2"/>
          <p:cNvSpPr>
            <a:spLocks noGrp="1"/>
          </p:cNvSpPr>
          <p:nvPr>
            <p:ph idx="1"/>
          </p:nvPr>
        </p:nvSpPr>
        <p:spPr/>
        <p:txBody>
          <a:bodyPr/>
          <a:lstStyle/>
          <a:p>
            <a:pPr eaLnBrk="1" hangingPunct="1">
              <a:buClrTx/>
              <a:buFontTx/>
              <a:buNone/>
            </a:pPr>
            <a:r>
              <a:rPr lang="en-US" altLang="zh-CN" sz="2000">
                <a:solidFill>
                  <a:srgbClr val="0000FF"/>
                </a:solidFill>
                <a:latin typeface="Tahoma" pitchFamily="34" charset="0"/>
              </a:rPr>
              <a:t>template&lt;class T&gt;</a:t>
            </a:r>
          </a:p>
          <a:p>
            <a:pPr eaLnBrk="1" hangingPunct="1">
              <a:buClrTx/>
              <a:buFontTx/>
              <a:buNone/>
            </a:pPr>
            <a:r>
              <a:rPr lang="en-US" altLang="zh-CN" sz="2000">
                <a:solidFill>
                  <a:srgbClr val="0000FF"/>
                </a:solidFill>
                <a:latin typeface="Tahoma" pitchFamily="34" charset="0"/>
              </a:rPr>
              <a:t>LinearList&lt;T&gt;::LinearList(int MaxListSize)</a:t>
            </a:r>
          </a:p>
          <a:p>
            <a:pPr eaLnBrk="1" hangingPunct="1">
              <a:buClrTx/>
              <a:buFontTx/>
              <a:buNone/>
            </a:pPr>
            <a:r>
              <a:rPr lang="en-US" altLang="zh-CN" sz="2000">
                <a:solidFill>
                  <a:srgbClr val="0000FF"/>
                </a:solidFill>
                <a:latin typeface="Tahoma" pitchFamily="34" charset="0"/>
              </a:rPr>
              <a:t>{</a:t>
            </a:r>
            <a:r>
              <a:rPr lang="en-US" altLang="zh-CN" sz="2000">
                <a:solidFill>
                  <a:srgbClr val="008000"/>
                </a:solidFill>
                <a:latin typeface="Tahoma" pitchFamily="34" charset="0"/>
              </a:rPr>
              <a:t>// Constructor for formula-based linear list.</a:t>
            </a:r>
          </a:p>
          <a:p>
            <a:pPr eaLnBrk="1" hangingPunct="1">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MaxSize = MaxListSize;</a:t>
            </a:r>
          </a:p>
          <a:p>
            <a:pPr eaLnBrk="1" hangingPunct="1">
              <a:buClrTx/>
              <a:buFontTx/>
              <a:buNone/>
            </a:pPr>
            <a:r>
              <a:rPr lang="en-US" altLang="zh-CN" sz="2000">
                <a:solidFill>
                  <a:srgbClr val="0000FF"/>
                </a:solidFill>
                <a:latin typeface="Tahoma" pitchFamily="34" charset="0"/>
              </a:rPr>
              <a:t>   element =</a:t>
            </a:r>
            <a:r>
              <a:rPr lang="en-US" altLang="zh-CN" sz="2000">
                <a:solidFill>
                  <a:srgbClr val="008000"/>
                </a:solidFill>
                <a:latin typeface="Tahoma" pitchFamily="34" charset="0"/>
              </a:rPr>
              <a:t> </a:t>
            </a:r>
            <a:r>
              <a:rPr lang="en-US" altLang="zh-CN" sz="2000">
                <a:solidFill>
                  <a:srgbClr val="0000FF"/>
                </a:solidFill>
                <a:latin typeface="Tahoma" pitchFamily="34" charset="0"/>
              </a:rPr>
              <a:t>new T[MaxSize];</a:t>
            </a:r>
          </a:p>
          <a:p>
            <a:pPr eaLnBrk="1" hangingPunct="1">
              <a:buClrTx/>
              <a:buFontTx/>
              <a:buNone/>
            </a:pPr>
            <a:r>
              <a:rPr lang="en-US" altLang="zh-CN" sz="2000">
                <a:solidFill>
                  <a:srgbClr val="0000FF"/>
                </a:solidFill>
                <a:latin typeface="Tahoma" pitchFamily="34" charset="0"/>
              </a:rPr>
              <a:t>   length = 0;</a:t>
            </a:r>
          </a:p>
          <a:p>
            <a:pPr eaLnBrk="1" hangingPunct="1">
              <a:buClrTx/>
              <a:buFontTx/>
              <a:buNone/>
            </a:pPr>
            <a:r>
              <a:rPr lang="en-US" altLang="zh-CN" sz="2000">
                <a:solidFill>
                  <a:srgbClr val="0000FF"/>
                </a:solidFill>
                <a:latin typeface="Tahoma" pitchFamily="34" charset="0"/>
              </a:rPr>
              <a:t>}</a:t>
            </a:r>
          </a:p>
          <a:p>
            <a:pPr eaLnBrk="1" hangingPunct="1">
              <a:buClrTx/>
              <a:buFontTx/>
              <a:buNone/>
            </a:pPr>
            <a:endParaRPr lang="en-US" altLang="zh-CN" sz="2000">
              <a:solidFill>
                <a:srgbClr val="0000FF"/>
              </a:solidFill>
              <a:latin typeface="Tahoma" pitchFamily="34" charset="0"/>
            </a:endParaRPr>
          </a:p>
          <a:p>
            <a:pPr eaLnBrk="1" hangingPunct="1">
              <a:buClrTx/>
              <a:buFontTx/>
              <a:buNone/>
            </a:pPr>
            <a:r>
              <a:rPr lang="en-US" altLang="zh-CN" sz="2000">
                <a:solidFill>
                  <a:srgbClr val="0000FF"/>
                </a:solidFill>
                <a:latin typeface="Tahoma" pitchFamily="34" charset="0"/>
              </a:rPr>
              <a:t>~LinearList() {delete [] element;}</a:t>
            </a:r>
            <a:endParaRPr lang="zh-CN" altLang="en-US" sz="2000"/>
          </a:p>
        </p:txBody>
      </p:sp>
      <p:sp>
        <p:nvSpPr>
          <p:cNvPr id="33796" name="灯片编号占位符 3"/>
          <p:cNvSpPr>
            <a:spLocks noGrp="1"/>
          </p:cNvSpPr>
          <p:nvPr>
            <p:ph type="sldNum" sz="quarter" idx="11"/>
          </p:nvPr>
        </p:nvSpPr>
        <p:spPr>
          <a:noFill/>
        </p:spPr>
        <p:txBody>
          <a:bodyPr/>
          <a:lstStyle/>
          <a:p>
            <a:fld id="{F4890630-5D9A-42E5-ACC3-178C668C1A97}" type="slidenum">
              <a:rPr lang="en-US" altLang="en-US" smtClean="0"/>
              <a:pPr/>
              <a:t>13</a:t>
            </a:fld>
            <a:endParaRPr lang="en-US" alt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a:t>C++</a:t>
            </a:r>
            <a:r>
              <a:rPr lang="zh-CN" altLang="en-US"/>
              <a:t>实现：</a:t>
            </a:r>
            <a:r>
              <a:rPr lang="en-US" altLang="zh-CN"/>
              <a:t>Find(1~n)</a:t>
            </a:r>
            <a:endParaRPr lang="zh-CN" altLang="en-US"/>
          </a:p>
        </p:txBody>
      </p:sp>
      <p:sp>
        <p:nvSpPr>
          <p:cNvPr id="34819" name="内容占位符 2"/>
          <p:cNvSpPr>
            <a:spLocks noGrp="1"/>
          </p:cNvSpPr>
          <p:nvPr>
            <p:ph idx="1"/>
          </p:nvPr>
        </p:nvSpPr>
        <p:spPr/>
        <p:txBody>
          <a:bodyPr/>
          <a:lstStyle/>
          <a:p>
            <a:pPr eaLnBrk="1" hangingPunct="1">
              <a:spcBef>
                <a:spcPct val="30000"/>
              </a:spcBef>
              <a:buClrTx/>
              <a:buFontTx/>
              <a:buNone/>
            </a:pPr>
            <a:r>
              <a:rPr lang="en-US" altLang="zh-CN" sz="2000">
                <a:solidFill>
                  <a:srgbClr val="0000FF"/>
                </a:solidFill>
                <a:latin typeface="Tahoma" pitchFamily="34" charset="0"/>
              </a:rPr>
              <a:t>template&lt;class T&gt;</a:t>
            </a:r>
          </a:p>
          <a:p>
            <a:pPr eaLnBrk="1" hangingPunct="1">
              <a:spcBef>
                <a:spcPct val="30000"/>
              </a:spcBef>
              <a:buClrTx/>
              <a:buFontTx/>
              <a:buNone/>
            </a:pPr>
            <a:r>
              <a:rPr lang="en-US" altLang="zh-CN" sz="2000">
                <a:solidFill>
                  <a:srgbClr val="0000FF"/>
                </a:solidFill>
                <a:latin typeface="Tahoma" pitchFamily="34" charset="0"/>
              </a:rPr>
              <a:t>bool LinearList&lt;T&gt;::Find(int k, T&amp; x) const</a:t>
            </a:r>
          </a:p>
          <a:p>
            <a:pPr eaLnBrk="1" hangingPunct="1">
              <a:spcBef>
                <a:spcPct val="30000"/>
              </a:spcBef>
              <a:buClrTx/>
              <a:buFontTx/>
              <a:buNone/>
            </a:pPr>
            <a:r>
              <a:rPr lang="en-US" altLang="zh-CN" sz="2000">
                <a:solidFill>
                  <a:srgbClr val="0000FF"/>
                </a:solidFill>
                <a:latin typeface="Tahoma" pitchFamily="34" charset="0"/>
              </a:rPr>
              <a:t>{</a:t>
            </a:r>
            <a:r>
              <a:rPr lang="en-US" altLang="zh-CN" sz="2000">
                <a:solidFill>
                  <a:srgbClr val="008000"/>
                </a:solidFill>
                <a:latin typeface="Tahoma" pitchFamily="34" charset="0"/>
              </a:rPr>
              <a:t>// Set x to the k'th element of the list.</a:t>
            </a:r>
          </a:p>
          <a:p>
            <a:pPr eaLnBrk="1" hangingPunct="1">
              <a:spcBef>
                <a:spcPct val="30000"/>
              </a:spcBef>
              <a:buClrTx/>
              <a:buFontTx/>
              <a:buNone/>
            </a:pPr>
            <a:r>
              <a:rPr lang="en-US" altLang="zh-CN" sz="2000">
                <a:solidFill>
                  <a:srgbClr val="008000"/>
                </a:solidFill>
                <a:latin typeface="Tahoma" pitchFamily="34" charset="0"/>
              </a:rPr>
              <a:t> // Return false if no k'th; true otherwise.</a:t>
            </a:r>
          </a:p>
          <a:p>
            <a:pPr eaLnBrk="1" hangingPunct="1">
              <a:spcBef>
                <a:spcPct val="3000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if (k &lt; 1 || k &gt; length) return false; </a:t>
            </a:r>
            <a:r>
              <a:rPr lang="en-US" altLang="zh-CN" sz="2000">
                <a:solidFill>
                  <a:srgbClr val="008000"/>
                </a:solidFill>
                <a:latin typeface="Tahoma" pitchFamily="34" charset="0"/>
              </a:rPr>
              <a:t>// no k'th</a:t>
            </a:r>
          </a:p>
          <a:p>
            <a:pPr eaLnBrk="1" hangingPunct="1">
              <a:spcBef>
                <a:spcPct val="30000"/>
              </a:spcBef>
              <a:buClrTx/>
              <a:buFontTx/>
              <a:buNone/>
            </a:pPr>
            <a:r>
              <a:rPr lang="en-US" altLang="zh-CN" sz="2000">
                <a:solidFill>
                  <a:srgbClr val="0000FF"/>
                </a:solidFill>
                <a:latin typeface="Tahoma" pitchFamily="34" charset="0"/>
              </a:rPr>
              <a:t>   x = element[k - 1];</a:t>
            </a:r>
          </a:p>
          <a:p>
            <a:pPr eaLnBrk="1" hangingPunct="1">
              <a:spcBef>
                <a:spcPct val="3000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return true;</a:t>
            </a:r>
          </a:p>
          <a:p>
            <a:pPr eaLnBrk="1" hangingPunct="1">
              <a:spcBef>
                <a:spcPct val="30000"/>
              </a:spcBef>
              <a:buClrTx/>
              <a:buFontTx/>
              <a:buNone/>
            </a:pPr>
            <a:r>
              <a:rPr lang="en-US" altLang="zh-CN" sz="2000">
                <a:solidFill>
                  <a:srgbClr val="0000FF"/>
                </a:solidFill>
                <a:latin typeface="Tahoma" pitchFamily="34" charset="0"/>
              </a:rPr>
              <a:t>}</a:t>
            </a:r>
          </a:p>
          <a:p>
            <a:pPr eaLnBrk="1" hangingPunct="1"/>
            <a:r>
              <a:rPr lang="zh-CN" altLang="en-US"/>
              <a:t>时间复杂性：</a:t>
            </a:r>
            <a:r>
              <a:rPr lang="en-US" altLang="zh-CN">
                <a:cs typeface="Times New Roman" pitchFamily="18" charset="0"/>
              </a:rPr>
              <a:t>Θ</a:t>
            </a:r>
            <a:r>
              <a:rPr lang="en-US" altLang="zh-CN"/>
              <a:t>(1)</a:t>
            </a:r>
          </a:p>
          <a:p>
            <a:pPr lvl="1" eaLnBrk="1" hangingPunct="1"/>
            <a:r>
              <a:rPr lang="zh-CN" altLang="en-US"/>
              <a:t>因其关键操作只有一条赋值语句</a:t>
            </a:r>
            <a:endParaRPr lang="en-US" altLang="zh-CN"/>
          </a:p>
          <a:p>
            <a:pPr>
              <a:buFontTx/>
              <a:buNone/>
            </a:pPr>
            <a:endParaRPr lang="zh-CN" altLang="en-US" sz="2000"/>
          </a:p>
        </p:txBody>
      </p:sp>
      <p:sp>
        <p:nvSpPr>
          <p:cNvPr id="34820" name="灯片编号占位符 3"/>
          <p:cNvSpPr>
            <a:spLocks noGrp="1"/>
          </p:cNvSpPr>
          <p:nvPr>
            <p:ph type="sldNum" sz="quarter" idx="11"/>
          </p:nvPr>
        </p:nvSpPr>
        <p:spPr>
          <a:noFill/>
        </p:spPr>
        <p:txBody>
          <a:bodyPr/>
          <a:lstStyle/>
          <a:p>
            <a:fld id="{0C8910B8-40A1-486A-89B2-B9C49AEBF144}" type="slidenum">
              <a:rPr lang="en-US" altLang="en-US" smtClean="0"/>
              <a:pPr/>
              <a:t>14</a:t>
            </a:fld>
            <a:endParaRPr lang="en-US" altLang="en-US"/>
          </a:p>
        </p:txBody>
      </p:sp>
      <p:sp>
        <p:nvSpPr>
          <p:cNvPr id="34821" name="Line 5"/>
          <p:cNvSpPr>
            <a:spLocks noChangeShapeType="1"/>
          </p:cNvSpPr>
          <p:nvPr/>
        </p:nvSpPr>
        <p:spPr bwMode="ltGray">
          <a:xfrm flipH="1" flipV="1">
            <a:off x="2957513" y="3787775"/>
            <a:ext cx="762000" cy="1143000"/>
          </a:xfrm>
          <a:prstGeom prst="line">
            <a:avLst/>
          </a:prstGeom>
          <a:noFill/>
          <a:ln w="25400">
            <a:solidFill>
              <a:srgbClr val="FF0000"/>
            </a:solidFill>
            <a:round/>
            <a:headEnd/>
            <a:tailEnd type="triangle" w="med" len="med"/>
          </a:ln>
        </p:spPr>
        <p:txBody>
          <a:bodyPr wrap="none" anchor="ctr"/>
          <a:lstStyle/>
          <a:p>
            <a:endParaRPr lang="zh-CN" alt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a:t>C++</a:t>
            </a:r>
            <a:r>
              <a:rPr lang="zh-CN" altLang="en-US"/>
              <a:t>实现：</a:t>
            </a:r>
            <a:r>
              <a:rPr lang="en-US" altLang="zh-CN"/>
              <a:t>Search</a:t>
            </a:r>
            <a:endParaRPr lang="zh-CN" altLang="en-US"/>
          </a:p>
        </p:txBody>
      </p:sp>
      <p:sp>
        <p:nvSpPr>
          <p:cNvPr id="35843" name="内容占位符 2"/>
          <p:cNvSpPr>
            <a:spLocks noGrp="1"/>
          </p:cNvSpPr>
          <p:nvPr>
            <p:ph idx="1"/>
          </p:nvPr>
        </p:nvSpPr>
        <p:spPr/>
        <p:txBody>
          <a:bodyPr/>
          <a:lstStyle/>
          <a:p>
            <a:pPr eaLnBrk="1" hangingPunct="1">
              <a:spcBef>
                <a:spcPct val="30000"/>
              </a:spcBef>
              <a:buClrTx/>
              <a:buFontTx/>
              <a:buNone/>
            </a:pPr>
            <a:r>
              <a:rPr lang="en-US" altLang="zh-CN" sz="2000">
                <a:solidFill>
                  <a:srgbClr val="0000FF"/>
                </a:solidFill>
                <a:latin typeface="Tahoma" pitchFamily="34" charset="0"/>
              </a:rPr>
              <a:t>template&lt;class T&gt;</a:t>
            </a:r>
          </a:p>
          <a:p>
            <a:pPr eaLnBrk="1" hangingPunct="1">
              <a:spcBef>
                <a:spcPct val="30000"/>
              </a:spcBef>
              <a:buClrTx/>
              <a:buFontTx/>
              <a:buNone/>
            </a:pPr>
            <a:r>
              <a:rPr lang="en-US" altLang="zh-CN" sz="2000">
                <a:solidFill>
                  <a:srgbClr val="0000FF"/>
                </a:solidFill>
                <a:latin typeface="Tahoma" pitchFamily="34" charset="0"/>
              </a:rPr>
              <a:t>int LinearList&lt;T&gt;::Search(const T&amp; x) const</a:t>
            </a:r>
          </a:p>
          <a:p>
            <a:pPr eaLnBrk="1" hangingPunct="1">
              <a:spcBef>
                <a:spcPct val="30000"/>
              </a:spcBef>
              <a:buClrTx/>
              <a:buFontTx/>
              <a:buNone/>
            </a:pPr>
            <a:r>
              <a:rPr lang="en-US" altLang="zh-CN" sz="2000">
                <a:solidFill>
                  <a:srgbClr val="0000FF"/>
                </a:solidFill>
                <a:latin typeface="Tahoma" pitchFamily="34" charset="0"/>
              </a:rPr>
              <a:t>{</a:t>
            </a:r>
            <a:r>
              <a:rPr lang="en-US" altLang="zh-CN" sz="2000">
                <a:solidFill>
                  <a:srgbClr val="008000"/>
                </a:solidFill>
                <a:latin typeface="Tahoma" pitchFamily="34" charset="0"/>
              </a:rPr>
              <a:t>// Locate x.  Return position of x if found.</a:t>
            </a:r>
          </a:p>
          <a:p>
            <a:pPr eaLnBrk="1" hangingPunct="1">
              <a:spcBef>
                <a:spcPct val="30000"/>
              </a:spcBef>
              <a:buClrTx/>
              <a:buFontTx/>
              <a:buNone/>
            </a:pPr>
            <a:r>
              <a:rPr lang="en-US" altLang="zh-CN" sz="2000">
                <a:solidFill>
                  <a:srgbClr val="008000"/>
                </a:solidFill>
                <a:latin typeface="Tahoma" pitchFamily="34" charset="0"/>
              </a:rPr>
              <a:t> // Return 0 if x not in list.</a:t>
            </a:r>
          </a:p>
          <a:p>
            <a:pPr eaLnBrk="1" hangingPunct="1">
              <a:spcBef>
                <a:spcPct val="3000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for (int i = 0; i &lt; length; i++)</a:t>
            </a:r>
          </a:p>
          <a:p>
            <a:pPr eaLnBrk="1" hangingPunct="1">
              <a:spcBef>
                <a:spcPct val="30000"/>
              </a:spcBef>
              <a:buClrTx/>
              <a:buFontTx/>
              <a:buNone/>
            </a:pPr>
            <a:r>
              <a:rPr lang="en-US" altLang="zh-CN" sz="2000">
                <a:solidFill>
                  <a:srgbClr val="0000FF"/>
                </a:solidFill>
                <a:latin typeface="Tahoma" pitchFamily="34" charset="0"/>
              </a:rPr>
              <a:t>      if (element[i] == x) return ++i;</a:t>
            </a:r>
          </a:p>
          <a:p>
            <a:pPr eaLnBrk="1" hangingPunct="1">
              <a:spcBef>
                <a:spcPct val="30000"/>
              </a:spcBef>
              <a:buClrTx/>
              <a:buFontTx/>
              <a:buNone/>
            </a:pPr>
            <a:r>
              <a:rPr lang="en-US" altLang="zh-CN" sz="2000">
                <a:solidFill>
                  <a:srgbClr val="0000FF"/>
                </a:solidFill>
                <a:latin typeface="Tahoma" pitchFamily="34" charset="0"/>
              </a:rPr>
              <a:t>   return 0;</a:t>
            </a:r>
          </a:p>
          <a:p>
            <a:pPr eaLnBrk="1" hangingPunct="1">
              <a:spcBef>
                <a:spcPct val="30000"/>
              </a:spcBef>
              <a:buClrTx/>
              <a:buFontTx/>
              <a:buNone/>
            </a:pPr>
            <a:r>
              <a:rPr lang="en-US" altLang="zh-CN" sz="2000">
                <a:solidFill>
                  <a:srgbClr val="0000FF"/>
                </a:solidFill>
                <a:latin typeface="Tahoma" pitchFamily="34" charset="0"/>
              </a:rPr>
              <a:t> }</a:t>
            </a:r>
          </a:p>
          <a:p>
            <a:pPr eaLnBrk="1" hangingPunct="1"/>
            <a:r>
              <a:rPr lang="zh-CN" altLang="en-US"/>
              <a:t>时间复杂性：</a:t>
            </a:r>
            <a:r>
              <a:rPr lang="en-US" altLang="zh-CN">
                <a:cs typeface="Times New Roman" pitchFamily="18" charset="0"/>
              </a:rPr>
              <a:t>Θ</a:t>
            </a:r>
            <a:r>
              <a:rPr lang="en-US" altLang="zh-CN"/>
              <a:t>(length)</a:t>
            </a:r>
          </a:p>
          <a:p>
            <a:pPr>
              <a:buFontTx/>
              <a:buNone/>
            </a:pPr>
            <a:endParaRPr lang="zh-CN" altLang="en-US" sz="2000"/>
          </a:p>
        </p:txBody>
      </p:sp>
      <p:sp>
        <p:nvSpPr>
          <p:cNvPr id="35844" name="灯片编号占位符 3"/>
          <p:cNvSpPr>
            <a:spLocks noGrp="1"/>
          </p:cNvSpPr>
          <p:nvPr>
            <p:ph type="sldNum" sz="quarter" idx="11"/>
          </p:nvPr>
        </p:nvSpPr>
        <p:spPr>
          <a:noFill/>
        </p:spPr>
        <p:txBody>
          <a:bodyPr/>
          <a:lstStyle/>
          <a:p>
            <a:fld id="{F79B2CAD-8781-49B3-8712-4B886A4D10B3}" type="slidenum">
              <a:rPr lang="en-US" altLang="en-US" smtClean="0"/>
              <a:pPr/>
              <a:t>15</a:t>
            </a:fld>
            <a:endParaRPr lang="en-US" altLang="en-US"/>
          </a:p>
        </p:txBody>
      </p:sp>
      <p:sp>
        <p:nvSpPr>
          <p:cNvPr id="35845" name="Line 5"/>
          <p:cNvSpPr>
            <a:spLocks noChangeShapeType="1"/>
          </p:cNvSpPr>
          <p:nvPr/>
        </p:nvSpPr>
        <p:spPr bwMode="ltGray">
          <a:xfrm flipH="1" flipV="1">
            <a:off x="3136900" y="3787775"/>
            <a:ext cx="609600" cy="1143000"/>
          </a:xfrm>
          <a:prstGeom prst="line">
            <a:avLst/>
          </a:prstGeom>
          <a:noFill/>
          <a:ln w="25400">
            <a:solidFill>
              <a:srgbClr val="FF0000"/>
            </a:solidFill>
            <a:round/>
            <a:headEnd/>
            <a:tailEnd type="triangle" w="med" len="med"/>
          </a:ln>
        </p:spPr>
        <p:txBody>
          <a:bodyPr wrap="none" anchor="ctr"/>
          <a:lstStyle/>
          <a:p>
            <a:endParaRPr lang="zh-CN" alt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a:t>删除元素</a:t>
            </a:r>
            <a:r>
              <a:rPr lang="en-US" altLang="zh-CN"/>
              <a:t>——Delete</a:t>
            </a:r>
          </a:p>
        </p:txBody>
      </p:sp>
      <p:sp>
        <p:nvSpPr>
          <p:cNvPr id="36867" name="Rectangle 3"/>
          <p:cNvSpPr>
            <a:spLocks noGrp="1" noChangeArrowheads="1"/>
          </p:cNvSpPr>
          <p:nvPr>
            <p:ph type="body" idx="1"/>
          </p:nvPr>
        </p:nvSpPr>
        <p:spPr/>
        <p:txBody>
          <a:bodyPr/>
          <a:lstStyle/>
          <a:p>
            <a:pPr eaLnBrk="1" hangingPunct="1"/>
            <a:r>
              <a:rPr lang="zh-CN" altLang="en-US"/>
              <a:t>删除第</a:t>
            </a:r>
            <a:r>
              <a:rPr lang="en-US" altLang="zh-CN"/>
              <a:t>k</a:t>
            </a:r>
            <a:r>
              <a:rPr lang="zh-CN" altLang="en-US"/>
              <a:t>个元素</a:t>
            </a:r>
          </a:p>
          <a:p>
            <a:pPr lvl="1" eaLnBrk="1" hangingPunct="1"/>
            <a:r>
              <a:rPr lang="en-US" altLang="zh-CN"/>
              <a:t>k</a:t>
            </a:r>
            <a:r>
              <a:rPr lang="zh-CN" altLang="en-US"/>
              <a:t>是否合法</a:t>
            </a:r>
            <a:r>
              <a:rPr lang="en-US" altLang="zh-CN"/>
              <a:t>——OutOfBounds</a:t>
            </a:r>
            <a:r>
              <a:rPr lang="zh-CN" altLang="en-US"/>
              <a:t>异常， </a:t>
            </a:r>
            <a:r>
              <a:rPr lang="en-US" altLang="zh-CN">
                <a:cs typeface="Times New Roman" pitchFamily="18" charset="0"/>
              </a:rPr>
              <a:t>Θ</a:t>
            </a:r>
            <a:r>
              <a:rPr lang="en-US" altLang="zh-CN"/>
              <a:t>(1)</a:t>
            </a:r>
          </a:p>
          <a:p>
            <a:pPr lvl="1" eaLnBrk="1" hangingPunct="1"/>
            <a:r>
              <a:rPr lang="zh-CN" altLang="en-US"/>
              <a:t>元素</a:t>
            </a:r>
            <a:r>
              <a:rPr lang="en-US" altLang="zh-CN"/>
              <a:t>k+1, k+2, …, length</a:t>
            </a:r>
            <a:r>
              <a:rPr lang="zh-CN" altLang="en-US"/>
              <a:t>向前移动一个位置</a:t>
            </a:r>
            <a:r>
              <a:rPr lang="en-US" altLang="zh-CN"/>
              <a:t>——</a:t>
            </a:r>
            <a:r>
              <a:rPr lang="zh-CN" altLang="en-US"/>
              <a:t>消除空位，</a:t>
            </a:r>
            <a:r>
              <a:rPr lang="en-US" altLang="zh-CN">
                <a:cs typeface="Times New Roman" pitchFamily="18" charset="0"/>
              </a:rPr>
              <a:t>Θ</a:t>
            </a:r>
            <a:r>
              <a:rPr lang="en-US" altLang="zh-CN"/>
              <a:t>((length - k)s)</a:t>
            </a:r>
          </a:p>
        </p:txBody>
      </p:sp>
      <p:pic>
        <p:nvPicPr>
          <p:cNvPr id="36868" name="Picture 4" descr="list1"/>
          <p:cNvPicPr>
            <a:picLocks noChangeAspect="1" noChangeArrowheads="1"/>
          </p:cNvPicPr>
          <p:nvPr/>
        </p:nvPicPr>
        <p:blipFill>
          <a:blip r:embed="rId2"/>
          <a:srcRect/>
          <a:stretch>
            <a:fillRect/>
          </a:stretch>
        </p:blipFill>
        <p:spPr bwMode="auto">
          <a:xfrm>
            <a:off x="865188" y="3395663"/>
            <a:ext cx="7669212" cy="1252537"/>
          </a:xfrm>
          <a:prstGeom prst="rect">
            <a:avLst/>
          </a:prstGeom>
          <a:noFill/>
          <a:ln w="9525">
            <a:noFill/>
            <a:miter lim="800000"/>
            <a:headEnd/>
            <a:tailEnd/>
          </a:ln>
        </p:spPr>
      </p:pic>
      <p:pic>
        <p:nvPicPr>
          <p:cNvPr id="36869" name="Picture 5" descr="list2"/>
          <p:cNvPicPr>
            <a:picLocks noChangeAspect="1" noChangeArrowheads="1"/>
          </p:cNvPicPr>
          <p:nvPr/>
        </p:nvPicPr>
        <p:blipFill>
          <a:blip r:embed="rId3"/>
          <a:srcRect/>
          <a:stretch>
            <a:fillRect/>
          </a:stretch>
        </p:blipFill>
        <p:spPr bwMode="auto">
          <a:xfrm>
            <a:off x="914400" y="5105400"/>
            <a:ext cx="7623175" cy="1160463"/>
          </a:xfrm>
          <a:prstGeom prst="rect">
            <a:avLst/>
          </a:prstGeom>
          <a:noFill/>
          <a:ln w="9525">
            <a:noFill/>
            <a:miter lim="800000"/>
            <a:headEnd/>
            <a:tailEnd/>
          </a:ln>
        </p:spPr>
      </p:pic>
      <p:sp>
        <p:nvSpPr>
          <p:cNvPr id="36870" name="Rectangle 6"/>
          <p:cNvSpPr>
            <a:spLocks noChangeArrowheads="1"/>
          </p:cNvSpPr>
          <p:nvPr/>
        </p:nvSpPr>
        <p:spPr bwMode="ltGray">
          <a:xfrm>
            <a:off x="1452563" y="4419600"/>
            <a:ext cx="1287462" cy="369888"/>
          </a:xfrm>
          <a:prstGeom prst="rect">
            <a:avLst/>
          </a:prstGeom>
          <a:noFill/>
          <a:ln w="9525">
            <a:noFill/>
            <a:miter lim="800000"/>
            <a:headEnd/>
            <a:tailEnd/>
          </a:ln>
        </p:spPr>
        <p:txBody>
          <a:bodyPr wrap="none">
            <a:spAutoFit/>
          </a:bodyPr>
          <a:lstStyle/>
          <a:p>
            <a:pPr>
              <a:spcBef>
                <a:spcPct val="20000"/>
              </a:spcBef>
              <a:buClr>
                <a:schemeClr val="folHlink"/>
              </a:buClr>
              <a:buSzPct val="69000"/>
              <a:buFont typeface="Wingdings" pitchFamily="2" charset="2"/>
              <a:buNone/>
            </a:pPr>
            <a:r>
              <a:rPr lang="en-US" altLang="zh-CN">
                <a:solidFill>
                  <a:srgbClr val="FF0000"/>
                </a:solidFill>
                <a:latin typeface="Times New Roman" pitchFamily="18" charset="0"/>
                <a:cs typeface="Times New Roman" pitchFamily="18" charset="0"/>
              </a:rPr>
              <a:t>Delete</a:t>
            </a:r>
            <a:r>
              <a:rPr lang="en-US" altLang="zh-CN">
                <a:solidFill>
                  <a:srgbClr val="FF0000"/>
                </a:solidFill>
                <a:latin typeface="Times New Roman" pitchFamily="18" charset="0"/>
              </a:rPr>
              <a:t>(2, x)</a:t>
            </a:r>
          </a:p>
        </p:txBody>
      </p:sp>
      <p:sp>
        <p:nvSpPr>
          <p:cNvPr id="36871" name="灯片编号占位符 3"/>
          <p:cNvSpPr>
            <a:spLocks noGrp="1"/>
          </p:cNvSpPr>
          <p:nvPr>
            <p:ph type="sldNum" sz="quarter" idx="11"/>
          </p:nvPr>
        </p:nvSpPr>
        <p:spPr>
          <a:noFill/>
        </p:spPr>
        <p:txBody>
          <a:bodyPr/>
          <a:lstStyle/>
          <a:p>
            <a:fld id="{2F252E1D-A51C-4A07-B6BC-FB23A313225F}" type="slidenum">
              <a:rPr lang="en-US" altLang="en-US" smtClean="0"/>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a:t>C++</a:t>
            </a:r>
            <a:r>
              <a:rPr lang="zh-CN" altLang="en-US"/>
              <a:t>实现：</a:t>
            </a:r>
            <a:r>
              <a:rPr lang="en-US" altLang="zh-CN"/>
              <a:t>Delete</a:t>
            </a:r>
            <a:endParaRPr lang="zh-CN" altLang="en-US"/>
          </a:p>
        </p:txBody>
      </p:sp>
      <p:sp>
        <p:nvSpPr>
          <p:cNvPr id="37891" name="内容占位符 2"/>
          <p:cNvSpPr>
            <a:spLocks noGrp="1"/>
          </p:cNvSpPr>
          <p:nvPr>
            <p:ph idx="1"/>
          </p:nvPr>
        </p:nvSpPr>
        <p:spPr/>
        <p:txBody>
          <a:bodyPr/>
          <a:lstStyle/>
          <a:p>
            <a:pPr eaLnBrk="1" hangingPunct="1">
              <a:spcBef>
                <a:spcPct val="10000"/>
              </a:spcBef>
              <a:buClrTx/>
              <a:buFontTx/>
              <a:buNone/>
            </a:pPr>
            <a:r>
              <a:rPr lang="en-US" altLang="zh-CN" sz="2000">
                <a:solidFill>
                  <a:srgbClr val="0000FF"/>
                </a:solidFill>
                <a:latin typeface="Tahoma" pitchFamily="34" charset="0"/>
              </a:rPr>
              <a:t>template&lt;class T&gt;</a:t>
            </a:r>
          </a:p>
          <a:p>
            <a:pPr eaLnBrk="1" hangingPunct="1">
              <a:spcBef>
                <a:spcPct val="10000"/>
              </a:spcBef>
              <a:buClrTx/>
              <a:buFontTx/>
              <a:buNone/>
            </a:pPr>
            <a:r>
              <a:rPr lang="en-US" altLang="zh-CN" sz="2000">
                <a:solidFill>
                  <a:srgbClr val="0000FF"/>
                </a:solidFill>
                <a:latin typeface="Tahoma" pitchFamily="34" charset="0"/>
              </a:rPr>
              <a:t>LinearList&lt;T&gt;&amp; LinearList&lt;T&gt;::Delete(int k, T&amp; x)</a:t>
            </a:r>
          </a:p>
          <a:p>
            <a:pPr eaLnBrk="1" hangingPunct="1">
              <a:spcBef>
                <a:spcPct val="10000"/>
              </a:spcBef>
              <a:buClrTx/>
              <a:buFontTx/>
              <a:buNone/>
            </a:pPr>
            <a:r>
              <a:rPr lang="en-US" altLang="zh-CN" sz="2000">
                <a:solidFill>
                  <a:srgbClr val="0000FF"/>
                </a:solidFill>
                <a:latin typeface="Tahoma" pitchFamily="34" charset="0"/>
              </a:rPr>
              <a:t>{</a:t>
            </a:r>
            <a:endParaRPr lang="en-US" altLang="zh-CN" sz="2000">
              <a:solidFill>
                <a:srgbClr val="008000"/>
              </a:solidFill>
              <a:latin typeface="Tahoma" pitchFamily="34" charset="0"/>
            </a:endParaRPr>
          </a:p>
          <a:p>
            <a:pPr eaLnBrk="1" hangingPunct="1">
              <a:spcBef>
                <a:spcPct val="1000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if (Find(k, x)) </a:t>
            </a:r>
            <a:r>
              <a:rPr lang="en-US" altLang="zh-CN" sz="2000">
                <a:solidFill>
                  <a:srgbClr val="008000"/>
                </a:solidFill>
                <a:latin typeface="Tahoma" pitchFamily="34" charset="0"/>
              </a:rPr>
              <a:t>// </a:t>
            </a:r>
            <a:r>
              <a:rPr lang="zh-CN" altLang="en-US" sz="2000">
                <a:solidFill>
                  <a:srgbClr val="008000"/>
                </a:solidFill>
                <a:latin typeface="Tahoma" pitchFamily="34" charset="0"/>
              </a:rPr>
              <a:t>当</a:t>
            </a:r>
            <a:r>
              <a:rPr lang="en-US" altLang="zh-CN" sz="2000">
                <a:solidFill>
                  <a:srgbClr val="008000"/>
                </a:solidFill>
                <a:latin typeface="Tahoma" pitchFamily="34" charset="0"/>
              </a:rPr>
              <a:t>k</a:t>
            </a:r>
            <a:r>
              <a:rPr lang="zh-CN" altLang="en-US" sz="2000">
                <a:solidFill>
                  <a:srgbClr val="008000"/>
                </a:solidFill>
                <a:latin typeface="Tahoma" pitchFamily="34" charset="0"/>
              </a:rPr>
              <a:t>是个合理的值时</a:t>
            </a:r>
            <a:endParaRPr lang="en-US" altLang="zh-CN" sz="2000">
              <a:solidFill>
                <a:srgbClr val="0000FF"/>
              </a:solidFill>
              <a:latin typeface="Tahoma" pitchFamily="34" charset="0"/>
            </a:endParaRPr>
          </a:p>
          <a:p>
            <a:pPr eaLnBrk="1" hangingPunct="1">
              <a:spcBef>
                <a:spcPct val="10000"/>
              </a:spcBef>
              <a:buClrTx/>
              <a:buFontTx/>
              <a:buNone/>
            </a:pPr>
            <a:r>
              <a:rPr lang="en-US" altLang="zh-CN" sz="2000">
                <a:solidFill>
                  <a:srgbClr val="0000FF"/>
                </a:solidFill>
                <a:latin typeface="Tahoma" pitchFamily="34" charset="0"/>
              </a:rPr>
              <a:t>   {</a:t>
            </a:r>
            <a:endParaRPr lang="en-US" altLang="zh-CN" sz="2000">
              <a:solidFill>
                <a:srgbClr val="008000"/>
              </a:solidFill>
              <a:latin typeface="Tahoma" pitchFamily="34" charset="0"/>
            </a:endParaRPr>
          </a:p>
          <a:p>
            <a:pPr eaLnBrk="1" hangingPunct="1">
              <a:spcBef>
                <a:spcPct val="1000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for (int i = k; i &lt; length; i++)</a:t>
            </a:r>
          </a:p>
          <a:p>
            <a:pPr eaLnBrk="1" hangingPunct="1">
              <a:spcBef>
                <a:spcPct val="10000"/>
              </a:spcBef>
              <a:buClrTx/>
              <a:buFontTx/>
              <a:buNone/>
            </a:pPr>
            <a:r>
              <a:rPr lang="en-US" altLang="zh-CN" sz="2000">
                <a:solidFill>
                  <a:srgbClr val="0000FF"/>
                </a:solidFill>
                <a:latin typeface="Tahoma" pitchFamily="34" charset="0"/>
              </a:rPr>
              <a:t>            element[i-1] = element[i];</a:t>
            </a:r>
          </a:p>
          <a:p>
            <a:pPr eaLnBrk="1" hangingPunct="1">
              <a:spcBef>
                <a:spcPct val="10000"/>
              </a:spcBef>
              <a:buClrTx/>
              <a:buFontTx/>
              <a:buNone/>
            </a:pPr>
            <a:r>
              <a:rPr lang="en-US" altLang="zh-CN" sz="2000">
                <a:solidFill>
                  <a:srgbClr val="0000FF"/>
                </a:solidFill>
                <a:latin typeface="Tahoma" pitchFamily="34" charset="0"/>
              </a:rPr>
              <a:t>        length--;</a:t>
            </a:r>
          </a:p>
          <a:p>
            <a:pPr eaLnBrk="1" hangingPunct="1">
              <a:spcBef>
                <a:spcPct val="10000"/>
              </a:spcBef>
              <a:buClrTx/>
              <a:buFontTx/>
              <a:buNone/>
            </a:pPr>
            <a:r>
              <a:rPr lang="en-US" altLang="zh-CN" sz="2000">
                <a:solidFill>
                  <a:srgbClr val="0000FF"/>
                </a:solidFill>
                <a:latin typeface="Tahoma" pitchFamily="34" charset="0"/>
              </a:rPr>
              <a:t>        return *this;</a:t>
            </a:r>
          </a:p>
          <a:p>
            <a:pPr eaLnBrk="1" hangingPunct="1">
              <a:spcBef>
                <a:spcPct val="10000"/>
              </a:spcBef>
              <a:buClrTx/>
              <a:buFontTx/>
              <a:buNone/>
            </a:pPr>
            <a:r>
              <a:rPr lang="en-US" altLang="zh-CN" sz="2000">
                <a:solidFill>
                  <a:srgbClr val="0000FF"/>
                </a:solidFill>
                <a:latin typeface="Tahoma" pitchFamily="34" charset="0"/>
              </a:rPr>
              <a:t>    }</a:t>
            </a:r>
          </a:p>
          <a:p>
            <a:pPr eaLnBrk="1" hangingPunct="1">
              <a:spcBef>
                <a:spcPct val="10000"/>
              </a:spcBef>
              <a:buClrTx/>
              <a:buFontTx/>
              <a:buNone/>
            </a:pPr>
            <a:endParaRPr lang="en-US" altLang="zh-CN" sz="2000">
              <a:solidFill>
                <a:srgbClr val="0000FF"/>
              </a:solidFill>
              <a:latin typeface="Tahoma" pitchFamily="34" charset="0"/>
            </a:endParaRPr>
          </a:p>
          <a:p>
            <a:pPr eaLnBrk="1" hangingPunct="1">
              <a:spcBef>
                <a:spcPct val="10000"/>
              </a:spcBef>
              <a:buClrTx/>
              <a:buFontTx/>
              <a:buNone/>
            </a:pPr>
            <a:r>
              <a:rPr lang="en-US" altLang="zh-CN" sz="2000">
                <a:solidFill>
                  <a:srgbClr val="0000FF"/>
                </a:solidFill>
                <a:latin typeface="Tahoma" pitchFamily="34" charset="0"/>
              </a:rPr>
              <a:t>   else throw OutOfBounds();</a:t>
            </a:r>
            <a:r>
              <a:rPr lang="en-US" altLang="zh-CN" sz="2000">
                <a:solidFill>
                  <a:srgbClr val="008000"/>
                </a:solidFill>
                <a:latin typeface="Tahoma" pitchFamily="34" charset="0"/>
              </a:rPr>
              <a:t> // </a:t>
            </a:r>
            <a:r>
              <a:rPr lang="zh-CN" altLang="en-US" sz="2000">
                <a:solidFill>
                  <a:srgbClr val="008000"/>
                </a:solidFill>
                <a:latin typeface="Tahoma" pitchFamily="34" charset="0"/>
              </a:rPr>
              <a:t>当</a:t>
            </a:r>
            <a:r>
              <a:rPr lang="en-US" altLang="zh-CN" sz="2000">
                <a:solidFill>
                  <a:srgbClr val="008000"/>
                </a:solidFill>
                <a:latin typeface="Tahoma" pitchFamily="34" charset="0"/>
              </a:rPr>
              <a:t>k</a:t>
            </a:r>
            <a:r>
              <a:rPr lang="zh-CN" altLang="en-US" sz="2000">
                <a:solidFill>
                  <a:srgbClr val="008000"/>
                </a:solidFill>
                <a:latin typeface="Tahoma" pitchFamily="34" charset="0"/>
              </a:rPr>
              <a:t>不是个合理的值时</a:t>
            </a:r>
            <a:endParaRPr lang="en-US" altLang="zh-CN" sz="2000">
              <a:solidFill>
                <a:srgbClr val="0000FF"/>
              </a:solidFill>
              <a:latin typeface="Tahoma" pitchFamily="34" charset="0"/>
            </a:endParaRPr>
          </a:p>
          <a:p>
            <a:pPr eaLnBrk="1" hangingPunct="1">
              <a:spcBef>
                <a:spcPct val="10000"/>
              </a:spcBef>
              <a:buClrTx/>
              <a:buFontTx/>
              <a:buNone/>
            </a:pPr>
            <a:r>
              <a:rPr lang="en-US" altLang="zh-CN" sz="2000">
                <a:solidFill>
                  <a:srgbClr val="0000FF"/>
                </a:solidFill>
                <a:latin typeface="Tahoma" pitchFamily="34" charset="0"/>
              </a:rPr>
              <a:t>   return *this;  </a:t>
            </a:r>
            <a:r>
              <a:rPr lang="en-US" altLang="zh-CN" sz="2000">
                <a:solidFill>
                  <a:srgbClr val="008000"/>
                </a:solidFill>
                <a:latin typeface="Tahoma" pitchFamily="34" charset="0"/>
              </a:rPr>
              <a:t>// visual needs this</a:t>
            </a:r>
          </a:p>
          <a:p>
            <a:pPr eaLnBrk="1" hangingPunct="1">
              <a:spcBef>
                <a:spcPct val="10000"/>
              </a:spcBef>
              <a:buClrTx/>
              <a:buFontTx/>
              <a:buNone/>
            </a:pPr>
            <a:r>
              <a:rPr lang="en-US" altLang="zh-CN" sz="2000">
                <a:solidFill>
                  <a:srgbClr val="0000FF"/>
                </a:solidFill>
                <a:latin typeface="Tahoma" pitchFamily="34" charset="0"/>
              </a:rPr>
              <a:t>}</a:t>
            </a:r>
            <a:endParaRPr lang="en-US" altLang="zh-CN" sz="2000">
              <a:solidFill>
                <a:srgbClr val="0000FF"/>
              </a:solidFill>
            </a:endParaRPr>
          </a:p>
          <a:p>
            <a:pPr>
              <a:buFontTx/>
              <a:buNone/>
            </a:pPr>
            <a:endParaRPr lang="zh-CN" altLang="en-US" sz="2000"/>
          </a:p>
        </p:txBody>
      </p:sp>
      <p:sp>
        <p:nvSpPr>
          <p:cNvPr id="37892" name="灯片编号占位符 3"/>
          <p:cNvSpPr>
            <a:spLocks noGrp="1"/>
          </p:cNvSpPr>
          <p:nvPr>
            <p:ph type="sldNum" sz="quarter" idx="11"/>
          </p:nvPr>
        </p:nvSpPr>
        <p:spPr>
          <a:noFill/>
        </p:spPr>
        <p:txBody>
          <a:bodyPr/>
          <a:lstStyle/>
          <a:p>
            <a:fld id="{DE31460B-328E-471E-9D32-218A8791DA47}" type="slidenum">
              <a:rPr lang="en-US" altLang="en-US" smtClean="0"/>
              <a:pPr/>
              <a:t>17</a:t>
            </a:fld>
            <a:endParaRPr lang="en-US" altLang="en-US"/>
          </a:p>
        </p:txBody>
      </p:sp>
      <p:sp>
        <p:nvSpPr>
          <p:cNvPr id="37893" name="Rectangle 5"/>
          <p:cNvSpPr>
            <a:spLocks noChangeArrowheads="1"/>
          </p:cNvSpPr>
          <p:nvPr/>
        </p:nvSpPr>
        <p:spPr bwMode="ltGray">
          <a:xfrm>
            <a:off x="5799138" y="4600575"/>
            <a:ext cx="1633537" cy="369888"/>
          </a:xfrm>
          <a:prstGeom prst="rect">
            <a:avLst/>
          </a:prstGeom>
          <a:noFill/>
          <a:ln w="9525">
            <a:noFill/>
            <a:miter lim="800000"/>
            <a:headEnd/>
            <a:tailEnd/>
          </a:ln>
        </p:spPr>
        <p:txBody>
          <a:bodyPr wrap="none">
            <a:spAutoFit/>
          </a:bodyPr>
          <a:lstStyle/>
          <a:p>
            <a:pPr>
              <a:spcBef>
                <a:spcPct val="20000"/>
              </a:spcBef>
              <a:buClr>
                <a:schemeClr val="folHlink"/>
              </a:buClr>
              <a:buSzPct val="69000"/>
              <a:buFont typeface="Wingdings" pitchFamily="2" charset="2"/>
              <a:buNone/>
            </a:pPr>
            <a:r>
              <a:rPr lang="en-US" altLang="zh-CN">
                <a:solidFill>
                  <a:srgbClr val="FF0000"/>
                </a:solidFill>
                <a:latin typeface="Times New Roman" pitchFamily="18" charset="0"/>
                <a:cs typeface="Times New Roman" pitchFamily="18" charset="0"/>
              </a:rPr>
              <a:t>Θ</a:t>
            </a:r>
            <a:r>
              <a:rPr lang="en-US" altLang="zh-CN">
                <a:solidFill>
                  <a:srgbClr val="FF0000"/>
                </a:solidFill>
                <a:latin typeface="Times New Roman" pitchFamily="18" charset="0"/>
              </a:rPr>
              <a:t>((length - k)s)</a:t>
            </a:r>
          </a:p>
        </p:txBody>
      </p:sp>
      <p:sp>
        <p:nvSpPr>
          <p:cNvPr id="37894" name="Line 6"/>
          <p:cNvSpPr>
            <a:spLocks noChangeShapeType="1"/>
          </p:cNvSpPr>
          <p:nvPr/>
        </p:nvSpPr>
        <p:spPr bwMode="ltGray">
          <a:xfrm flipH="1" flipV="1">
            <a:off x="4354513" y="3787775"/>
            <a:ext cx="2133600" cy="914400"/>
          </a:xfrm>
          <a:prstGeom prst="line">
            <a:avLst/>
          </a:prstGeom>
          <a:noFill/>
          <a:ln w="25400">
            <a:solidFill>
              <a:srgbClr val="FF0000"/>
            </a:solidFill>
            <a:round/>
            <a:headEnd/>
            <a:tailEnd type="triangle" w="med" len="med"/>
          </a:ln>
        </p:spPr>
        <p:txBody>
          <a:bodyPr wrap="none" anchor="ctr"/>
          <a:lstStyle/>
          <a:p>
            <a:endParaRPr lang="zh-CN" alt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a:t>插入元素</a:t>
            </a:r>
            <a:r>
              <a:rPr lang="en-US" altLang="zh-CN"/>
              <a:t>——Insert</a:t>
            </a:r>
          </a:p>
        </p:txBody>
      </p:sp>
      <p:sp>
        <p:nvSpPr>
          <p:cNvPr id="38915" name="Rectangle 3"/>
          <p:cNvSpPr>
            <a:spLocks noGrp="1" noChangeArrowheads="1"/>
          </p:cNvSpPr>
          <p:nvPr>
            <p:ph type="body" idx="1"/>
          </p:nvPr>
        </p:nvSpPr>
        <p:spPr/>
        <p:txBody>
          <a:bodyPr/>
          <a:lstStyle/>
          <a:p>
            <a:pPr eaLnBrk="1" hangingPunct="1"/>
            <a:r>
              <a:rPr lang="zh-CN" altLang="en-US"/>
              <a:t>插入到第</a:t>
            </a:r>
            <a:r>
              <a:rPr lang="en-US" altLang="zh-CN"/>
              <a:t>k</a:t>
            </a:r>
            <a:r>
              <a:rPr lang="zh-CN" altLang="en-US"/>
              <a:t>个元素之后</a:t>
            </a:r>
          </a:p>
          <a:p>
            <a:pPr lvl="1" eaLnBrk="1" hangingPunct="1"/>
            <a:r>
              <a:rPr lang="en-US" altLang="zh-CN"/>
              <a:t>k</a:t>
            </a:r>
            <a:r>
              <a:rPr lang="zh-CN" altLang="en-US"/>
              <a:t>是否合法</a:t>
            </a:r>
            <a:r>
              <a:rPr lang="en-US" altLang="zh-CN"/>
              <a:t>——OutOfBounds</a:t>
            </a:r>
            <a:r>
              <a:rPr lang="zh-CN" altLang="en-US"/>
              <a:t>异常， </a:t>
            </a:r>
            <a:r>
              <a:rPr lang="en-US" altLang="zh-CN">
                <a:cs typeface="Times New Roman" pitchFamily="18" charset="0"/>
              </a:rPr>
              <a:t>Θ</a:t>
            </a:r>
            <a:r>
              <a:rPr lang="en-US" altLang="zh-CN"/>
              <a:t>(1)</a:t>
            </a:r>
          </a:p>
          <a:p>
            <a:pPr lvl="1" eaLnBrk="1" hangingPunct="1"/>
            <a:r>
              <a:rPr lang="zh-CN" altLang="en-US"/>
              <a:t>另一种错误：表满</a:t>
            </a:r>
            <a:r>
              <a:rPr lang="en-US" altLang="zh-CN"/>
              <a:t>——</a:t>
            </a:r>
            <a:r>
              <a:rPr lang="zh-CN" altLang="en-US"/>
              <a:t>数组无空间容纳新元素，抛出</a:t>
            </a:r>
            <a:r>
              <a:rPr lang="en-US" altLang="zh-CN"/>
              <a:t>NoMem</a:t>
            </a:r>
            <a:r>
              <a:rPr lang="zh-CN" altLang="en-US"/>
              <a:t>异常，</a:t>
            </a:r>
            <a:r>
              <a:rPr lang="en-US" altLang="zh-CN">
                <a:cs typeface="Times New Roman" pitchFamily="18" charset="0"/>
              </a:rPr>
              <a:t>Θ</a:t>
            </a:r>
            <a:r>
              <a:rPr lang="en-US" altLang="zh-CN"/>
              <a:t>(1)</a:t>
            </a:r>
          </a:p>
          <a:p>
            <a:pPr lvl="1" eaLnBrk="1" hangingPunct="1"/>
            <a:r>
              <a:rPr lang="zh-CN" altLang="en-US"/>
              <a:t>常规情况下，元素</a:t>
            </a:r>
            <a:r>
              <a:rPr lang="en-US" altLang="zh-CN"/>
              <a:t>k+1, k+2, …, length</a:t>
            </a:r>
            <a:r>
              <a:rPr lang="zh-CN" altLang="en-US"/>
              <a:t>向后移动一个位置</a:t>
            </a:r>
            <a:br>
              <a:rPr lang="zh-CN" altLang="en-US"/>
            </a:br>
            <a:r>
              <a:rPr lang="zh-CN" altLang="en-US"/>
              <a:t> </a:t>
            </a:r>
            <a:r>
              <a:rPr lang="en-US" altLang="zh-CN">
                <a:cs typeface="Times New Roman" pitchFamily="18" charset="0"/>
              </a:rPr>
              <a:t>Θ</a:t>
            </a:r>
            <a:r>
              <a:rPr lang="en-US" altLang="zh-CN"/>
              <a:t>((length - k)s)</a:t>
            </a:r>
          </a:p>
        </p:txBody>
      </p:sp>
      <p:sp>
        <p:nvSpPr>
          <p:cNvPr id="38916" name="灯片编号占位符 3"/>
          <p:cNvSpPr>
            <a:spLocks noGrp="1"/>
          </p:cNvSpPr>
          <p:nvPr>
            <p:ph type="sldNum" sz="quarter" idx="11"/>
          </p:nvPr>
        </p:nvSpPr>
        <p:spPr>
          <a:noFill/>
        </p:spPr>
        <p:txBody>
          <a:bodyPr/>
          <a:lstStyle/>
          <a:p>
            <a:fld id="{53D05BE6-C52F-4EA2-98CA-02FC5895E820}" type="slidenum">
              <a:rPr lang="en-US" altLang="en-US" smtClean="0"/>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a:t>插入操作示意</a:t>
            </a:r>
          </a:p>
        </p:txBody>
      </p:sp>
      <p:sp>
        <p:nvSpPr>
          <p:cNvPr id="39939" name="Rectangle 3"/>
          <p:cNvSpPr>
            <a:spLocks noGrp="1" noChangeArrowheads="1"/>
          </p:cNvSpPr>
          <p:nvPr>
            <p:ph type="body" idx="1"/>
          </p:nvPr>
        </p:nvSpPr>
        <p:spPr/>
        <p:txBody>
          <a:bodyPr/>
          <a:lstStyle/>
          <a:p>
            <a:pPr eaLnBrk="1" hangingPunct="1"/>
            <a:endParaRPr lang="zh-CN" altLang="zh-CN"/>
          </a:p>
        </p:txBody>
      </p:sp>
      <p:pic>
        <p:nvPicPr>
          <p:cNvPr id="39940" name="Picture 4" descr="list2"/>
          <p:cNvPicPr>
            <a:picLocks noChangeAspect="1" noChangeArrowheads="1"/>
          </p:cNvPicPr>
          <p:nvPr/>
        </p:nvPicPr>
        <p:blipFill>
          <a:blip r:embed="rId2"/>
          <a:srcRect/>
          <a:stretch>
            <a:fillRect/>
          </a:stretch>
        </p:blipFill>
        <p:spPr bwMode="auto">
          <a:xfrm>
            <a:off x="928688" y="2116138"/>
            <a:ext cx="7623175" cy="1160462"/>
          </a:xfrm>
          <a:prstGeom prst="rect">
            <a:avLst/>
          </a:prstGeom>
          <a:noFill/>
          <a:ln w="9525">
            <a:noFill/>
            <a:miter lim="800000"/>
            <a:headEnd/>
            <a:tailEnd/>
          </a:ln>
        </p:spPr>
      </p:pic>
      <p:pic>
        <p:nvPicPr>
          <p:cNvPr id="39941" name="Picture 5" descr="list3"/>
          <p:cNvPicPr>
            <a:picLocks noChangeAspect="1" noChangeArrowheads="1"/>
          </p:cNvPicPr>
          <p:nvPr/>
        </p:nvPicPr>
        <p:blipFill>
          <a:blip r:embed="rId3"/>
          <a:srcRect/>
          <a:stretch>
            <a:fillRect/>
          </a:stretch>
        </p:blipFill>
        <p:spPr bwMode="auto">
          <a:xfrm>
            <a:off x="1004888" y="4105275"/>
            <a:ext cx="7605712" cy="1152525"/>
          </a:xfrm>
          <a:prstGeom prst="rect">
            <a:avLst/>
          </a:prstGeom>
          <a:noFill/>
          <a:ln w="9525">
            <a:noFill/>
            <a:miter lim="800000"/>
            <a:headEnd/>
            <a:tailEnd/>
          </a:ln>
        </p:spPr>
      </p:pic>
      <p:sp>
        <p:nvSpPr>
          <p:cNvPr id="39942" name="Rectangle 7"/>
          <p:cNvSpPr>
            <a:spLocks noChangeArrowheads="1"/>
          </p:cNvSpPr>
          <p:nvPr/>
        </p:nvSpPr>
        <p:spPr bwMode="ltGray">
          <a:xfrm>
            <a:off x="1079500" y="3200400"/>
            <a:ext cx="1211263" cy="369888"/>
          </a:xfrm>
          <a:prstGeom prst="rect">
            <a:avLst/>
          </a:prstGeom>
          <a:noFill/>
          <a:ln w="9525">
            <a:noFill/>
            <a:miter lim="800000"/>
            <a:headEnd/>
            <a:tailEnd/>
          </a:ln>
        </p:spPr>
        <p:txBody>
          <a:bodyPr wrap="none">
            <a:spAutoFit/>
          </a:bodyPr>
          <a:lstStyle/>
          <a:p>
            <a:pPr>
              <a:spcBef>
                <a:spcPct val="20000"/>
              </a:spcBef>
              <a:buClr>
                <a:schemeClr val="folHlink"/>
              </a:buClr>
              <a:buSzPct val="69000"/>
              <a:buFont typeface="Wingdings" pitchFamily="2" charset="2"/>
              <a:buNone/>
            </a:pPr>
            <a:r>
              <a:rPr lang="en-US" altLang="zh-CN">
                <a:solidFill>
                  <a:srgbClr val="FF0000"/>
                </a:solidFill>
                <a:latin typeface="Times New Roman" pitchFamily="18" charset="0"/>
                <a:cs typeface="Times New Roman" pitchFamily="18" charset="0"/>
              </a:rPr>
              <a:t>I</a:t>
            </a:r>
            <a:r>
              <a:rPr lang="en-US" altLang="zh-CN">
                <a:solidFill>
                  <a:srgbClr val="FF0000"/>
                </a:solidFill>
                <a:latin typeface="Times New Roman" pitchFamily="18" charset="0"/>
              </a:rPr>
              <a:t>nsert(3, 7)</a:t>
            </a:r>
          </a:p>
        </p:txBody>
      </p:sp>
      <p:sp>
        <p:nvSpPr>
          <p:cNvPr id="39943" name="灯片编号占位符 3"/>
          <p:cNvSpPr>
            <a:spLocks noGrp="1"/>
          </p:cNvSpPr>
          <p:nvPr>
            <p:ph type="sldNum" sz="quarter" idx="11"/>
          </p:nvPr>
        </p:nvSpPr>
        <p:spPr>
          <a:noFill/>
        </p:spPr>
        <p:txBody>
          <a:bodyPr/>
          <a:lstStyle/>
          <a:p>
            <a:fld id="{A3A5AE40-C3E0-4102-8317-25C6961C6775}" type="slidenum">
              <a:rPr lang="en-US" altLang="en-US" smtClean="0"/>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a:t>主要内容</a:t>
            </a:r>
          </a:p>
        </p:txBody>
      </p:sp>
      <p:sp>
        <p:nvSpPr>
          <p:cNvPr id="22531" name="内容占位符 2"/>
          <p:cNvSpPr>
            <a:spLocks noGrp="1"/>
          </p:cNvSpPr>
          <p:nvPr>
            <p:ph idx="1"/>
          </p:nvPr>
        </p:nvSpPr>
        <p:spPr/>
        <p:txBody>
          <a:bodyPr/>
          <a:lstStyle/>
          <a:p>
            <a:r>
              <a:rPr lang="zh-CN" altLang="en-US">
                <a:solidFill>
                  <a:srgbClr val="FF0000"/>
                </a:solidFill>
              </a:rPr>
              <a:t>基本概念</a:t>
            </a:r>
            <a:endParaRPr lang="en-US" altLang="zh-CN">
              <a:solidFill>
                <a:srgbClr val="FF0000"/>
              </a:solidFill>
            </a:endParaRPr>
          </a:p>
          <a:p>
            <a:r>
              <a:rPr lang="zh-CN" altLang="en-US"/>
              <a:t>线性表的描述与分析</a:t>
            </a:r>
            <a:endParaRPr lang="en-US" altLang="zh-CN"/>
          </a:p>
          <a:p>
            <a:pPr lvl="1"/>
            <a:r>
              <a:rPr lang="zh-CN" altLang="en-US"/>
              <a:t>公式化描述（顺序表示）</a:t>
            </a:r>
            <a:endParaRPr lang="en-US" altLang="zh-CN"/>
          </a:p>
          <a:p>
            <a:pPr lvl="1"/>
            <a:r>
              <a:rPr lang="zh-CN" altLang="en-US"/>
              <a:t>链表描述（链式表示）</a:t>
            </a:r>
            <a:endParaRPr lang="en-US" altLang="zh-CN"/>
          </a:p>
          <a:p>
            <a:r>
              <a:rPr lang="zh-CN" altLang="en-US"/>
              <a:t>线性表的应用</a:t>
            </a:r>
          </a:p>
        </p:txBody>
      </p:sp>
      <p:sp>
        <p:nvSpPr>
          <p:cNvPr id="22532" name="灯片编号占位符 3"/>
          <p:cNvSpPr>
            <a:spLocks noGrp="1"/>
          </p:cNvSpPr>
          <p:nvPr>
            <p:ph type="sldNum" sz="quarter" idx="11"/>
          </p:nvPr>
        </p:nvSpPr>
        <p:spPr>
          <a:noFill/>
        </p:spPr>
        <p:txBody>
          <a:bodyPr/>
          <a:lstStyle/>
          <a:p>
            <a:fld id="{28CB21C5-C0AE-4A0C-A7DE-2207824D51BA}" type="slidenum">
              <a:rPr lang="en-US" altLang="en-US" smtClean="0"/>
              <a:pPr/>
              <a:t>2</a:t>
            </a:fld>
            <a:endParaRPr lang="en-US" alt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a:t>C++</a:t>
            </a:r>
            <a:r>
              <a:rPr lang="zh-CN" altLang="en-US"/>
              <a:t>实现：</a:t>
            </a:r>
            <a:r>
              <a:rPr lang="en-US" altLang="zh-CN"/>
              <a:t>Insert</a:t>
            </a:r>
            <a:endParaRPr lang="zh-CN" altLang="en-US"/>
          </a:p>
        </p:txBody>
      </p:sp>
      <p:sp>
        <p:nvSpPr>
          <p:cNvPr id="40963" name="内容占位符 2"/>
          <p:cNvSpPr>
            <a:spLocks noGrp="1"/>
          </p:cNvSpPr>
          <p:nvPr>
            <p:ph idx="1"/>
          </p:nvPr>
        </p:nvSpPr>
        <p:spPr/>
        <p:txBody>
          <a:bodyPr/>
          <a:lstStyle/>
          <a:p>
            <a:pPr eaLnBrk="1" hangingPunct="1">
              <a:buClrTx/>
              <a:buFontTx/>
              <a:buNone/>
            </a:pPr>
            <a:r>
              <a:rPr lang="en-US" altLang="zh-CN" sz="2000">
                <a:solidFill>
                  <a:srgbClr val="0000FF"/>
                </a:solidFill>
                <a:latin typeface="Tahoma" pitchFamily="34" charset="0"/>
              </a:rPr>
              <a:t>template&lt;class T&gt;</a:t>
            </a:r>
          </a:p>
          <a:p>
            <a:pPr eaLnBrk="1" hangingPunct="1">
              <a:buClrTx/>
              <a:buFontTx/>
              <a:buNone/>
            </a:pPr>
            <a:r>
              <a:rPr lang="en-US" altLang="zh-CN" sz="2000">
                <a:solidFill>
                  <a:srgbClr val="0000FF"/>
                </a:solidFill>
                <a:latin typeface="Tahoma" pitchFamily="34" charset="0"/>
              </a:rPr>
              <a:t>LinearList&lt;T&gt;&amp; LinearList&lt;T&gt;::Insert(int k, const T&amp; x)</a:t>
            </a:r>
          </a:p>
          <a:p>
            <a:pPr eaLnBrk="1" hangingPunct="1">
              <a:buClrTx/>
              <a:buFontTx/>
              <a:buNone/>
            </a:pPr>
            <a:r>
              <a:rPr lang="en-US" altLang="zh-CN" sz="2000">
                <a:solidFill>
                  <a:srgbClr val="0000FF"/>
                </a:solidFill>
                <a:latin typeface="Tahoma" pitchFamily="34" charset="0"/>
              </a:rPr>
              <a:t>{</a:t>
            </a:r>
            <a:endParaRPr lang="en-US" altLang="zh-CN" sz="2000">
              <a:solidFill>
                <a:srgbClr val="008000"/>
              </a:solidFill>
              <a:latin typeface="Tahoma" pitchFamily="34" charset="0"/>
            </a:endParaRPr>
          </a:p>
          <a:p>
            <a:pPr eaLnBrk="1" hangingPunct="1">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if (k &lt; 0 || k &gt; length) throw OutOfBounds();</a:t>
            </a:r>
            <a:r>
              <a:rPr lang="en-US" altLang="zh-CN" sz="2000">
                <a:solidFill>
                  <a:srgbClr val="009900"/>
                </a:solidFill>
                <a:latin typeface="Tahoma" pitchFamily="34" charset="0"/>
              </a:rPr>
              <a:t>//k</a:t>
            </a:r>
            <a:r>
              <a:rPr lang="zh-CN" altLang="en-US" sz="2000">
                <a:solidFill>
                  <a:srgbClr val="009900"/>
                </a:solidFill>
                <a:latin typeface="Tahoma" pitchFamily="34" charset="0"/>
              </a:rPr>
              <a:t>非法</a:t>
            </a:r>
            <a:endParaRPr lang="en-US" altLang="zh-CN" sz="2000">
              <a:solidFill>
                <a:srgbClr val="009900"/>
              </a:solidFill>
              <a:latin typeface="Tahoma" pitchFamily="34" charset="0"/>
            </a:endParaRPr>
          </a:p>
          <a:p>
            <a:pPr eaLnBrk="1" hangingPunct="1">
              <a:buClrTx/>
              <a:buFontTx/>
              <a:buNone/>
            </a:pPr>
            <a:r>
              <a:rPr lang="en-US" altLang="zh-CN" sz="2000">
                <a:solidFill>
                  <a:srgbClr val="0000FF"/>
                </a:solidFill>
                <a:latin typeface="Tahoma" pitchFamily="34" charset="0"/>
              </a:rPr>
              <a:t>   if (length == MaxSize) throw NoMem();</a:t>
            </a:r>
            <a:r>
              <a:rPr lang="en-US" altLang="zh-CN" sz="2000">
                <a:solidFill>
                  <a:srgbClr val="009900"/>
                </a:solidFill>
                <a:latin typeface="Tahoma" pitchFamily="34" charset="0"/>
              </a:rPr>
              <a:t> //</a:t>
            </a:r>
            <a:r>
              <a:rPr lang="zh-CN" altLang="en-US" sz="2000">
                <a:solidFill>
                  <a:srgbClr val="009900"/>
                </a:solidFill>
                <a:latin typeface="Tahoma" pitchFamily="34" charset="0"/>
              </a:rPr>
              <a:t>表空间满</a:t>
            </a:r>
            <a:endParaRPr lang="en-US" altLang="zh-CN" sz="2000">
              <a:solidFill>
                <a:srgbClr val="0000FF"/>
              </a:solidFill>
              <a:latin typeface="Tahoma" pitchFamily="34" charset="0"/>
            </a:endParaRPr>
          </a:p>
          <a:p>
            <a:pPr eaLnBrk="1" hangingPunct="1">
              <a:buClrTx/>
              <a:buFontTx/>
              <a:buNone/>
            </a:pPr>
            <a:r>
              <a:rPr lang="en-US" altLang="zh-CN" sz="2000">
                <a:solidFill>
                  <a:srgbClr val="0000FF"/>
                </a:solidFill>
                <a:latin typeface="Tahoma" pitchFamily="34" charset="0"/>
              </a:rPr>
              <a:t>   for (int i = length-1; i &gt;= k; i--)</a:t>
            </a:r>
            <a:r>
              <a:rPr lang="en-US" altLang="zh-CN" sz="2000">
                <a:solidFill>
                  <a:srgbClr val="009900"/>
                </a:solidFill>
                <a:latin typeface="Tahoma" pitchFamily="34" charset="0"/>
              </a:rPr>
              <a:t> //</a:t>
            </a:r>
            <a:r>
              <a:rPr lang="zh-CN" altLang="en-US" sz="2000">
                <a:solidFill>
                  <a:srgbClr val="009900"/>
                </a:solidFill>
                <a:latin typeface="Tahoma" pitchFamily="34" charset="0"/>
              </a:rPr>
              <a:t>常规情况</a:t>
            </a:r>
            <a:endParaRPr lang="en-US" altLang="zh-CN" sz="2000">
              <a:solidFill>
                <a:srgbClr val="0000FF"/>
              </a:solidFill>
              <a:latin typeface="Tahoma" pitchFamily="34" charset="0"/>
            </a:endParaRPr>
          </a:p>
          <a:p>
            <a:pPr eaLnBrk="1" hangingPunct="1">
              <a:buClrTx/>
              <a:buFontTx/>
              <a:buNone/>
            </a:pPr>
            <a:r>
              <a:rPr lang="en-US" altLang="zh-CN" sz="2000">
                <a:solidFill>
                  <a:srgbClr val="0000FF"/>
                </a:solidFill>
                <a:latin typeface="Tahoma" pitchFamily="34" charset="0"/>
              </a:rPr>
              <a:t>      element[i+1] = element[i];</a:t>
            </a:r>
          </a:p>
          <a:p>
            <a:pPr eaLnBrk="1" hangingPunct="1">
              <a:buClrTx/>
              <a:buFontTx/>
              <a:buNone/>
            </a:pPr>
            <a:r>
              <a:rPr lang="en-US" altLang="zh-CN" sz="2000">
                <a:solidFill>
                  <a:srgbClr val="0000FF"/>
                </a:solidFill>
                <a:latin typeface="Tahoma" pitchFamily="34" charset="0"/>
              </a:rPr>
              <a:t>   element[k] = x;</a:t>
            </a:r>
          </a:p>
          <a:p>
            <a:pPr eaLnBrk="1" hangingPunct="1">
              <a:buClrTx/>
              <a:buFontTx/>
              <a:buNone/>
            </a:pPr>
            <a:r>
              <a:rPr lang="en-US" altLang="zh-CN" sz="2000">
                <a:solidFill>
                  <a:srgbClr val="0000FF"/>
                </a:solidFill>
                <a:latin typeface="Tahoma" pitchFamily="34" charset="0"/>
              </a:rPr>
              <a:t>   length++;</a:t>
            </a:r>
          </a:p>
          <a:p>
            <a:pPr eaLnBrk="1" hangingPunct="1">
              <a:buClrTx/>
              <a:buFontTx/>
              <a:buNone/>
            </a:pPr>
            <a:r>
              <a:rPr lang="en-US" altLang="zh-CN" sz="2000">
                <a:solidFill>
                  <a:srgbClr val="0000FF"/>
                </a:solidFill>
                <a:latin typeface="Tahoma" pitchFamily="34" charset="0"/>
              </a:rPr>
              <a:t>   return *this;</a:t>
            </a:r>
          </a:p>
          <a:p>
            <a:pPr eaLnBrk="1" hangingPunct="1">
              <a:buClrTx/>
              <a:buFontTx/>
              <a:buNone/>
            </a:pPr>
            <a:r>
              <a:rPr lang="en-US" altLang="zh-CN" sz="2000">
                <a:solidFill>
                  <a:srgbClr val="0000FF"/>
                </a:solidFill>
                <a:latin typeface="Tahoma" pitchFamily="34" charset="0"/>
              </a:rPr>
              <a:t>}</a:t>
            </a:r>
            <a:endParaRPr lang="en-US" altLang="zh-CN" sz="2000"/>
          </a:p>
          <a:p>
            <a:pPr>
              <a:buFontTx/>
              <a:buNone/>
            </a:pPr>
            <a:endParaRPr lang="zh-CN" altLang="en-US" sz="2000"/>
          </a:p>
        </p:txBody>
      </p:sp>
      <p:sp>
        <p:nvSpPr>
          <p:cNvPr id="40964" name="灯片编号占位符 3"/>
          <p:cNvSpPr>
            <a:spLocks noGrp="1"/>
          </p:cNvSpPr>
          <p:nvPr>
            <p:ph type="sldNum" sz="quarter" idx="11"/>
          </p:nvPr>
        </p:nvSpPr>
        <p:spPr>
          <a:noFill/>
        </p:spPr>
        <p:txBody>
          <a:bodyPr/>
          <a:lstStyle/>
          <a:p>
            <a:fld id="{AC1C6D91-68A6-476D-921D-DAFE893BCDC0}" type="slidenum">
              <a:rPr lang="en-US" altLang="en-US" smtClean="0"/>
              <a:pPr/>
              <a:t>20</a:t>
            </a:fld>
            <a:endParaRPr lang="en-US"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a:t>C++</a:t>
            </a:r>
            <a:r>
              <a:rPr lang="zh-CN" altLang="en-US"/>
              <a:t>实现：</a:t>
            </a:r>
            <a:r>
              <a:rPr lang="en-US" altLang="zh-CN"/>
              <a:t>Output</a:t>
            </a:r>
            <a:endParaRPr lang="zh-CN" altLang="en-US"/>
          </a:p>
        </p:txBody>
      </p:sp>
      <p:sp>
        <p:nvSpPr>
          <p:cNvPr id="41987" name="内容占位符 2"/>
          <p:cNvSpPr>
            <a:spLocks noGrp="1"/>
          </p:cNvSpPr>
          <p:nvPr>
            <p:ph idx="1"/>
          </p:nvPr>
        </p:nvSpPr>
        <p:spPr/>
        <p:txBody>
          <a:bodyPr/>
          <a:lstStyle/>
          <a:p>
            <a:pPr eaLnBrk="1" hangingPunct="1">
              <a:spcBef>
                <a:spcPct val="10000"/>
              </a:spcBef>
              <a:buClrTx/>
              <a:buFontTx/>
              <a:buNone/>
            </a:pPr>
            <a:r>
              <a:rPr lang="en-US" altLang="zh-CN" sz="2000">
                <a:solidFill>
                  <a:srgbClr val="0000FF"/>
                </a:solidFill>
                <a:latin typeface="Tahoma" pitchFamily="34" charset="0"/>
              </a:rPr>
              <a:t>template&lt;class T&gt;</a:t>
            </a:r>
          </a:p>
          <a:p>
            <a:pPr eaLnBrk="1" hangingPunct="1">
              <a:spcBef>
                <a:spcPct val="10000"/>
              </a:spcBef>
              <a:buClrTx/>
              <a:buFontTx/>
              <a:buNone/>
            </a:pPr>
            <a:r>
              <a:rPr lang="en-US" altLang="zh-CN" sz="2000">
                <a:solidFill>
                  <a:srgbClr val="0000FF"/>
                </a:solidFill>
                <a:latin typeface="Tahoma" pitchFamily="34" charset="0"/>
              </a:rPr>
              <a:t>void LinearList&lt;T&gt;::Output(ostream&amp; out) const</a:t>
            </a:r>
          </a:p>
          <a:p>
            <a:pPr eaLnBrk="1" hangingPunct="1">
              <a:spcBef>
                <a:spcPct val="10000"/>
              </a:spcBef>
              <a:buClrTx/>
              <a:buFontTx/>
              <a:buNone/>
            </a:pPr>
            <a:r>
              <a:rPr lang="en-US" altLang="zh-CN" sz="2000">
                <a:solidFill>
                  <a:srgbClr val="0000FF"/>
                </a:solidFill>
                <a:latin typeface="Tahoma" pitchFamily="34" charset="0"/>
              </a:rPr>
              <a:t>{</a:t>
            </a:r>
            <a:r>
              <a:rPr lang="en-US" altLang="zh-CN" sz="2000">
                <a:solidFill>
                  <a:srgbClr val="008000"/>
                </a:solidFill>
                <a:latin typeface="Tahoma" pitchFamily="34" charset="0"/>
              </a:rPr>
              <a:t>// Put the list into the stream out.</a:t>
            </a:r>
          </a:p>
          <a:p>
            <a:pPr eaLnBrk="1" hangingPunct="1">
              <a:spcBef>
                <a:spcPct val="1000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for (int i = 0; i &lt; length; i++)</a:t>
            </a:r>
          </a:p>
          <a:p>
            <a:pPr eaLnBrk="1" hangingPunct="1">
              <a:spcBef>
                <a:spcPct val="10000"/>
              </a:spcBef>
              <a:buClrTx/>
              <a:buFontTx/>
              <a:buNone/>
            </a:pPr>
            <a:r>
              <a:rPr lang="en-US" altLang="zh-CN" sz="2000">
                <a:solidFill>
                  <a:srgbClr val="0000FF"/>
                </a:solidFill>
                <a:latin typeface="Tahoma" pitchFamily="34" charset="0"/>
              </a:rPr>
              <a:t>      out &lt;&lt; element[i] &lt;&lt; "  ";</a:t>
            </a:r>
          </a:p>
          <a:p>
            <a:pPr eaLnBrk="1" hangingPunct="1">
              <a:spcBef>
                <a:spcPct val="10000"/>
              </a:spcBef>
              <a:buClrTx/>
              <a:buFontTx/>
              <a:buNone/>
            </a:pPr>
            <a:r>
              <a:rPr lang="en-US" altLang="zh-CN" sz="2000">
                <a:solidFill>
                  <a:srgbClr val="0000FF"/>
                </a:solidFill>
                <a:latin typeface="Tahoma" pitchFamily="34" charset="0"/>
              </a:rPr>
              <a:t>}</a:t>
            </a:r>
          </a:p>
          <a:p>
            <a:pPr eaLnBrk="1" hangingPunct="1">
              <a:spcBef>
                <a:spcPct val="10000"/>
              </a:spcBef>
              <a:buClrTx/>
              <a:buFontTx/>
              <a:buNone/>
            </a:pPr>
            <a:r>
              <a:rPr lang="en-US" altLang="zh-CN" sz="2000">
                <a:solidFill>
                  <a:srgbClr val="008000"/>
                </a:solidFill>
                <a:latin typeface="Tahoma" pitchFamily="34" charset="0"/>
              </a:rPr>
              <a:t>// overload &lt;&lt;</a:t>
            </a:r>
          </a:p>
          <a:p>
            <a:pPr eaLnBrk="1" hangingPunct="1">
              <a:spcBef>
                <a:spcPct val="10000"/>
              </a:spcBef>
              <a:buClrTx/>
              <a:buFontTx/>
              <a:buNone/>
            </a:pPr>
            <a:r>
              <a:rPr lang="en-US" altLang="zh-CN" sz="2000">
                <a:solidFill>
                  <a:srgbClr val="0000FF"/>
                </a:solidFill>
                <a:latin typeface="Tahoma" pitchFamily="34" charset="0"/>
              </a:rPr>
              <a:t>template &lt;class T&gt;</a:t>
            </a:r>
          </a:p>
          <a:p>
            <a:pPr eaLnBrk="1" hangingPunct="1">
              <a:spcBef>
                <a:spcPct val="10000"/>
              </a:spcBef>
              <a:buClrTx/>
              <a:buFontTx/>
              <a:buNone/>
            </a:pPr>
            <a:r>
              <a:rPr lang="en-US" altLang="zh-CN" sz="2000">
                <a:solidFill>
                  <a:srgbClr val="0000FF"/>
                </a:solidFill>
                <a:latin typeface="Tahoma" pitchFamily="34" charset="0"/>
              </a:rPr>
              <a:t>ostream&amp; operator&lt;&lt;(ostream&amp; out, const LinearList&lt;T&gt;&amp; x)</a:t>
            </a:r>
          </a:p>
          <a:p>
            <a:pPr eaLnBrk="1" hangingPunct="1">
              <a:spcBef>
                <a:spcPct val="10000"/>
              </a:spcBef>
              <a:buClrTx/>
              <a:buFontTx/>
              <a:buNone/>
            </a:pPr>
            <a:r>
              <a:rPr lang="en-US" altLang="zh-CN" sz="2000">
                <a:solidFill>
                  <a:srgbClr val="0000FF"/>
                </a:solidFill>
                <a:latin typeface="Tahoma" pitchFamily="34" charset="0"/>
              </a:rPr>
              <a:t>   {x.Output(out); return out;}</a:t>
            </a:r>
          </a:p>
          <a:p>
            <a:pPr eaLnBrk="1" hangingPunct="1"/>
            <a:r>
              <a:rPr lang="en-US" altLang="zh-CN">
                <a:cs typeface="Times New Roman" pitchFamily="18" charset="0"/>
              </a:rPr>
              <a:t>Θ</a:t>
            </a:r>
            <a:r>
              <a:rPr lang="en-US" altLang="zh-CN"/>
              <a:t>(length)</a:t>
            </a:r>
          </a:p>
          <a:p>
            <a:pPr>
              <a:buFontTx/>
              <a:buNone/>
            </a:pPr>
            <a:endParaRPr lang="zh-CN" altLang="en-US" sz="2000"/>
          </a:p>
        </p:txBody>
      </p:sp>
      <p:sp>
        <p:nvSpPr>
          <p:cNvPr id="41988" name="灯片编号占位符 3"/>
          <p:cNvSpPr>
            <a:spLocks noGrp="1"/>
          </p:cNvSpPr>
          <p:nvPr>
            <p:ph type="sldNum" sz="quarter" idx="11"/>
          </p:nvPr>
        </p:nvSpPr>
        <p:spPr>
          <a:noFill/>
        </p:spPr>
        <p:txBody>
          <a:bodyPr/>
          <a:lstStyle/>
          <a:p>
            <a:fld id="{A235E24C-D5E0-4710-99E8-643FC907C276}" type="slidenum">
              <a:rPr lang="en-US" altLang="en-US" smtClean="0"/>
              <a:pPr/>
              <a:t>21</a:t>
            </a:fld>
            <a:endParaRPr lang="en-US"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a:t>使用示例</a:t>
            </a:r>
          </a:p>
        </p:txBody>
      </p:sp>
      <p:sp>
        <p:nvSpPr>
          <p:cNvPr id="43011" name="Rectangle 3"/>
          <p:cNvSpPr>
            <a:spLocks noGrp="1" noChangeArrowheads="1"/>
          </p:cNvSpPr>
          <p:nvPr>
            <p:ph type="body" idx="1"/>
          </p:nvPr>
        </p:nvSpPr>
        <p:spPr/>
        <p:txBody>
          <a:bodyPr/>
          <a:lstStyle/>
          <a:p>
            <a:pPr eaLnBrk="1" hangingPunct="1"/>
            <a:r>
              <a:rPr lang="zh-CN" altLang="en-US"/>
              <a:t>创建一个大小为</a:t>
            </a:r>
            <a:r>
              <a:rPr lang="en-US" altLang="zh-CN"/>
              <a:t>5</a:t>
            </a:r>
            <a:r>
              <a:rPr lang="zh-CN" altLang="en-US"/>
              <a:t>的整数线性表</a:t>
            </a:r>
            <a:r>
              <a:rPr lang="en-US" altLang="zh-CN"/>
              <a:t>L</a:t>
            </a:r>
          </a:p>
          <a:p>
            <a:pPr eaLnBrk="1" hangingPunct="1"/>
            <a:r>
              <a:rPr lang="zh-CN" altLang="en-US"/>
              <a:t>输出该表的长度（</a:t>
            </a:r>
            <a:r>
              <a:rPr lang="en-US" altLang="zh-CN"/>
              <a:t>0</a:t>
            </a:r>
            <a:r>
              <a:rPr lang="zh-CN" altLang="en-US"/>
              <a:t>）</a:t>
            </a:r>
          </a:p>
          <a:p>
            <a:pPr eaLnBrk="1" hangingPunct="1"/>
            <a:r>
              <a:rPr lang="zh-CN" altLang="en-US"/>
              <a:t>在第</a:t>
            </a:r>
            <a:r>
              <a:rPr lang="en-US" altLang="zh-CN"/>
              <a:t>0</a:t>
            </a:r>
            <a:r>
              <a:rPr lang="zh-CN" altLang="en-US"/>
              <a:t>个元素之后插入</a:t>
            </a:r>
            <a:r>
              <a:rPr lang="en-US" altLang="zh-CN"/>
              <a:t>2</a:t>
            </a:r>
            <a:r>
              <a:rPr lang="zh-CN" altLang="en-US"/>
              <a:t>（表为</a:t>
            </a:r>
            <a:r>
              <a:rPr lang="en-US" altLang="zh-CN"/>
              <a:t>2</a:t>
            </a:r>
            <a:r>
              <a:rPr lang="zh-CN" altLang="en-US"/>
              <a:t>）</a:t>
            </a:r>
          </a:p>
          <a:p>
            <a:pPr eaLnBrk="1" hangingPunct="1"/>
            <a:r>
              <a:rPr lang="zh-CN" altLang="en-US"/>
              <a:t>在第一个元素之后插入</a:t>
            </a:r>
            <a:r>
              <a:rPr lang="en-US" altLang="zh-CN"/>
              <a:t>6</a:t>
            </a:r>
            <a:r>
              <a:rPr lang="zh-CN" altLang="en-US"/>
              <a:t>（表为</a:t>
            </a:r>
            <a:r>
              <a:rPr lang="en-US" altLang="zh-CN"/>
              <a:t>2</a:t>
            </a:r>
            <a:r>
              <a:rPr lang="zh-CN" altLang="en-US"/>
              <a:t>，</a:t>
            </a:r>
            <a:r>
              <a:rPr lang="en-US" altLang="zh-CN"/>
              <a:t>6</a:t>
            </a:r>
            <a:r>
              <a:rPr lang="zh-CN" altLang="en-US"/>
              <a:t>）</a:t>
            </a:r>
          </a:p>
          <a:p>
            <a:pPr eaLnBrk="1" hangingPunct="1"/>
            <a:r>
              <a:rPr lang="zh-CN" altLang="en-US"/>
              <a:t>寻找并输出第一个元素（</a:t>
            </a:r>
            <a:r>
              <a:rPr lang="en-US" altLang="zh-CN"/>
              <a:t>2</a:t>
            </a:r>
            <a:r>
              <a:rPr lang="zh-CN" altLang="en-US"/>
              <a:t>）</a:t>
            </a:r>
          </a:p>
          <a:p>
            <a:pPr eaLnBrk="1" hangingPunct="1"/>
            <a:r>
              <a:rPr lang="zh-CN" altLang="en-US"/>
              <a:t>输出表的长度（</a:t>
            </a:r>
            <a:r>
              <a:rPr lang="en-US" altLang="zh-CN"/>
              <a:t>2</a:t>
            </a:r>
            <a:r>
              <a:rPr lang="zh-CN" altLang="en-US"/>
              <a:t>）</a:t>
            </a:r>
          </a:p>
          <a:p>
            <a:pPr eaLnBrk="1" hangingPunct="1"/>
            <a:r>
              <a:rPr lang="zh-CN" altLang="en-US"/>
              <a:t>删除并输出第一个元素（</a:t>
            </a:r>
            <a:r>
              <a:rPr lang="en-US" altLang="zh-CN"/>
              <a:t>6</a:t>
            </a:r>
            <a:r>
              <a:rPr lang="zh-CN" altLang="en-US"/>
              <a:t>）</a:t>
            </a:r>
          </a:p>
        </p:txBody>
      </p:sp>
      <p:sp>
        <p:nvSpPr>
          <p:cNvPr id="43012" name="灯片编号占位符 3"/>
          <p:cNvSpPr>
            <a:spLocks noGrp="1"/>
          </p:cNvSpPr>
          <p:nvPr>
            <p:ph type="sldNum" sz="quarter" idx="11"/>
          </p:nvPr>
        </p:nvSpPr>
        <p:spPr>
          <a:noFill/>
        </p:spPr>
        <p:txBody>
          <a:bodyPr/>
          <a:lstStyle/>
          <a:p>
            <a:fld id="{1A0A908E-547F-47C4-AAA5-40DAC94B7AB3}" type="slidenum">
              <a:rPr lang="en-US" altLang="en-US" smtClean="0"/>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a:t>程序</a:t>
            </a:r>
          </a:p>
        </p:txBody>
      </p:sp>
      <p:sp>
        <p:nvSpPr>
          <p:cNvPr id="44035" name="Rectangle 3"/>
          <p:cNvSpPr>
            <a:spLocks noGrp="1" noChangeArrowheads="1"/>
          </p:cNvSpPr>
          <p:nvPr>
            <p:ph type="body" idx="1"/>
          </p:nvPr>
        </p:nvSpPr>
        <p:spPr/>
        <p:txBody>
          <a:bodyPr/>
          <a:lstStyle/>
          <a:p>
            <a:pPr eaLnBrk="1" hangingPunct="1">
              <a:buClrTx/>
              <a:buFontTx/>
              <a:buNone/>
            </a:pPr>
            <a:r>
              <a:rPr lang="en-US" altLang="zh-CN" sz="2000">
                <a:solidFill>
                  <a:srgbClr val="0000FF"/>
                </a:solidFill>
                <a:latin typeface="Tahoma" pitchFamily="34" charset="0"/>
              </a:rPr>
              <a:t>#include &lt;iostream.h&gt;</a:t>
            </a:r>
          </a:p>
          <a:p>
            <a:pPr eaLnBrk="1" hangingPunct="1">
              <a:buClrTx/>
              <a:buFontTx/>
              <a:buNone/>
            </a:pPr>
            <a:r>
              <a:rPr lang="en-US" altLang="zh-CN" sz="2000">
                <a:solidFill>
                  <a:srgbClr val="0000FF"/>
                </a:solidFill>
                <a:latin typeface="Tahoma" pitchFamily="34" charset="0"/>
              </a:rPr>
              <a:t>#include "llist.h"</a:t>
            </a:r>
          </a:p>
          <a:p>
            <a:pPr eaLnBrk="1" hangingPunct="1">
              <a:buClrTx/>
              <a:buFontTx/>
              <a:buNone/>
            </a:pPr>
            <a:r>
              <a:rPr lang="en-US" altLang="zh-CN" sz="2000">
                <a:solidFill>
                  <a:srgbClr val="0000FF"/>
                </a:solidFill>
                <a:latin typeface="Tahoma" pitchFamily="34" charset="0"/>
              </a:rPr>
              <a:t>#include "xcept.h“</a:t>
            </a:r>
          </a:p>
          <a:p>
            <a:pPr eaLnBrk="1" hangingPunct="1">
              <a:buClrTx/>
              <a:buFontTx/>
              <a:buNone/>
            </a:pPr>
            <a:r>
              <a:rPr lang="en-US" altLang="zh-CN" sz="2000">
                <a:solidFill>
                  <a:srgbClr val="0000FF"/>
                </a:solidFill>
                <a:latin typeface="Tahoma" pitchFamily="34" charset="0"/>
              </a:rPr>
              <a:t>void main(void){</a:t>
            </a:r>
          </a:p>
          <a:p>
            <a:pPr eaLnBrk="1" hangingPunct="1">
              <a:buClrTx/>
              <a:buFontTx/>
              <a:buNone/>
            </a:pPr>
            <a:r>
              <a:rPr lang="en-US" altLang="zh-CN" sz="2000">
                <a:solidFill>
                  <a:srgbClr val="0000FF"/>
                </a:solidFill>
                <a:latin typeface="Tahoma" pitchFamily="34" charset="0"/>
              </a:rPr>
              <a:t>   try {</a:t>
            </a:r>
          </a:p>
          <a:p>
            <a:pPr eaLnBrk="1" hangingPunct="1">
              <a:buClrTx/>
              <a:buFontTx/>
              <a:buNone/>
            </a:pPr>
            <a:r>
              <a:rPr lang="en-US" altLang="zh-CN" sz="2000">
                <a:solidFill>
                  <a:srgbClr val="0000FF"/>
                </a:solidFill>
                <a:latin typeface="Tahoma" pitchFamily="34" charset="0"/>
              </a:rPr>
              <a:t>      LinearList&lt;int&gt; L(5);</a:t>
            </a:r>
          </a:p>
          <a:p>
            <a:pPr eaLnBrk="1" hangingPunct="1">
              <a:buClrTx/>
              <a:buFontTx/>
              <a:buNone/>
            </a:pPr>
            <a:r>
              <a:rPr lang="en-US" altLang="zh-CN" sz="2000">
                <a:solidFill>
                  <a:srgbClr val="0000FF"/>
                </a:solidFill>
                <a:latin typeface="Tahoma" pitchFamily="34" charset="0"/>
              </a:rPr>
              <a:t>      cout &lt;&lt; "Length = " &lt;&lt; L.Length() &lt;&lt; endl;</a:t>
            </a:r>
          </a:p>
          <a:p>
            <a:pPr eaLnBrk="1" hangingPunct="1">
              <a:buClrTx/>
              <a:buFontTx/>
              <a:buNone/>
            </a:pPr>
            <a:r>
              <a:rPr lang="en-US" altLang="zh-CN" sz="2000">
                <a:solidFill>
                  <a:srgbClr val="0000FF"/>
                </a:solidFill>
                <a:latin typeface="Tahoma" pitchFamily="34" charset="0"/>
              </a:rPr>
              <a:t>      cout &lt;&lt; "IsEmpty = " &lt;&lt; L.IsEmpty() &lt;&lt; endl;</a:t>
            </a:r>
          </a:p>
          <a:p>
            <a:pPr eaLnBrk="1" hangingPunct="1">
              <a:buClrTx/>
              <a:buFontTx/>
              <a:buNone/>
            </a:pPr>
            <a:r>
              <a:rPr lang="en-US" altLang="zh-CN" sz="2000">
                <a:solidFill>
                  <a:srgbClr val="0000FF"/>
                </a:solidFill>
                <a:latin typeface="Tahoma" pitchFamily="34" charset="0"/>
              </a:rPr>
              <a:t>      </a:t>
            </a:r>
            <a:r>
              <a:rPr lang="en-US" altLang="zh-CN" sz="2000">
                <a:solidFill>
                  <a:srgbClr val="FF0000"/>
                </a:solidFill>
                <a:latin typeface="Tahoma" pitchFamily="34" charset="0"/>
              </a:rPr>
              <a:t>L.Insert(0,2).Insert(1,6);</a:t>
            </a:r>
          </a:p>
          <a:p>
            <a:pPr eaLnBrk="1" hangingPunct="1">
              <a:buClrTx/>
              <a:buFontTx/>
              <a:buNone/>
            </a:pPr>
            <a:r>
              <a:rPr lang="en-US" altLang="zh-CN" sz="2000">
                <a:solidFill>
                  <a:srgbClr val="0000FF"/>
                </a:solidFill>
                <a:latin typeface="Tahoma" pitchFamily="34" charset="0"/>
              </a:rPr>
              <a:t>      cout &lt;&lt; "List is " &lt;&lt; L &lt;&lt; endl;</a:t>
            </a:r>
          </a:p>
          <a:p>
            <a:pPr eaLnBrk="1" hangingPunct="1">
              <a:buClrTx/>
              <a:buFontTx/>
              <a:buNone/>
            </a:pPr>
            <a:r>
              <a:rPr lang="en-US" altLang="zh-CN" sz="2000">
                <a:solidFill>
                  <a:srgbClr val="0000FF"/>
                </a:solidFill>
                <a:latin typeface="Tahoma" pitchFamily="34" charset="0"/>
              </a:rPr>
              <a:t>      cout &lt;&lt; "IsEmpty = " &lt;&lt; L.IsEmpty() &lt;&lt; endl;</a:t>
            </a:r>
          </a:p>
        </p:txBody>
      </p:sp>
      <p:sp>
        <p:nvSpPr>
          <p:cNvPr id="44036" name="灯片编号占位符 3"/>
          <p:cNvSpPr>
            <a:spLocks noGrp="1"/>
          </p:cNvSpPr>
          <p:nvPr>
            <p:ph type="sldNum" sz="quarter" idx="11"/>
          </p:nvPr>
        </p:nvSpPr>
        <p:spPr>
          <a:noFill/>
        </p:spPr>
        <p:txBody>
          <a:bodyPr/>
          <a:lstStyle/>
          <a:p>
            <a:fld id="{49FB55FF-5CB4-41DD-9C29-FC91871AD761}" type="slidenum">
              <a:rPr lang="en-US" altLang="en-US" smtClean="0"/>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a:t>程序（续）</a:t>
            </a:r>
          </a:p>
        </p:txBody>
      </p:sp>
      <p:sp>
        <p:nvSpPr>
          <p:cNvPr id="45059" name="Rectangle 3"/>
          <p:cNvSpPr>
            <a:spLocks noGrp="1" noChangeArrowheads="1"/>
          </p:cNvSpPr>
          <p:nvPr>
            <p:ph type="body" idx="1"/>
          </p:nvPr>
        </p:nvSpPr>
        <p:spPr/>
        <p:txBody>
          <a:bodyPr/>
          <a:lstStyle/>
          <a:p>
            <a:pPr eaLnBrk="1" hangingPunct="1">
              <a:buClrTx/>
              <a:buFontTx/>
              <a:buNone/>
            </a:pPr>
            <a:r>
              <a:rPr lang="en-US" altLang="zh-CN" sz="2000">
                <a:solidFill>
                  <a:srgbClr val="0000FF"/>
                </a:solidFill>
                <a:latin typeface="Tahoma" pitchFamily="34" charset="0"/>
              </a:rPr>
              <a:t>      int z;</a:t>
            </a:r>
          </a:p>
          <a:p>
            <a:pPr eaLnBrk="1" hangingPunct="1">
              <a:buClrTx/>
              <a:buFontTx/>
              <a:buNone/>
            </a:pPr>
            <a:r>
              <a:rPr lang="en-US" altLang="zh-CN" sz="2000">
                <a:solidFill>
                  <a:srgbClr val="0000FF"/>
                </a:solidFill>
                <a:latin typeface="Tahoma" pitchFamily="34" charset="0"/>
              </a:rPr>
              <a:t>      L.Find(1,z);</a:t>
            </a:r>
          </a:p>
          <a:p>
            <a:pPr eaLnBrk="1" hangingPunct="1">
              <a:buClrTx/>
              <a:buFontTx/>
              <a:buNone/>
            </a:pPr>
            <a:r>
              <a:rPr lang="en-US" altLang="zh-CN" sz="2000">
                <a:solidFill>
                  <a:srgbClr val="0000FF"/>
                </a:solidFill>
                <a:latin typeface="Tahoma" pitchFamily="34" charset="0"/>
              </a:rPr>
              <a:t>      cout &lt;&lt; "First element is " &lt;&lt; z &lt;&lt; endl;</a:t>
            </a:r>
          </a:p>
          <a:p>
            <a:pPr eaLnBrk="1" hangingPunct="1">
              <a:buClrTx/>
              <a:buFontTx/>
              <a:buNone/>
            </a:pPr>
            <a:r>
              <a:rPr lang="en-US" altLang="zh-CN" sz="2000">
                <a:solidFill>
                  <a:srgbClr val="0000FF"/>
                </a:solidFill>
                <a:latin typeface="Tahoma" pitchFamily="34" charset="0"/>
              </a:rPr>
              <a:t>      cout &lt;&lt; "Length = " &lt;&lt; L.Length() &lt;&lt; endl;</a:t>
            </a:r>
          </a:p>
          <a:p>
            <a:pPr eaLnBrk="1" hangingPunct="1">
              <a:buClrTx/>
              <a:buFontTx/>
              <a:buNone/>
            </a:pPr>
            <a:r>
              <a:rPr lang="en-US" altLang="zh-CN" sz="2000">
                <a:solidFill>
                  <a:srgbClr val="0000FF"/>
                </a:solidFill>
                <a:latin typeface="Tahoma" pitchFamily="34" charset="0"/>
              </a:rPr>
              <a:t>      L.Delete(1,z);</a:t>
            </a:r>
          </a:p>
          <a:p>
            <a:pPr eaLnBrk="1" hangingPunct="1">
              <a:buClrTx/>
              <a:buFontTx/>
              <a:buNone/>
            </a:pPr>
            <a:r>
              <a:rPr lang="en-US" altLang="zh-CN" sz="2000">
                <a:solidFill>
                  <a:srgbClr val="0000FF"/>
                </a:solidFill>
                <a:latin typeface="Tahoma" pitchFamily="34" charset="0"/>
              </a:rPr>
              <a:t>      cout &lt;&lt; "Deleted element is " &lt;&lt; z &lt;&lt; endl;</a:t>
            </a:r>
          </a:p>
          <a:p>
            <a:pPr eaLnBrk="1" hangingPunct="1">
              <a:buClrTx/>
              <a:buFontTx/>
              <a:buNone/>
            </a:pPr>
            <a:r>
              <a:rPr lang="en-US" altLang="zh-CN" sz="2000">
                <a:solidFill>
                  <a:srgbClr val="0000FF"/>
                </a:solidFill>
                <a:latin typeface="Tahoma" pitchFamily="34" charset="0"/>
              </a:rPr>
              <a:t>      cout &lt;&lt; "List is " &lt;&lt; L &lt;&lt; endl;</a:t>
            </a:r>
          </a:p>
          <a:p>
            <a:pPr eaLnBrk="1" hangingPunct="1">
              <a:buClrTx/>
              <a:buFontTx/>
              <a:buNone/>
            </a:pPr>
            <a:r>
              <a:rPr lang="en-US" altLang="zh-CN" sz="2000">
                <a:solidFill>
                  <a:srgbClr val="0000FF"/>
                </a:solidFill>
                <a:latin typeface="Tahoma" pitchFamily="34" charset="0"/>
              </a:rPr>
              <a:t>      }</a:t>
            </a:r>
          </a:p>
          <a:p>
            <a:pPr eaLnBrk="1" hangingPunct="1">
              <a:buClrTx/>
              <a:buFontTx/>
              <a:buNone/>
            </a:pPr>
            <a:r>
              <a:rPr lang="en-US" altLang="zh-CN" sz="2000">
                <a:solidFill>
                  <a:srgbClr val="0000FF"/>
                </a:solidFill>
                <a:latin typeface="Tahoma" pitchFamily="34" charset="0"/>
              </a:rPr>
              <a:t>   catch (...) {</a:t>
            </a:r>
          </a:p>
          <a:p>
            <a:pPr eaLnBrk="1" hangingPunct="1">
              <a:buClrTx/>
              <a:buFontTx/>
              <a:buNone/>
            </a:pPr>
            <a:r>
              <a:rPr lang="en-US" altLang="zh-CN" sz="2000">
                <a:solidFill>
                  <a:srgbClr val="0000FF"/>
                </a:solidFill>
                <a:latin typeface="Tahoma" pitchFamily="34" charset="0"/>
              </a:rPr>
              <a:t>      cerr &lt;&lt; "An exception has occurred" &lt;&lt; endl;</a:t>
            </a:r>
          </a:p>
          <a:p>
            <a:pPr eaLnBrk="1" hangingPunct="1">
              <a:buClrTx/>
              <a:buFontTx/>
              <a:buNone/>
            </a:pPr>
            <a:r>
              <a:rPr lang="en-US" altLang="zh-CN" sz="2000">
                <a:solidFill>
                  <a:srgbClr val="0000FF"/>
                </a:solidFill>
                <a:latin typeface="Tahoma" pitchFamily="34" charset="0"/>
              </a:rPr>
              <a:t>      }</a:t>
            </a:r>
          </a:p>
          <a:p>
            <a:pPr eaLnBrk="1" hangingPunct="1">
              <a:buClrTx/>
              <a:buFontTx/>
              <a:buNone/>
            </a:pPr>
            <a:r>
              <a:rPr lang="en-US" altLang="zh-CN" sz="2000">
                <a:solidFill>
                  <a:srgbClr val="0000FF"/>
                </a:solidFill>
                <a:latin typeface="Tahoma" pitchFamily="34" charset="0"/>
              </a:rPr>
              <a:t>}</a:t>
            </a:r>
          </a:p>
        </p:txBody>
      </p:sp>
      <p:sp>
        <p:nvSpPr>
          <p:cNvPr id="45060" name="灯片编号占位符 3"/>
          <p:cNvSpPr>
            <a:spLocks noGrp="1"/>
          </p:cNvSpPr>
          <p:nvPr>
            <p:ph type="sldNum" sz="quarter" idx="11"/>
          </p:nvPr>
        </p:nvSpPr>
        <p:spPr>
          <a:noFill/>
        </p:spPr>
        <p:txBody>
          <a:bodyPr/>
          <a:lstStyle/>
          <a:p>
            <a:fld id="{C829107C-ECAC-47AD-9617-9DB4E6B291B7}" type="slidenum">
              <a:rPr lang="en-US" altLang="en-US" smtClean="0"/>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a:t>评价</a:t>
            </a:r>
          </a:p>
        </p:txBody>
      </p:sp>
      <p:sp>
        <p:nvSpPr>
          <p:cNvPr id="46083" name="Rectangle 3"/>
          <p:cNvSpPr>
            <a:spLocks noGrp="1" noChangeArrowheads="1"/>
          </p:cNvSpPr>
          <p:nvPr>
            <p:ph type="body" idx="1"/>
          </p:nvPr>
        </p:nvSpPr>
        <p:spPr>
          <a:xfrm>
            <a:off x="1182688" y="1371600"/>
            <a:ext cx="7772400" cy="4953000"/>
          </a:xfrm>
        </p:spPr>
        <p:txBody>
          <a:bodyPr/>
          <a:lstStyle/>
          <a:p>
            <a:pPr eaLnBrk="1" hangingPunct="1"/>
            <a:r>
              <a:rPr lang="zh-CN" altLang="en-US"/>
              <a:t>空间效率低</a:t>
            </a:r>
          </a:p>
          <a:p>
            <a:pPr lvl="1" eaLnBrk="1" hangingPunct="1"/>
            <a:r>
              <a:rPr lang="zh-CN" altLang="en-US"/>
              <a:t>三个表，元素总数不超过</a:t>
            </a:r>
            <a:r>
              <a:rPr lang="en-US" altLang="zh-CN"/>
              <a:t>5000</a:t>
            </a:r>
            <a:r>
              <a:rPr lang="zh-CN" altLang="en-US"/>
              <a:t>个，但任何一个表的元素都可能达到</a:t>
            </a:r>
            <a:r>
              <a:rPr lang="en-US" altLang="zh-CN"/>
              <a:t>5000</a:t>
            </a:r>
            <a:r>
              <a:rPr lang="zh-CN" altLang="en-US"/>
              <a:t>个</a:t>
            </a:r>
          </a:p>
          <a:p>
            <a:pPr lvl="1" eaLnBrk="1" hangingPunct="1"/>
            <a:r>
              <a:rPr lang="zh-CN" altLang="en-US">
                <a:sym typeface="Wingdings" pitchFamily="2" charset="2"/>
              </a:rPr>
              <a:t>必须为每个表分配</a:t>
            </a:r>
            <a:r>
              <a:rPr lang="en-US" altLang="zh-CN">
                <a:sym typeface="Wingdings" pitchFamily="2" charset="2"/>
              </a:rPr>
              <a:t>5000</a:t>
            </a:r>
            <a:r>
              <a:rPr lang="zh-CN" altLang="en-US">
                <a:sym typeface="Wingdings" pitchFamily="2" charset="2"/>
              </a:rPr>
              <a:t>个元素的空间，共需</a:t>
            </a:r>
            <a:r>
              <a:rPr lang="en-US" altLang="zh-CN">
                <a:sym typeface="Wingdings" pitchFamily="2" charset="2"/>
              </a:rPr>
              <a:t>15000</a:t>
            </a:r>
            <a:r>
              <a:rPr lang="zh-CN" altLang="en-US">
                <a:sym typeface="Wingdings" pitchFamily="2" charset="2"/>
              </a:rPr>
              <a:t>个元素的空间</a:t>
            </a:r>
          </a:p>
          <a:p>
            <a:pPr lvl="1" eaLnBrk="1" hangingPunct="1"/>
            <a:r>
              <a:rPr lang="zh-CN" altLang="en-US">
                <a:solidFill>
                  <a:srgbClr val="FF0000"/>
                </a:solidFill>
                <a:sym typeface="Wingdings" pitchFamily="2" charset="2"/>
              </a:rPr>
              <a:t>提高空间效率思路：三个表共用一个数组</a:t>
            </a:r>
          </a:p>
          <a:p>
            <a:pPr lvl="1" eaLnBrk="1" hangingPunct="1"/>
            <a:r>
              <a:rPr lang="zh-CN" altLang="en-US">
                <a:sym typeface="Wingdings" pitchFamily="2" charset="2"/>
              </a:rPr>
              <a:t>两个额外数组</a:t>
            </a:r>
          </a:p>
          <a:p>
            <a:pPr lvl="2" eaLnBrk="1" hangingPunct="1"/>
            <a:r>
              <a:rPr lang="en-US" altLang="zh-CN">
                <a:sym typeface="Wingdings" pitchFamily="2" charset="2"/>
              </a:rPr>
              <a:t>first[i]——</a:t>
            </a:r>
            <a:r>
              <a:rPr lang="zh-CN" altLang="en-US">
                <a:sym typeface="Wingdings" pitchFamily="2" charset="2"/>
              </a:rPr>
              <a:t>第</a:t>
            </a:r>
            <a:r>
              <a:rPr lang="en-US" altLang="zh-CN">
                <a:sym typeface="Wingdings" pitchFamily="2" charset="2"/>
              </a:rPr>
              <a:t>i</a:t>
            </a:r>
            <a:r>
              <a:rPr lang="zh-CN" altLang="en-US">
                <a:sym typeface="Wingdings" pitchFamily="2" charset="2"/>
              </a:rPr>
              <a:t>个表的第一个元素在数组中的位置</a:t>
            </a:r>
          </a:p>
          <a:p>
            <a:pPr lvl="2" eaLnBrk="1" hangingPunct="1"/>
            <a:r>
              <a:rPr lang="en-US" altLang="zh-CN"/>
              <a:t>last[i]——</a:t>
            </a:r>
            <a:r>
              <a:rPr lang="zh-CN" altLang="en-US"/>
              <a:t>第</a:t>
            </a:r>
            <a:r>
              <a:rPr lang="en-US" altLang="zh-CN"/>
              <a:t>i</a:t>
            </a:r>
            <a:r>
              <a:rPr lang="zh-CN" altLang="en-US"/>
              <a:t>个表最后一个元素在数组中的位置</a:t>
            </a:r>
          </a:p>
        </p:txBody>
      </p:sp>
      <p:sp>
        <p:nvSpPr>
          <p:cNvPr id="46084" name="灯片编号占位符 3"/>
          <p:cNvSpPr>
            <a:spLocks noGrp="1"/>
          </p:cNvSpPr>
          <p:nvPr>
            <p:ph type="sldNum" sz="quarter" idx="11"/>
          </p:nvPr>
        </p:nvSpPr>
        <p:spPr>
          <a:noFill/>
        </p:spPr>
        <p:txBody>
          <a:bodyPr/>
          <a:lstStyle/>
          <a:p>
            <a:fld id="{02EF18EB-C934-4D70-9DDA-C4E44945231D}" type="slidenum">
              <a:rPr lang="en-US" altLang="en-US" smtClean="0"/>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a:t>多个表共享空间</a:t>
            </a:r>
          </a:p>
        </p:txBody>
      </p:sp>
      <p:sp>
        <p:nvSpPr>
          <p:cNvPr id="47107" name="Rectangle 3"/>
          <p:cNvSpPr>
            <a:spLocks noGrp="1" noChangeArrowheads="1"/>
          </p:cNvSpPr>
          <p:nvPr>
            <p:ph type="body" idx="1"/>
          </p:nvPr>
        </p:nvSpPr>
        <p:spPr>
          <a:xfrm>
            <a:off x="984250" y="3178175"/>
            <a:ext cx="7772400" cy="2941638"/>
          </a:xfrm>
        </p:spPr>
        <p:txBody>
          <a:bodyPr/>
          <a:lstStyle/>
          <a:p>
            <a:pPr eaLnBrk="1" hangingPunct="1"/>
            <a:r>
              <a:rPr lang="zh-CN" altLang="en-US"/>
              <a:t>设置两个虚拟边界表</a:t>
            </a:r>
          </a:p>
          <a:p>
            <a:pPr lvl="1" eaLnBrk="1" hangingPunct="1"/>
            <a:r>
              <a:rPr lang="en-US" altLang="zh-CN"/>
              <a:t>first[0]=last[0]=-1</a:t>
            </a:r>
          </a:p>
          <a:p>
            <a:pPr lvl="1" eaLnBrk="1" hangingPunct="1"/>
            <a:r>
              <a:rPr lang="en-US" altLang="zh-CN"/>
              <a:t>first[m+1]=last[m+1]=MaxSize-1</a:t>
            </a:r>
          </a:p>
          <a:p>
            <a:pPr lvl="1" eaLnBrk="1" hangingPunct="1"/>
            <a:r>
              <a:rPr lang="zh-CN" altLang="en-US"/>
              <a:t>可使所有表的处理均相同，无需特别处理表</a:t>
            </a:r>
            <a:r>
              <a:rPr lang="en-US" altLang="zh-CN"/>
              <a:t>1</a:t>
            </a:r>
            <a:r>
              <a:rPr lang="zh-CN" altLang="en-US"/>
              <a:t>和表</a:t>
            </a:r>
            <a:r>
              <a:rPr lang="en-US" altLang="zh-CN"/>
              <a:t>m</a:t>
            </a:r>
          </a:p>
        </p:txBody>
      </p:sp>
      <p:pic>
        <p:nvPicPr>
          <p:cNvPr id="47108" name="Picture 5" descr="share"/>
          <p:cNvPicPr>
            <a:picLocks noChangeAspect="1" noChangeArrowheads="1"/>
          </p:cNvPicPr>
          <p:nvPr/>
        </p:nvPicPr>
        <p:blipFill>
          <a:blip r:embed="rId2"/>
          <a:srcRect/>
          <a:stretch>
            <a:fillRect/>
          </a:stretch>
        </p:blipFill>
        <p:spPr bwMode="auto">
          <a:xfrm>
            <a:off x="984250" y="1587500"/>
            <a:ext cx="7243763" cy="1662113"/>
          </a:xfrm>
          <a:prstGeom prst="rect">
            <a:avLst/>
          </a:prstGeom>
          <a:noFill/>
          <a:ln w="9525">
            <a:noFill/>
            <a:miter lim="800000"/>
            <a:headEnd/>
            <a:tailEnd/>
          </a:ln>
        </p:spPr>
      </p:pic>
      <p:sp>
        <p:nvSpPr>
          <p:cNvPr id="47109" name="灯片编号占位符 3"/>
          <p:cNvSpPr>
            <a:spLocks noGrp="1"/>
          </p:cNvSpPr>
          <p:nvPr>
            <p:ph type="sldNum" sz="quarter" idx="11"/>
          </p:nvPr>
        </p:nvSpPr>
        <p:spPr>
          <a:noFill/>
        </p:spPr>
        <p:txBody>
          <a:bodyPr/>
          <a:lstStyle/>
          <a:p>
            <a:fld id="{3E6DF3C1-0356-4EB2-8746-1A9027BD1097}" type="slidenum">
              <a:rPr lang="en-US" altLang="en-US" smtClean="0"/>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a:t>新元素插入表</a:t>
            </a:r>
            <a:r>
              <a:rPr lang="en-US" altLang="zh-CN"/>
              <a:t>i</a:t>
            </a:r>
            <a:r>
              <a:rPr lang="zh-CN" altLang="en-US"/>
              <a:t>的位置</a:t>
            </a:r>
            <a:r>
              <a:rPr lang="en-US" altLang="zh-CN"/>
              <a:t>k</a:t>
            </a:r>
            <a:r>
              <a:rPr lang="zh-CN" altLang="en-US"/>
              <a:t>之后</a:t>
            </a:r>
          </a:p>
        </p:txBody>
      </p:sp>
      <p:sp>
        <p:nvSpPr>
          <p:cNvPr id="48131" name="Rectangle 3"/>
          <p:cNvSpPr>
            <a:spLocks noGrp="1" noChangeArrowheads="1"/>
          </p:cNvSpPr>
          <p:nvPr>
            <p:ph type="body" idx="1"/>
          </p:nvPr>
        </p:nvSpPr>
        <p:spPr>
          <a:xfrm>
            <a:off x="1182688" y="1371600"/>
            <a:ext cx="7772400" cy="4572000"/>
          </a:xfrm>
        </p:spPr>
        <p:txBody>
          <a:bodyPr/>
          <a:lstStyle/>
          <a:p>
            <a:pPr eaLnBrk="1" hangingPunct="1"/>
            <a:r>
              <a:rPr lang="zh-CN" altLang="en-US"/>
              <a:t>不仅要考虑表内元素的移动，由于共享一个数组，还要考虑相邻表的衔接</a:t>
            </a:r>
          </a:p>
          <a:p>
            <a:pPr eaLnBrk="1" hangingPunct="1"/>
            <a:r>
              <a:rPr lang="zh-CN" altLang="en-US"/>
              <a:t>最好情况：仅需表</a:t>
            </a:r>
            <a:r>
              <a:rPr lang="en-US" altLang="zh-CN"/>
              <a:t>i</a:t>
            </a:r>
            <a:r>
              <a:rPr lang="zh-CN" altLang="en-US"/>
              <a:t>内部元素移动</a:t>
            </a:r>
          </a:p>
          <a:p>
            <a:pPr lvl="1" eaLnBrk="1" hangingPunct="1"/>
            <a:r>
              <a:rPr lang="zh-CN" altLang="en-US"/>
              <a:t>表</a:t>
            </a:r>
            <a:r>
              <a:rPr lang="en-US" altLang="zh-CN"/>
              <a:t>i</a:t>
            </a:r>
            <a:r>
              <a:rPr lang="zh-CN" altLang="en-US"/>
              <a:t>和</a:t>
            </a:r>
            <a:r>
              <a:rPr lang="en-US" altLang="zh-CN"/>
              <a:t>i+1</a:t>
            </a:r>
            <a:r>
              <a:rPr lang="zh-CN" altLang="en-US"/>
              <a:t>之间有空位：</a:t>
            </a:r>
            <a:r>
              <a:rPr lang="en-US" altLang="zh-CN"/>
              <a:t>last[i] &lt; first[i+1]</a:t>
            </a:r>
            <a:r>
              <a:rPr lang="zh-CN" altLang="en-US"/>
              <a:t>，</a:t>
            </a:r>
            <a:r>
              <a:rPr lang="en-US" altLang="zh-CN"/>
              <a:t>k+1~length</a:t>
            </a:r>
            <a:r>
              <a:rPr lang="zh-CN" altLang="en-US">
                <a:solidFill>
                  <a:srgbClr val="FF0000"/>
                </a:solidFill>
              </a:rPr>
              <a:t>后移</a:t>
            </a:r>
            <a:r>
              <a:rPr lang="zh-CN" altLang="en-US"/>
              <a:t>一个位置</a:t>
            </a:r>
          </a:p>
          <a:p>
            <a:pPr lvl="1" eaLnBrk="1" hangingPunct="1"/>
            <a:r>
              <a:rPr lang="zh-CN" altLang="en-US"/>
              <a:t>表</a:t>
            </a:r>
            <a:r>
              <a:rPr lang="en-US" altLang="zh-CN"/>
              <a:t>i-1</a:t>
            </a:r>
            <a:r>
              <a:rPr lang="zh-CN" altLang="en-US"/>
              <a:t>和表</a:t>
            </a:r>
            <a:r>
              <a:rPr lang="en-US" altLang="zh-CN"/>
              <a:t>i</a:t>
            </a:r>
            <a:r>
              <a:rPr lang="zh-CN" altLang="en-US"/>
              <a:t>之间有空位：</a:t>
            </a:r>
            <a:r>
              <a:rPr lang="en-US" altLang="zh-CN"/>
              <a:t>last[i-1] &lt; first[i]</a:t>
            </a:r>
            <a:r>
              <a:rPr lang="zh-CN" altLang="en-US"/>
              <a:t>，元素</a:t>
            </a:r>
            <a:r>
              <a:rPr lang="en-US" altLang="zh-CN"/>
              <a:t>1~k-1</a:t>
            </a:r>
            <a:r>
              <a:rPr lang="zh-CN" altLang="en-US">
                <a:solidFill>
                  <a:srgbClr val="FF0000"/>
                </a:solidFill>
              </a:rPr>
              <a:t>前移</a:t>
            </a:r>
            <a:r>
              <a:rPr lang="zh-CN" altLang="en-US"/>
              <a:t>一个位置</a:t>
            </a:r>
          </a:p>
        </p:txBody>
      </p:sp>
      <p:pic>
        <p:nvPicPr>
          <p:cNvPr id="48132" name="Picture 5" descr="mullist"/>
          <p:cNvPicPr>
            <a:picLocks noChangeAspect="1" noChangeArrowheads="1"/>
          </p:cNvPicPr>
          <p:nvPr/>
        </p:nvPicPr>
        <p:blipFill>
          <a:blip r:embed="rId2"/>
          <a:srcRect/>
          <a:stretch>
            <a:fillRect/>
          </a:stretch>
        </p:blipFill>
        <p:spPr bwMode="auto">
          <a:xfrm>
            <a:off x="609600" y="4767263"/>
            <a:ext cx="7799388" cy="1352550"/>
          </a:xfrm>
          <a:prstGeom prst="rect">
            <a:avLst/>
          </a:prstGeom>
          <a:noFill/>
          <a:ln w="9525">
            <a:noFill/>
            <a:miter lim="800000"/>
            <a:headEnd/>
            <a:tailEnd/>
          </a:ln>
        </p:spPr>
      </p:pic>
      <p:sp>
        <p:nvSpPr>
          <p:cNvPr id="48133" name="灯片编号占位符 3"/>
          <p:cNvSpPr>
            <a:spLocks noGrp="1"/>
          </p:cNvSpPr>
          <p:nvPr>
            <p:ph type="sldNum" sz="quarter" idx="11"/>
          </p:nvPr>
        </p:nvSpPr>
        <p:spPr>
          <a:noFill/>
        </p:spPr>
        <p:txBody>
          <a:bodyPr/>
          <a:lstStyle/>
          <a:p>
            <a:fld id="{5F022354-D55D-4A59-A43F-14EDAAE15346}" type="slidenum">
              <a:rPr lang="en-US" altLang="en-US" smtClean="0"/>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a:t>插入操作（续）</a:t>
            </a:r>
          </a:p>
        </p:txBody>
      </p:sp>
      <p:sp>
        <p:nvSpPr>
          <p:cNvPr id="49155" name="Rectangle 3"/>
          <p:cNvSpPr>
            <a:spLocks noGrp="1" noChangeArrowheads="1"/>
          </p:cNvSpPr>
          <p:nvPr>
            <p:ph type="body" idx="1"/>
          </p:nvPr>
        </p:nvSpPr>
        <p:spPr>
          <a:xfrm>
            <a:off x="1182688" y="1371600"/>
            <a:ext cx="7772400" cy="5334000"/>
          </a:xfrm>
        </p:spPr>
        <p:txBody>
          <a:bodyPr/>
          <a:lstStyle/>
          <a:p>
            <a:pPr eaLnBrk="1" hangingPunct="1"/>
            <a:r>
              <a:rPr lang="zh-CN" altLang="en-US"/>
              <a:t>需相邻表移动的情况</a:t>
            </a:r>
          </a:p>
          <a:p>
            <a:pPr lvl="1" eaLnBrk="1" hangingPunct="1"/>
            <a:r>
              <a:rPr lang="zh-CN" altLang="en-US"/>
              <a:t>表</a:t>
            </a:r>
            <a:r>
              <a:rPr lang="en-US" altLang="zh-CN"/>
              <a:t>j-1~</a:t>
            </a:r>
            <a:r>
              <a:rPr lang="zh-CN" altLang="en-US"/>
              <a:t>表</a:t>
            </a:r>
            <a:r>
              <a:rPr lang="en-US" altLang="zh-CN"/>
              <a:t>j</a:t>
            </a:r>
            <a:r>
              <a:rPr lang="zh-CN" altLang="en-US"/>
              <a:t>（</a:t>
            </a:r>
            <a:r>
              <a:rPr lang="en-US" altLang="zh-CN"/>
              <a:t>j&lt;i</a:t>
            </a:r>
            <a:r>
              <a:rPr lang="zh-CN" altLang="en-US"/>
              <a:t>）之间有空位，表</a:t>
            </a:r>
            <a:r>
              <a:rPr lang="en-US" altLang="zh-CN"/>
              <a:t>j~i-1</a:t>
            </a:r>
            <a:r>
              <a:rPr lang="zh-CN" altLang="en-US">
                <a:solidFill>
                  <a:srgbClr val="FF0000"/>
                </a:solidFill>
              </a:rPr>
              <a:t>前移</a:t>
            </a:r>
          </a:p>
          <a:p>
            <a:pPr lvl="1" eaLnBrk="1" hangingPunct="1"/>
            <a:r>
              <a:rPr lang="zh-CN" altLang="en-US"/>
              <a:t>表</a:t>
            </a:r>
            <a:r>
              <a:rPr lang="en-US" altLang="zh-CN"/>
              <a:t>k~</a:t>
            </a:r>
            <a:r>
              <a:rPr lang="zh-CN" altLang="en-US"/>
              <a:t>表</a:t>
            </a:r>
            <a:r>
              <a:rPr lang="en-US" altLang="zh-CN"/>
              <a:t>k+1</a:t>
            </a:r>
            <a:r>
              <a:rPr lang="zh-CN" altLang="en-US"/>
              <a:t>（</a:t>
            </a:r>
            <a:r>
              <a:rPr lang="en-US" altLang="zh-CN"/>
              <a:t>k&gt;i</a:t>
            </a:r>
            <a:r>
              <a:rPr lang="zh-CN" altLang="en-US"/>
              <a:t>）之间有空位，表</a:t>
            </a:r>
            <a:r>
              <a:rPr lang="en-US" altLang="zh-CN"/>
              <a:t>i+1~k</a:t>
            </a:r>
            <a:r>
              <a:rPr lang="zh-CN" altLang="en-US">
                <a:solidFill>
                  <a:srgbClr val="FF0000"/>
                </a:solidFill>
              </a:rPr>
              <a:t>后移</a:t>
            </a:r>
          </a:p>
          <a:p>
            <a:pPr lvl="1" eaLnBrk="1" hangingPunct="1"/>
            <a:r>
              <a:rPr lang="zh-CN" altLang="en-US"/>
              <a:t>效率差！</a:t>
            </a:r>
          </a:p>
          <a:p>
            <a:pPr eaLnBrk="1" hangingPunct="1"/>
            <a:r>
              <a:rPr lang="zh-CN" altLang="en-US"/>
              <a:t>为了改善空间复杂性，搞坏了时间复杂性</a:t>
            </a:r>
          </a:p>
        </p:txBody>
      </p:sp>
      <p:pic>
        <p:nvPicPr>
          <p:cNvPr id="49156" name="Picture 5" descr="mullist1"/>
          <p:cNvPicPr>
            <a:picLocks noChangeAspect="1" noChangeArrowheads="1"/>
          </p:cNvPicPr>
          <p:nvPr/>
        </p:nvPicPr>
        <p:blipFill>
          <a:blip r:embed="rId2"/>
          <a:srcRect/>
          <a:stretch>
            <a:fillRect/>
          </a:stretch>
        </p:blipFill>
        <p:spPr bwMode="auto">
          <a:xfrm>
            <a:off x="1031875" y="3924300"/>
            <a:ext cx="7273925" cy="2195513"/>
          </a:xfrm>
          <a:prstGeom prst="rect">
            <a:avLst/>
          </a:prstGeom>
          <a:noFill/>
          <a:ln w="9525">
            <a:noFill/>
            <a:miter lim="800000"/>
            <a:headEnd/>
            <a:tailEnd/>
          </a:ln>
        </p:spPr>
      </p:pic>
      <p:sp>
        <p:nvSpPr>
          <p:cNvPr id="49157" name="灯片编号占位符 3"/>
          <p:cNvSpPr>
            <a:spLocks noGrp="1"/>
          </p:cNvSpPr>
          <p:nvPr>
            <p:ph type="sldNum" sz="quarter" idx="11"/>
          </p:nvPr>
        </p:nvSpPr>
        <p:spPr>
          <a:noFill/>
        </p:spPr>
        <p:txBody>
          <a:bodyPr/>
          <a:lstStyle/>
          <a:p>
            <a:fld id="{32B00433-5FA6-42A4-9917-6A4462F0E8FA}" type="slidenum">
              <a:rPr lang="en-US" altLang="en-US" smtClean="0"/>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en-US" altLang="zh-CN"/>
              <a:t>H1.</a:t>
            </a:r>
            <a:r>
              <a:rPr lang="zh-CN" altLang="en-US"/>
              <a:t>线性表顺序存储小结</a:t>
            </a:r>
          </a:p>
        </p:txBody>
      </p:sp>
      <p:sp>
        <p:nvSpPr>
          <p:cNvPr id="50179" name="内容占位符 2"/>
          <p:cNvSpPr>
            <a:spLocks noGrp="1"/>
          </p:cNvSpPr>
          <p:nvPr>
            <p:ph idx="1"/>
          </p:nvPr>
        </p:nvSpPr>
        <p:spPr/>
        <p:txBody>
          <a:bodyPr/>
          <a:lstStyle/>
          <a:p>
            <a:r>
              <a:rPr lang="zh-CN" altLang="en-US"/>
              <a:t>常数级操作</a:t>
            </a:r>
            <a:r>
              <a:rPr lang="en-US" altLang="zh-CN"/>
              <a:t>(</a:t>
            </a:r>
            <a:r>
              <a:rPr lang="en-US" altLang="zh-CN">
                <a:solidFill>
                  <a:srgbClr val="FF0000"/>
                </a:solidFill>
                <a:latin typeface="Times New Roman" pitchFamily="18" charset="0"/>
                <a:cs typeface="Times New Roman" pitchFamily="18" charset="0"/>
              </a:rPr>
              <a:t>Θ(1)</a:t>
            </a:r>
            <a:r>
              <a:rPr lang="en-US" altLang="zh-CN"/>
              <a:t>)</a:t>
            </a:r>
          </a:p>
          <a:p>
            <a:pPr lvl="1"/>
            <a:r>
              <a:rPr lang="en-US" altLang="zh-CN"/>
              <a:t>IsEmpty</a:t>
            </a:r>
          </a:p>
          <a:p>
            <a:pPr lvl="1"/>
            <a:r>
              <a:rPr lang="en-US" altLang="zh-CN"/>
              <a:t>Length</a:t>
            </a:r>
          </a:p>
          <a:p>
            <a:pPr lvl="1"/>
            <a:r>
              <a:rPr lang="en-US" altLang="zh-CN"/>
              <a:t>Find</a:t>
            </a:r>
          </a:p>
          <a:p>
            <a:r>
              <a:rPr lang="zh-CN" altLang="en-US"/>
              <a:t>线性操作</a:t>
            </a:r>
            <a:r>
              <a:rPr lang="en-US" altLang="zh-CN"/>
              <a:t>(</a:t>
            </a:r>
            <a:r>
              <a:rPr lang="en-US" altLang="zh-CN">
                <a:solidFill>
                  <a:srgbClr val="FF0000"/>
                </a:solidFill>
                <a:latin typeface="Times New Roman" pitchFamily="18" charset="0"/>
                <a:cs typeface="Times New Roman" pitchFamily="18" charset="0"/>
              </a:rPr>
              <a:t>Θ(n)</a:t>
            </a:r>
            <a:r>
              <a:rPr lang="en-US" altLang="zh-CN"/>
              <a:t>)----</a:t>
            </a:r>
            <a:r>
              <a:rPr lang="zh-CN" altLang="en-US"/>
              <a:t>近似</a:t>
            </a:r>
            <a:endParaRPr lang="en-US" altLang="zh-CN"/>
          </a:p>
          <a:p>
            <a:pPr lvl="1"/>
            <a:r>
              <a:rPr lang="en-US" altLang="zh-CN"/>
              <a:t>Search</a:t>
            </a:r>
          </a:p>
          <a:p>
            <a:pPr lvl="1"/>
            <a:r>
              <a:rPr lang="en-US" altLang="zh-CN"/>
              <a:t>Delete</a:t>
            </a:r>
          </a:p>
          <a:p>
            <a:pPr lvl="1"/>
            <a:r>
              <a:rPr lang="en-US" altLang="zh-CN"/>
              <a:t>Insert</a:t>
            </a:r>
          </a:p>
          <a:p>
            <a:pPr lvl="1"/>
            <a:r>
              <a:rPr lang="en-US" altLang="zh-CN"/>
              <a:t>Output</a:t>
            </a:r>
            <a:endParaRPr lang="zh-CN" altLang="en-US"/>
          </a:p>
        </p:txBody>
      </p:sp>
      <p:sp>
        <p:nvSpPr>
          <p:cNvPr id="50180" name="灯片编号占位符 3"/>
          <p:cNvSpPr>
            <a:spLocks noGrp="1"/>
          </p:cNvSpPr>
          <p:nvPr>
            <p:ph type="sldNum" sz="quarter" idx="11"/>
          </p:nvPr>
        </p:nvSpPr>
        <p:spPr>
          <a:noFill/>
        </p:spPr>
        <p:txBody>
          <a:bodyPr/>
          <a:lstStyle/>
          <a:p>
            <a:fld id="{E92708AC-4BFA-4F8D-B24C-328B3AEDB63B}" type="slidenum">
              <a:rPr lang="en-US" altLang="en-US" smtClean="0"/>
              <a:pPr/>
              <a:t>29</a:t>
            </a:fld>
            <a:endParaRPr lang="en-US"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a:t>数据结构</a:t>
            </a:r>
          </a:p>
        </p:txBody>
      </p:sp>
      <p:sp>
        <p:nvSpPr>
          <p:cNvPr id="23555" name="内容占位符 2"/>
          <p:cNvSpPr>
            <a:spLocks noGrp="1"/>
          </p:cNvSpPr>
          <p:nvPr>
            <p:ph idx="1"/>
          </p:nvPr>
        </p:nvSpPr>
        <p:spPr/>
        <p:txBody>
          <a:bodyPr/>
          <a:lstStyle/>
          <a:p>
            <a:r>
              <a:rPr lang="zh-CN" altLang="en-US"/>
              <a:t>概念</a:t>
            </a:r>
            <a:endParaRPr lang="en-US" altLang="zh-CN"/>
          </a:p>
          <a:p>
            <a:pPr lvl="1"/>
            <a:r>
              <a:rPr lang="zh-CN" altLang="en-US"/>
              <a:t>包括数据对象和实例以及构成实例的每个元素之间所存在的各种关系。</a:t>
            </a:r>
            <a:endParaRPr lang="en-US" altLang="zh-CN"/>
          </a:p>
          <a:p>
            <a:r>
              <a:rPr lang="zh-CN" altLang="en-US"/>
              <a:t>学习顺序</a:t>
            </a:r>
          </a:p>
        </p:txBody>
      </p:sp>
      <p:sp>
        <p:nvSpPr>
          <p:cNvPr id="23556" name="灯片编号占位符 3"/>
          <p:cNvSpPr>
            <a:spLocks noGrp="1"/>
          </p:cNvSpPr>
          <p:nvPr>
            <p:ph type="sldNum" sz="quarter" idx="11"/>
          </p:nvPr>
        </p:nvSpPr>
        <p:spPr>
          <a:noFill/>
        </p:spPr>
        <p:txBody>
          <a:bodyPr/>
          <a:lstStyle/>
          <a:p>
            <a:fld id="{478E001B-FC3D-4F5A-AEBB-626B004843F6}" type="slidenum">
              <a:rPr lang="en-US" altLang="en-US" smtClean="0"/>
              <a:pPr/>
              <a:t>3</a:t>
            </a:fld>
            <a:endParaRPr lang="en-US" altLang="en-US"/>
          </a:p>
        </p:txBody>
      </p:sp>
      <p:sp>
        <p:nvSpPr>
          <p:cNvPr id="6" name="椭圆 5"/>
          <p:cNvSpPr/>
          <p:nvPr/>
        </p:nvSpPr>
        <p:spPr bwMode="auto">
          <a:xfrm>
            <a:off x="804863" y="3787775"/>
            <a:ext cx="1260475" cy="720725"/>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3558" name="TextBox 6"/>
          <p:cNvSpPr txBox="1">
            <a:spLocks noChangeArrowheads="1"/>
          </p:cNvSpPr>
          <p:nvPr/>
        </p:nvSpPr>
        <p:spPr bwMode="auto">
          <a:xfrm>
            <a:off x="804863" y="3956050"/>
            <a:ext cx="1260475" cy="369888"/>
          </a:xfrm>
          <a:prstGeom prst="rect">
            <a:avLst/>
          </a:prstGeom>
          <a:noFill/>
          <a:ln w="9525">
            <a:noFill/>
            <a:miter lim="800000"/>
            <a:headEnd/>
            <a:tailEnd/>
          </a:ln>
        </p:spPr>
        <p:txBody>
          <a:bodyPr anchor="ctr">
            <a:spAutoFit/>
          </a:bodyPr>
          <a:lstStyle/>
          <a:p>
            <a:pPr algn="ctr"/>
            <a:r>
              <a:rPr lang="en-US" altLang="zh-CN" b="1"/>
              <a:t>ADT</a:t>
            </a:r>
            <a:endParaRPr lang="zh-CN" altLang="en-US" b="1"/>
          </a:p>
        </p:txBody>
      </p:sp>
      <p:sp>
        <p:nvSpPr>
          <p:cNvPr id="8" name="圆角矩形 7"/>
          <p:cNvSpPr/>
          <p:nvPr/>
        </p:nvSpPr>
        <p:spPr bwMode="auto">
          <a:xfrm>
            <a:off x="804863" y="4684713"/>
            <a:ext cx="1260475" cy="1439862"/>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3560" name="TextBox 8"/>
          <p:cNvSpPr txBox="1">
            <a:spLocks noChangeArrowheads="1"/>
          </p:cNvSpPr>
          <p:nvPr/>
        </p:nvSpPr>
        <p:spPr bwMode="auto">
          <a:xfrm>
            <a:off x="804863" y="4684713"/>
            <a:ext cx="1260475" cy="1200150"/>
          </a:xfrm>
          <a:prstGeom prst="rect">
            <a:avLst/>
          </a:prstGeom>
          <a:noFill/>
          <a:ln w="9525">
            <a:noFill/>
            <a:miter lim="800000"/>
            <a:headEnd/>
            <a:tailEnd/>
          </a:ln>
        </p:spPr>
        <p:txBody>
          <a:bodyPr anchor="ctr">
            <a:spAutoFit/>
          </a:bodyPr>
          <a:lstStyle/>
          <a:p>
            <a:pPr algn="ctr"/>
            <a:r>
              <a:rPr lang="zh-CN" altLang="en-US" dirty="0"/>
              <a:t>该数据结构有什么特点？有哪些操作？</a:t>
            </a:r>
          </a:p>
        </p:txBody>
      </p:sp>
      <p:sp>
        <p:nvSpPr>
          <p:cNvPr id="10" name="椭圆 9"/>
          <p:cNvSpPr/>
          <p:nvPr/>
        </p:nvSpPr>
        <p:spPr bwMode="auto">
          <a:xfrm>
            <a:off x="2773363" y="3787775"/>
            <a:ext cx="1260475" cy="720725"/>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3562" name="TextBox 10"/>
          <p:cNvSpPr txBox="1">
            <a:spLocks noChangeArrowheads="1"/>
          </p:cNvSpPr>
          <p:nvPr/>
        </p:nvSpPr>
        <p:spPr bwMode="auto">
          <a:xfrm>
            <a:off x="2773363" y="3956050"/>
            <a:ext cx="1260475" cy="369888"/>
          </a:xfrm>
          <a:prstGeom prst="rect">
            <a:avLst/>
          </a:prstGeom>
          <a:noFill/>
          <a:ln w="9525">
            <a:noFill/>
            <a:miter lim="800000"/>
            <a:headEnd/>
            <a:tailEnd/>
          </a:ln>
        </p:spPr>
        <p:txBody>
          <a:bodyPr anchor="ctr">
            <a:spAutoFit/>
          </a:bodyPr>
          <a:lstStyle/>
          <a:p>
            <a:pPr algn="ctr"/>
            <a:r>
              <a:rPr lang="en-US" altLang="zh-CN" b="1"/>
              <a:t>C++</a:t>
            </a:r>
            <a:r>
              <a:rPr lang="zh-CN" altLang="en-US" b="1"/>
              <a:t>实现</a:t>
            </a:r>
          </a:p>
        </p:txBody>
      </p:sp>
      <p:sp>
        <p:nvSpPr>
          <p:cNvPr id="12" name="圆角矩形 11"/>
          <p:cNvSpPr/>
          <p:nvPr/>
        </p:nvSpPr>
        <p:spPr bwMode="auto">
          <a:xfrm>
            <a:off x="2773363" y="4684713"/>
            <a:ext cx="1260475" cy="1439862"/>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3564" name="TextBox 12"/>
          <p:cNvSpPr txBox="1">
            <a:spLocks noChangeArrowheads="1"/>
          </p:cNvSpPr>
          <p:nvPr/>
        </p:nvSpPr>
        <p:spPr bwMode="auto">
          <a:xfrm>
            <a:off x="2773363" y="4684713"/>
            <a:ext cx="1260475" cy="923925"/>
          </a:xfrm>
          <a:prstGeom prst="rect">
            <a:avLst/>
          </a:prstGeom>
          <a:noFill/>
          <a:ln w="9525">
            <a:noFill/>
            <a:miter lim="800000"/>
            <a:headEnd/>
            <a:tailEnd/>
          </a:ln>
        </p:spPr>
        <p:txBody>
          <a:bodyPr anchor="ctr">
            <a:spAutoFit/>
          </a:bodyPr>
          <a:lstStyle/>
          <a:p>
            <a:pPr algn="ctr"/>
            <a:r>
              <a:rPr lang="zh-CN" altLang="en-US"/>
              <a:t>可执行的</a:t>
            </a:r>
            <a:r>
              <a:rPr lang="en-US" altLang="zh-CN"/>
              <a:t>C++</a:t>
            </a:r>
            <a:r>
              <a:rPr lang="zh-CN" altLang="en-US"/>
              <a:t>代码是怎样的？</a:t>
            </a:r>
          </a:p>
        </p:txBody>
      </p:sp>
      <p:sp>
        <p:nvSpPr>
          <p:cNvPr id="14" name="椭圆 13"/>
          <p:cNvSpPr/>
          <p:nvPr/>
        </p:nvSpPr>
        <p:spPr bwMode="auto">
          <a:xfrm>
            <a:off x="4746625" y="3787775"/>
            <a:ext cx="1260475" cy="720725"/>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3566" name="TextBox 14"/>
          <p:cNvSpPr txBox="1">
            <a:spLocks noChangeArrowheads="1"/>
          </p:cNvSpPr>
          <p:nvPr/>
        </p:nvSpPr>
        <p:spPr bwMode="auto">
          <a:xfrm>
            <a:off x="4746625" y="3956050"/>
            <a:ext cx="1260475" cy="369888"/>
          </a:xfrm>
          <a:prstGeom prst="rect">
            <a:avLst/>
          </a:prstGeom>
          <a:noFill/>
          <a:ln w="9525">
            <a:noFill/>
            <a:miter lim="800000"/>
            <a:headEnd/>
            <a:tailEnd/>
          </a:ln>
        </p:spPr>
        <p:txBody>
          <a:bodyPr anchor="ctr">
            <a:spAutoFit/>
          </a:bodyPr>
          <a:lstStyle/>
          <a:p>
            <a:pPr algn="ctr"/>
            <a:r>
              <a:rPr lang="zh-CN" altLang="en-US" b="1"/>
              <a:t>性能分析</a:t>
            </a:r>
          </a:p>
        </p:txBody>
      </p:sp>
      <p:sp>
        <p:nvSpPr>
          <p:cNvPr id="16" name="圆角矩形 15"/>
          <p:cNvSpPr/>
          <p:nvPr/>
        </p:nvSpPr>
        <p:spPr bwMode="auto">
          <a:xfrm>
            <a:off x="4746625" y="4684713"/>
            <a:ext cx="1260475" cy="1439862"/>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3568" name="TextBox 16"/>
          <p:cNvSpPr txBox="1">
            <a:spLocks noChangeArrowheads="1"/>
          </p:cNvSpPr>
          <p:nvPr/>
        </p:nvSpPr>
        <p:spPr bwMode="auto">
          <a:xfrm>
            <a:off x="4746625" y="4684713"/>
            <a:ext cx="1260475" cy="1477962"/>
          </a:xfrm>
          <a:prstGeom prst="rect">
            <a:avLst/>
          </a:prstGeom>
          <a:noFill/>
          <a:ln w="9525">
            <a:noFill/>
            <a:miter lim="800000"/>
            <a:headEnd/>
            <a:tailEnd/>
          </a:ln>
        </p:spPr>
        <p:txBody>
          <a:bodyPr anchor="ctr">
            <a:spAutoFit/>
          </a:bodyPr>
          <a:lstStyle/>
          <a:p>
            <a:pPr algn="ctr"/>
            <a:r>
              <a:rPr lang="zh-CN" altLang="en-US"/>
              <a:t>空间消耗如何？关键操作的时间性能如何？</a:t>
            </a:r>
          </a:p>
        </p:txBody>
      </p:sp>
      <p:sp>
        <p:nvSpPr>
          <p:cNvPr id="18" name="椭圆 17"/>
          <p:cNvSpPr/>
          <p:nvPr/>
        </p:nvSpPr>
        <p:spPr bwMode="auto">
          <a:xfrm>
            <a:off x="6719888" y="3787775"/>
            <a:ext cx="1260475" cy="720725"/>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3570" name="TextBox 18"/>
          <p:cNvSpPr txBox="1">
            <a:spLocks noChangeArrowheads="1"/>
          </p:cNvSpPr>
          <p:nvPr/>
        </p:nvSpPr>
        <p:spPr bwMode="auto">
          <a:xfrm>
            <a:off x="6719888" y="3956050"/>
            <a:ext cx="1260475" cy="369888"/>
          </a:xfrm>
          <a:prstGeom prst="rect">
            <a:avLst/>
          </a:prstGeom>
          <a:noFill/>
          <a:ln w="9525">
            <a:noFill/>
            <a:miter lim="800000"/>
            <a:headEnd/>
            <a:tailEnd/>
          </a:ln>
        </p:spPr>
        <p:txBody>
          <a:bodyPr anchor="ctr">
            <a:spAutoFit/>
          </a:bodyPr>
          <a:lstStyle/>
          <a:p>
            <a:pPr algn="ctr"/>
            <a:r>
              <a:rPr lang="zh-CN" altLang="en-US" b="1"/>
              <a:t>应用</a:t>
            </a:r>
          </a:p>
        </p:txBody>
      </p:sp>
      <p:sp>
        <p:nvSpPr>
          <p:cNvPr id="20" name="圆角矩形 19"/>
          <p:cNvSpPr/>
          <p:nvPr/>
        </p:nvSpPr>
        <p:spPr bwMode="auto">
          <a:xfrm>
            <a:off x="6719888" y="4684713"/>
            <a:ext cx="1260475" cy="1439862"/>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3572" name="TextBox 20"/>
          <p:cNvSpPr txBox="1">
            <a:spLocks noChangeArrowheads="1"/>
          </p:cNvSpPr>
          <p:nvPr/>
        </p:nvSpPr>
        <p:spPr bwMode="auto">
          <a:xfrm>
            <a:off x="6719888" y="4684713"/>
            <a:ext cx="1260475" cy="923925"/>
          </a:xfrm>
          <a:prstGeom prst="rect">
            <a:avLst/>
          </a:prstGeom>
          <a:noFill/>
          <a:ln w="9525">
            <a:noFill/>
            <a:miter lim="800000"/>
            <a:headEnd/>
            <a:tailEnd/>
          </a:ln>
        </p:spPr>
        <p:txBody>
          <a:bodyPr anchor="ctr">
            <a:spAutoFit/>
          </a:bodyPr>
          <a:lstStyle/>
          <a:p>
            <a:pPr algn="ctr"/>
            <a:r>
              <a:rPr lang="zh-CN" altLang="en-US"/>
              <a:t>用在什么地方？怎么用？</a:t>
            </a:r>
          </a:p>
        </p:txBody>
      </p:sp>
      <p:sp>
        <p:nvSpPr>
          <p:cNvPr id="22" name="右箭头 21"/>
          <p:cNvSpPr/>
          <p:nvPr/>
        </p:nvSpPr>
        <p:spPr bwMode="auto">
          <a:xfrm>
            <a:off x="2060575" y="4060825"/>
            <a:ext cx="720725" cy="179388"/>
          </a:xfrm>
          <a:prstGeom prst="righ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3" name="右箭头 22"/>
          <p:cNvSpPr/>
          <p:nvPr/>
        </p:nvSpPr>
        <p:spPr bwMode="auto">
          <a:xfrm>
            <a:off x="4033838" y="4060825"/>
            <a:ext cx="720725" cy="179388"/>
          </a:xfrm>
          <a:prstGeom prst="righ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4" name="右箭头 23"/>
          <p:cNvSpPr/>
          <p:nvPr/>
        </p:nvSpPr>
        <p:spPr bwMode="auto">
          <a:xfrm>
            <a:off x="6003925" y="4060825"/>
            <a:ext cx="720725" cy="179388"/>
          </a:xfrm>
          <a:prstGeom prst="righ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a:t>主要内容</a:t>
            </a:r>
          </a:p>
        </p:txBody>
      </p:sp>
      <p:sp>
        <p:nvSpPr>
          <p:cNvPr id="51203" name="内容占位符 2"/>
          <p:cNvSpPr>
            <a:spLocks noGrp="1"/>
          </p:cNvSpPr>
          <p:nvPr>
            <p:ph idx="1"/>
          </p:nvPr>
        </p:nvSpPr>
        <p:spPr/>
        <p:txBody>
          <a:bodyPr/>
          <a:lstStyle/>
          <a:p>
            <a:r>
              <a:rPr lang="zh-CN" altLang="en-US"/>
              <a:t>基本概念</a:t>
            </a:r>
            <a:endParaRPr lang="en-US" altLang="zh-CN"/>
          </a:p>
          <a:p>
            <a:r>
              <a:rPr lang="zh-CN" altLang="en-US">
                <a:solidFill>
                  <a:srgbClr val="FF0000"/>
                </a:solidFill>
              </a:rPr>
              <a:t>线性表的描述与分析</a:t>
            </a:r>
            <a:endParaRPr lang="en-US" altLang="zh-CN">
              <a:solidFill>
                <a:srgbClr val="FF0000"/>
              </a:solidFill>
            </a:endParaRPr>
          </a:p>
          <a:p>
            <a:pPr lvl="1"/>
            <a:r>
              <a:rPr lang="zh-CN" altLang="en-US"/>
              <a:t>公式化描述</a:t>
            </a:r>
            <a:endParaRPr lang="en-US" altLang="zh-CN"/>
          </a:p>
          <a:p>
            <a:pPr lvl="1"/>
            <a:r>
              <a:rPr lang="zh-CN" altLang="en-US">
                <a:solidFill>
                  <a:srgbClr val="FF0000"/>
                </a:solidFill>
              </a:rPr>
              <a:t>链表描述</a:t>
            </a:r>
            <a:endParaRPr lang="en-US" altLang="zh-CN">
              <a:solidFill>
                <a:srgbClr val="FF0000"/>
              </a:solidFill>
            </a:endParaRPr>
          </a:p>
          <a:p>
            <a:r>
              <a:rPr lang="zh-CN" altLang="en-US"/>
              <a:t>线性表的应用</a:t>
            </a:r>
          </a:p>
        </p:txBody>
      </p:sp>
      <p:sp>
        <p:nvSpPr>
          <p:cNvPr id="51204" name="灯片编号占位符 3"/>
          <p:cNvSpPr>
            <a:spLocks noGrp="1"/>
          </p:cNvSpPr>
          <p:nvPr>
            <p:ph type="sldNum" sz="quarter" idx="11"/>
          </p:nvPr>
        </p:nvSpPr>
        <p:spPr>
          <a:noFill/>
        </p:spPr>
        <p:txBody>
          <a:bodyPr/>
          <a:lstStyle/>
          <a:p>
            <a:fld id="{FF938776-92FD-4AA0-B78E-E64569B79B9C}" type="slidenum">
              <a:rPr lang="en-US" altLang="en-US" smtClean="0"/>
              <a:pPr/>
              <a:t>30</a:t>
            </a:fld>
            <a:endParaRPr lang="en-US" alt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a:t>H2.</a:t>
            </a:r>
            <a:r>
              <a:rPr lang="zh-CN" altLang="en-US"/>
              <a:t>线性表的链表描述</a:t>
            </a:r>
          </a:p>
        </p:txBody>
      </p:sp>
      <p:sp>
        <p:nvSpPr>
          <p:cNvPr id="52227" name="Rectangle 3"/>
          <p:cNvSpPr>
            <a:spLocks noGrp="1" noChangeArrowheads="1"/>
          </p:cNvSpPr>
          <p:nvPr>
            <p:ph type="body" idx="1"/>
          </p:nvPr>
        </p:nvSpPr>
        <p:spPr/>
        <p:txBody>
          <a:bodyPr/>
          <a:lstStyle/>
          <a:p>
            <a:pPr eaLnBrk="1" hangingPunct="1"/>
            <a:r>
              <a:rPr lang="zh-CN" altLang="en-US"/>
              <a:t>与公式化描述的本质区别：</a:t>
            </a:r>
            <a:br>
              <a:rPr lang="zh-CN" altLang="en-US"/>
            </a:br>
            <a:r>
              <a:rPr lang="zh-CN" altLang="en-US"/>
              <a:t>数据结构中的关联元素不保证存储空间上的关联</a:t>
            </a:r>
            <a:r>
              <a:rPr lang="en-US" altLang="zh-CN"/>
              <a:t>——</a:t>
            </a:r>
            <a:r>
              <a:rPr lang="zh-CN" altLang="en-US">
                <a:solidFill>
                  <a:srgbClr val="FF0000"/>
                </a:solidFill>
              </a:rPr>
              <a:t>定位</a:t>
            </a:r>
            <a:r>
              <a:rPr lang="en-US" altLang="zh-CN">
                <a:solidFill>
                  <a:srgbClr val="FF0000"/>
                </a:solidFill>
              </a:rPr>
              <a:t>O(1)</a:t>
            </a:r>
            <a:r>
              <a:rPr lang="en-US" altLang="zh-CN">
                <a:solidFill>
                  <a:srgbClr val="FF0000"/>
                </a:solidFill>
                <a:sym typeface="Wingdings" pitchFamily="2" charset="2"/>
              </a:rPr>
              <a:t></a:t>
            </a:r>
            <a:r>
              <a:rPr lang="en-US" altLang="zh-CN">
                <a:solidFill>
                  <a:srgbClr val="FF0000"/>
                </a:solidFill>
              </a:rPr>
              <a:t>O(n)</a:t>
            </a:r>
          </a:p>
          <a:p>
            <a:pPr eaLnBrk="1" hangingPunct="1"/>
            <a:r>
              <a:rPr lang="zh-CN" altLang="en-US"/>
              <a:t>节点内容</a:t>
            </a:r>
          </a:p>
          <a:p>
            <a:pPr lvl="1" eaLnBrk="1" hangingPunct="1"/>
            <a:r>
              <a:rPr lang="zh-CN" altLang="en-US"/>
              <a:t>数据对象实例的元素</a:t>
            </a:r>
          </a:p>
          <a:p>
            <a:pPr lvl="1" eaLnBrk="1" hangingPunct="1"/>
            <a:r>
              <a:rPr lang="zh-CN" altLang="en-US"/>
              <a:t>为了正确定位，必须保留关联节点的位置</a:t>
            </a:r>
          </a:p>
        </p:txBody>
      </p:sp>
      <p:sp>
        <p:nvSpPr>
          <p:cNvPr id="52228" name="灯片编号占位符 3"/>
          <p:cNvSpPr>
            <a:spLocks noGrp="1"/>
          </p:cNvSpPr>
          <p:nvPr>
            <p:ph type="sldNum" sz="quarter" idx="11"/>
          </p:nvPr>
        </p:nvSpPr>
        <p:spPr>
          <a:noFill/>
        </p:spPr>
        <p:txBody>
          <a:bodyPr/>
          <a:lstStyle/>
          <a:p>
            <a:fld id="{70E3F797-C67C-4209-AEF2-DD3ED2E6C529}" type="slidenum">
              <a:rPr lang="en-US" altLang="en-US" smtClean="0"/>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a:t>线性表的链表描述</a:t>
            </a:r>
          </a:p>
        </p:txBody>
      </p:sp>
      <p:sp>
        <p:nvSpPr>
          <p:cNvPr id="53251" name="Rectangle 3"/>
          <p:cNvSpPr>
            <a:spLocks noGrp="1" noChangeArrowheads="1"/>
          </p:cNvSpPr>
          <p:nvPr>
            <p:ph type="body" idx="1"/>
          </p:nvPr>
        </p:nvSpPr>
        <p:spPr>
          <a:xfrm>
            <a:off x="804863" y="1371600"/>
            <a:ext cx="7772400" cy="4800600"/>
          </a:xfrm>
        </p:spPr>
        <p:txBody>
          <a:bodyPr/>
          <a:lstStyle/>
          <a:p>
            <a:pPr eaLnBrk="1" hangingPunct="1"/>
            <a:r>
              <a:rPr lang="zh-CN" altLang="en-US"/>
              <a:t>线性表</a:t>
            </a:r>
            <a:r>
              <a:rPr lang="en-US" altLang="zh-CN"/>
              <a:t>L=(</a:t>
            </a:r>
            <a:r>
              <a:rPr lang="en-US" altLang="zh-CN" i="1"/>
              <a:t>e</a:t>
            </a:r>
            <a:r>
              <a:rPr lang="en-US" altLang="zh-CN" baseline="-25000"/>
              <a:t>1</a:t>
            </a:r>
            <a:r>
              <a:rPr lang="en-US" altLang="zh-CN"/>
              <a:t>, </a:t>
            </a:r>
            <a:r>
              <a:rPr lang="en-US" altLang="zh-CN" i="1"/>
              <a:t>e</a:t>
            </a:r>
            <a:r>
              <a:rPr lang="en-US" altLang="zh-CN" baseline="-25000"/>
              <a:t>2</a:t>
            </a:r>
            <a:r>
              <a:rPr lang="en-US" altLang="zh-CN"/>
              <a:t>,…, </a:t>
            </a:r>
            <a:r>
              <a:rPr lang="en-US" altLang="zh-CN" i="1"/>
              <a:t>e</a:t>
            </a:r>
            <a:r>
              <a:rPr lang="en-US" altLang="zh-CN" i="1" baseline="-25000"/>
              <a:t>n</a:t>
            </a:r>
            <a:r>
              <a:rPr lang="en-US" altLang="zh-CN"/>
              <a:t>)</a:t>
            </a:r>
          </a:p>
          <a:p>
            <a:pPr eaLnBrk="1" hangingPunct="1"/>
            <a:r>
              <a:rPr lang="zh-CN" altLang="en-US"/>
              <a:t>每个元素</a:t>
            </a:r>
            <a:r>
              <a:rPr lang="en-US" altLang="zh-CN"/>
              <a:t>e</a:t>
            </a:r>
            <a:r>
              <a:rPr lang="en-US" altLang="zh-CN" baseline="-25000"/>
              <a:t>i</a:t>
            </a:r>
            <a:r>
              <a:rPr lang="zh-CN" altLang="en-US"/>
              <a:t>放在不同节点的</a:t>
            </a:r>
            <a:r>
              <a:rPr lang="zh-CN" altLang="en-US">
                <a:solidFill>
                  <a:srgbClr val="FF0000"/>
                </a:solidFill>
              </a:rPr>
              <a:t>数据域</a:t>
            </a:r>
            <a:r>
              <a:rPr lang="zh-CN" altLang="en-US"/>
              <a:t>内</a:t>
            </a:r>
          </a:p>
          <a:p>
            <a:pPr eaLnBrk="1" hangingPunct="1"/>
            <a:r>
              <a:rPr lang="zh-CN" altLang="en-US"/>
              <a:t>仅有的结构就是元素次序，“</a:t>
            </a:r>
            <a:r>
              <a:rPr lang="en-US" altLang="zh-CN" i="1"/>
              <a:t>e</a:t>
            </a:r>
            <a:r>
              <a:rPr lang="en-US" altLang="zh-CN" baseline="-25000"/>
              <a:t>l</a:t>
            </a:r>
            <a:r>
              <a:rPr lang="zh-CN" altLang="en-US"/>
              <a:t>优先于</a:t>
            </a:r>
            <a:r>
              <a:rPr lang="en-US" altLang="zh-CN" i="1"/>
              <a:t>e</a:t>
            </a:r>
            <a:r>
              <a:rPr lang="en-US" altLang="zh-CN" baseline="-25000"/>
              <a:t>2</a:t>
            </a:r>
            <a:r>
              <a:rPr lang="zh-CN" altLang="en-US"/>
              <a:t>，</a:t>
            </a:r>
            <a:r>
              <a:rPr lang="en-US" altLang="zh-CN" i="1"/>
              <a:t>e</a:t>
            </a:r>
            <a:r>
              <a:rPr lang="en-US" altLang="zh-CN" baseline="-25000"/>
              <a:t>2</a:t>
            </a:r>
            <a:r>
              <a:rPr lang="zh-CN" altLang="en-US"/>
              <a:t>优先于</a:t>
            </a:r>
            <a:r>
              <a:rPr lang="en-US" altLang="zh-CN" i="1"/>
              <a:t>e</a:t>
            </a:r>
            <a:r>
              <a:rPr lang="en-US" altLang="zh-CN" baseline="-25000"/>
              <a:t>3</a:t>
            </a:r>
            <a:r>
              <a:rPr lang="zh-CN" altLang="en-US"/>
              <a:t>，</a:t>
            </a:r>
            <a:r>
              <a:rPr lang="en-US" altLang="zh-CN"/>
              <a:t>…”——</a:t>
            </a:r>
            <a:r>
              <a:rPr lang="zh-CN" altLang="en-US"/>
              <a:t>所谓“关联”，就是下一个节点</a:t>
            </a:r>
          </a:p>
          <a:p>
            <a:pPr eaLnBrk="1" hangingPunct="1"/>
            <a:r>
              <a:rPr lang="zh-CN" altLang="en-US"/>
              <a:t>节点</a:t>
            </a:r>
            <a:r>
              <a:rPr lang="en-US" altLang="zh-CN"/>
              <a:t>e</a:t>
            </a:r>
            <a:r>
              <a:rPr lang="en-US" altLang="zh-CN" baseline="-25000"/>
              <a:t>i</a:t>
            </a:r>
            <a:r>
              <a:rPr lang="zh-CN" altLang="en-US"/>
              <a:t>的</a:t>
            </a:r>
            <a:r>
              <a:rPr lang="zh-CN" altLang="en-US">
                <a:solidFill>
                  <a:srgbClr val="FF0000"/>
                </a:solidFill>
              </a:rPr>
              <a:t>链接域</a:t>
            </a:r>
            <a:r>
              <a:rPr lang="zh-CN" altLang="en-US"/>
              <a:t>（指针域）保存指向节点</a:t>
            </a:r>
            <a:r>
              <a:rPr lang="en-US" altLang="zh-CN"/>
              <a:t>e</a:t>
            </a:r>
            <a:r>
              <a:rPr lang="en-US" altLang="zh-CN" baseline="-25000"/>
              <a:t>i+1</a:t>
            </a:r>
            <a:r>
              <a:rPr lang="zh-CN" altLang="en-US"/>
              <a:t>的指针</a:t>
            </a:r>
          </a:p>
        </p:txBody>
      </p:sp>
      <p:sp>
        <p:nvSpPr>
          <p:cNvPr id="53252" name="灯片编号占位符 3"/>
          <p:cNvSpPr>
            <a:spLocks noGrp="1"/>
          </p:cNvSpPr>
          <p:nvPr>
            <p:ph type="sldNum" sz="quarter" idx="11"/>
          </p:nvPr>
        </p:nvSpPr>
        <p:spPr>
          <a:noFill/>
        </p:spPr>
        <p:txBody>
          <a:bodyPr/>
          <a:lstStyle/>
          <a:p>
            <a:fld id="{C78164EC-2D87-42FE-8955-636A92A42687}" type="slidenum">
              <a:rPr lang="en-US" altLang="en-US" smtClean="0"/>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a:t>线性表的链表描述（续）</a:t>
            </a:r>
          </a:p>
        </p:txBody>
      </p:sp>
      <p:sp>
        <p:nvSpPr>
          <p:cNvPr id="54275" name="Rectangle 3"/>
          <p:cNvSpPr>
            <a:spLocks noGrp="1" noChangeArrowheads="1"/>
          </p:cNvSpPr>
          <p:nvPr>
            <p:ph type="body" idx="1"/>
          </p:nvPr>
        </p:nvSpPr>
        <p:spPr>
          <a:xfrm>
            <a:off x="1182688" y="1371600"/>
            <a:ext cx="7772400" cy="3200400"/>
          </a:xfrm>
        </p:spPr>
        <p:txBody>
          <a:bodyPr/>
          <a:lstStyle/>
          <a:p>
            <a:pPr eaLnBrk="1" hangingPunct="1"/>
            <a:r>
              <a:rPr lang="en-US" altLang="zh-CN"/>
              <a:t>e</a:t>
            </a:r>
            <a:r>
              <a:rPr lang="en-US" altLang="zh-CN" baseline="-25000"/>
              <a:t>n</a:t>
            </a:r>
            <a:r>
              <a:rPr lang="zh-CN" altLang="en-US"/>
              <a:t>的链接域设置为</a:t>
            </a:r>
            <a:r>
              <a:rPr lang="en-US" altLang="zh-CN"/>
              <a:t>NULL</a:t>
            </a:r>
            <a:r>
              <a:rPr lang="zh-CN" altLang="en-US"/>
              <a:t>（</a:t>
            </a:r>
            <a:r>
              <a:rPr lang="en-US" altLang="zh-CN"/>
              <a:t>0</a:t>
            </a:r>
            <a:r>
              <a:rPr lang="zh-CN" altLang="en-US"/>
              <a:t>）</a:t>
            </a:r>
            <a:r>
              <a:rPr lang="en-US" altLang="zh-CN"/>
              <a:t>——</a:t>
            </a:r>
            <a:r>
              <a:rPr lang="zh-CN" altLang="en-US"/>
              <a:t>无后继节点</a:t>
            </a:r>
            <a:r>
              <a:rPr lang="en-US" altLang="zh-CN"/>
              <a:t>——</a:t>
            </a:r>
            <a:r>
              <a:rPr lang="zh-CN" altLang="en-US"/>
              <a:t>尾节点</a:t>
            </a:r>
          </a:p>
          <a:p>
            <a:pPr eaLnBrk="1" hangingPunct="1"/>
            <a:r>
              <a:rPr lang="en-US" altLang="zh-CN"/>
              <a:t>e</a:t>
            </a:r>
            <a:r>
              <a:rPr lang="en-US" altLang="zh-CN" baseline="-25000"/>
              <a:t>1</a:t>
            </a:r>
            <a:r>
              <a:rPr lang="en-US" altLang="zh-CN"/>
              <a:t>——</a:t>
            </a:r>
            <a:r>
              <a:rPr lang="zh-CN" altLang="en-US"/>
              <a:t>首节点，没有其他节点的链接域指向它，首指针</a:t>
            </a:r>
            <a:r>
              <a:rPr lang="en-US" altLang="zh-CN"/>
              <a:t>——</a:t>
            </a:r>
            <a:r>
              <a:rPr lang="zh-CN" altLang="en-US"/>
              <a:t>正确定位数据的关键！</a:t>
            </a:r>
          </a:p>
          <a:p>
            <a:pPr eaLnBrk="1" hangingPunct="1"/>
            <a:r>
              <a:rPr lang="zh-CN" altLang="en-US"/>
              <a:t>单向链表</a:t>
            </a:r>
            <a:r>
              <a:rPr lang="en-US" altLang="zh-CN"/>
              <a:t>——</a:t>
            </a:r>
            <a:r>
              <a:rPr lang="zh-CN" altLang="en-US"/>
              <a:t>链（</a:t>
            </a:r>
            <a:r>
              <a:rPr lang="en-US" altLang="zh-CN">
                <a:solidFill>
                  <a:schemeClr val="hlink"/>
                </a:solidFill>
              </a:rPr>
              <a:t>chain</a:t>
            </a:r>
            <a:r>
              <a:rPr lang="zh-CN" altLang="en-US"/>
              <a:t>）</a:t>
            </a:r>
          </a:p>
        </p:txBody>
      </p:sp>
      <p:pic>
        <p:nvPicPr>
          <p:cNvPr id="54276" name="Picture 4" descr="link"/>
          <p:cNvPicPr>
            <a:picLocks noChangeAspect="1" noChangeArrowheads="1"/>
          </p:cNvPicPr>
          <p:nvPr/>
        </p:nvPicPr>
        <p:blipFill>
          <a:blip r:embed="rId2"/>
          <a:srcRect/>
          <a:stretch>
            <a:fillRect/>
          </a:stretch>
        </p:blipFill>
        <p:spPr bwMode="auto">
          <a:xfrm>
            <a:off x="1676400" y="4038600"/>
            <a:ext cx="6254750" cy="2257425"/>
          </a:xfrm>
          <a:prstGeom prst="rect">
            <a:avLst/>
          </a:prstGeom>
          <a:noFill/>
          <a:ln w="9525">
            <a:noFill/>
            <a:miter lim="800000"/>
            <a:headEnd/>
            <a:tailEnd/>
          </a:ln>
        </p:spPr>
      </p:pic>
      <p:sp>
        <p:nvSpPr>
          <p:cNvPr id="5" name="圆角矩形 4"/>
          <p:cNvSpPr>
            <a:spLocks noChangeArrowheads="1"/>
          </p:cNvSpPr>
          <p:nvPr/>
        </p:nvSpPr>
        <p:spPr bwMode="auto">
          <a:xfrm>
            <a:off x="984250" y="3967163"/>
            <a:ext cx="7354888" cy="2511425"/>
          </a:xfrm>
          <a:prstGeom prst="roundRect">
            <a:avLst>
              <a:gd name="adj" fmla="val 16667"/>
            </a:avLst>
          </a:prstGeom>
          <a:noFill/>
          <a:ln w="28575" algn="ctr">
            <a:solidFill>
              <a:srgbClr val="FF0000"/>
            </a:solidFill>
            <a:round/>
            <a:headEnd/>
            <a:tailEnd/>
          </a:ln>
        </p:spPr>
        <p:txBody>
          <a:bodyPr lIns="0" tIns="0" rIns="182880" bIns="0"/>
          <a:lstStyle/>
          <a:p>
            <a:pPr>
              <a:spcBef>
                <a:spcPct val="50000"/>
              </a:spcBef>
            </a:pPr>
            <a:endParaRPr lang="zh-CN" altLang="en-US" sz="2400"/>
          </a:p>
        </p:txBody>
      </p:sp>
      <p:sp>
        <p:nvSpPr>
          <p:cNvPr id="54278" name="灯片编号占位符 3"/>
          <p:cNvSpPr>
            <a:spLocks noGrp="1"/>
          </p:cNvSpPr>
          <p:nvPr>
            <p:ph type="sldNum" sz="quarter" idx="11"/>
          </p:nvPr>
        </p:nvSpPr>
        <p:spPr>
          <a:noFill/>
        </p:spPr>
        <p:txBody>
          <a:bodyPr/>
          <a:lstStyle/>
          <a:p>
            <a:fld id="{B4D7A285-A72F-472F-AE04-31B42B498470}" type="slidenum">
              <a:rPr lang="en-US" altLang="en-US" smtClean="0"/>
              <a:pPr/>
              <a:t>33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plus(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a:t>链表节点：</a:t>
            </a:r>
            <a:r>
              <a:rPr lang="en-US" altLang="zh-CN"/>
              <a:t>ChainNode</a:t>
            </a:r>
          </a:p>
        </p:txBody>
      </p:sp>
      <p:sp>
        <p:nvSpPr>
          <p:cNvPr id="55299" name="Rectangle 3"/>
          <p:cNvSpPr>
            <a:spLocks noGrp="1" noChangeArrowheads="1"/>
          </p:cNvSpPr>
          <p:nvPr>
            <p:ph type="body" idx="1"/>
          </p:nvPr>
        </p:nvSpPr>
        <p:spPr/>
        <p:txBody>
          <a:bodyPr/>
          <a:lstStyle/>
          <a:p>
            <a:pPr eaLnBrk="1" hangingPunct="1">
              <a:buClrTx/>
              <a:buFontTx/>
              <a:buNone/>
            </a:pPr>
            <a:r>
              <a:rPr lang="en-US" altLang="zh-CN" sz="2000">
                <a:solidFill>
                  <a:srgbClr val="0000FF"/>
                </a:solidFill>
                <a:latin typeface="Tahoma" pitchFamily="34" charset="0"/>
              </a:rPr>
              <a:t>template &lt;class T&gt;</a:t>
            </a:r>
          </a:p>
          <a:p>
            <a:pPr eaLnBrk="1" hangingPunct="1">
              <a:buClrTx/>
              <a:buFontTx/>
              <a:buNone/>
            </a:pPr>
            <a:r>
              <a:rPr lang="en-US" altLang="zh-CN" sz="2000">
                <a:solidFill>
                  <a:srgbClr val="0000FF"/>
                </a:solidFill>
                <a:latin typeface="Tahoma" pitchFamily="34" charset="0"/>
              </a:rPr>
              <a:t>class ChainNode {</a:t>
            </a:r>
          </a:p>
          <a:p>
            <a:pPr eaLnBrk="1" hangingPunct="1">
              <a:buClrTx/>
              <a:buFontTx/>
              <a:buNone/>
            </a:pPr>
            <a:r>
              <a:rPr lang="en-US" altLang="zh-CN" sz="2000">
                <a:solidFill>
                  <a:srgbClr val="0000FF"/>
                </a:solidFill>
                <a:latin typeface="Tahoma" pitchFamily="34" charset="0"/>
              </a:rPr>
              <a:t>   friend Chain&lt;T&gt;;</a:t>
            </a:r>
          </a:p>
          <a:p>
            <a:pPr eaLnBrk="1" hangingPunct="1">
              <a:buClrTx/>
              <a:buFontTx/>
              <a:buNone/>
            </a:pPr>
            <a:r>
              <a:rPr lang="en-US" altLang="zh-CN" sz="2000">
                <a:solidFill>
                  <a:srgbClr val="0000FF"/>
                </a:solidFill>
                <a:latin typeface="Tahoma" pitchFamily="34" charset="0"/>
              </a:rPr>
              <a:t>   friend ChainIterator&lt;T&gt;;</a:t>
            </a:r>
          </a:p>
          <a:p>
            <a:pPr eaLnBrk="1" hangingPunct="1">
              <a:buClrTx/>
              <a:buFontTx/>
              <a:buNone/>
            </a:pPr>
            <a:r>
              <a:rPr lang="en-US" altLang="zh-CN" sz="2000">
                <a:solidFill>
                  <a:srgbClr val="0000FF"/>
                </a:solidFill>
                <a:latin typeface="Tahoma" pitchFamily="34" charset="0"/>
              </a:rPr>
              <a:t>private:</a:t>
            </a:r>
          </a:p>
          <a:p>
            <a:pPr eaLnBrk="1" hangingPunct="1">
              <a:buClrTx/>
              <a:buFontTx/>
              <a:buNone/>
            </a:pPr>
            <a:r>
              <a:rPr lang="en-US" altLang="zh-CN" sz="2000">
                <a:solidFill>
                  <a:srgbClr val="0000FF"/>
                </a:solidFill>
                <a:latin typeface="Tahoma" pitchFamily="34" charset="0"/>
              </a:rPr>
              <a:t>      T data;   </a:t>
            </a:r>
            <a:r>
              <a:rPr lang="en-US" altLang="zh-CN" sz="2000" b="0">
                <a:solidFill>
                  <a:srgbClr val="00B050"/>
                </a:solidFill>
                <a:latin typeface="Tahoma" pitchFamily="34" charset="0"/>
              </a:rPr>
              <a:t>//</a:t>
            </a:r>
            <a:r>
              <a:rPr lang="zh-CN" altLang="en-US" sz="2000" b="0">
                <a:solidFill>
                  <a:srgbClr val="00B050"/>
                </a:solidFill>
                <a:latin typeface="Tahoma" pitchFamily="34" charset="0"/>
              </a:rPr>
              <a:t>数据域</a:t>
            </a:r>
            <a:endParaRPr lang="en-US" altLang="zh-CN" sz="2000" b="0">
              <a:solidFill>
                <a:srgbClr val="00B050"/>
              </a:solidFill>
              <a:latin typeface="Tahoma" pitchFamily="34" charset="0"/>
            </a:endParaRPr>
          </a:p>
          <a:p>
            <a:pPr eaLnBrk="1" hangingPunct="1">
              <a:buClrTx/>
              <a:buFontTx/>
              <a:buNone/>
            </a:pPr>
            <a:r>
              <a:rPr lang="en-US" altLang="zh-CN" sz="2000">
                <a:solidFill>
                  <a:srgbClr val="0000FF"/>
                </a:solidFill>
                <a:latin typeface="Tahoma" pitchFamily="34" charset="0"/>
              </a:rPr>
              <a:t>      ChainNode&lt;T&gt; *link;   </a:t>
            </a:r>
            <a:r>
              <a:rPr lang="en-US" altLang="zh-CN" sz="2000" b="0">
                <a:solidFill>
                  <a:srgbClr val="00B050"/>
                </a:solidFill>
                <a:latin typeface="Tahoma" pitchFamily="34" charset="0"/>
              </a:rPr>
              <a:t>//</a:t>
            </a:r>
            <a:r>
              <a:rPr lang="zh-CN" altLang="en-US" sz="2000" b="0">
                <a:solidFill>
                  <a:srgbClr val="00B050"/>
                </a:solidFill>
                <a:latin typeface="Tahoma" pitchFamily="34" charset="0"/>
              </a:rPr>
              <a:t>链接域</a:t>
            </a:r>
            <a:endParaRPr lang="en-US" altLang="zh-CN" sz="2000" b="0">
              <a:solidFill>
                <a:srgbClr val="00B050"/>
              </a:solidFill>
              <a:latin typeface="Tahoma" pitchFamily="34" charset="0"/>
            </a:endParaRPr>
          </a:p>
          <a:p>
            <a:pPr eaLnBrk="1" hangingPunct="1">
              <a:buClrTx/>
              <a:buFontTx/>
              <a:buNone/>
            </a:pPr>
            <a:r>
              <a:rPr lang="en-US" altLang="zh-CN" sz="2000">
                <a:solidFill>
                  <a:srgbClr val="0000FF"/>
                </a:solidFill>
                <a:latin typeface="Tahoma" pitchFamily="34" charset="0"/>
              </a:rPr>
              <a:t>}</a:t>
            </a:r>
            <a:endParaRPr lang="en-US" altLang="zh-CN"/>
          </a:p>
        </p:txBody>
      </p:sp>
      <p:sp>
        <p:nvSpPr>
          <p:cNvPr id="55300" name="灯片编号占位符 3"/>
          <p:cNvSpPr>
            <a:spLocks noGrp="1"/>
          </p:cNvSpPr>
          <p:nvPr>
            <p:ph type="sldNum" sz="quarter" idx="11"/>
          </p:nvPr>
        </p:nvSpPr>
        <p:spPr>
          <a:noFill/>
        </p:spPr>
        <p:txBody>
          <a:bodyPr/>
          <a:lstStyle/>
          <a:p>
            <a:fld id="{E05EC723-0C00-4D2D-93A4-635BEE5F2C91}" type="slidenum">
              <a:rPr lang="en-US" altLang="en-US" smtClean="0"/>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a:t>单向链表：</a:t>
            </a:r>
            <a:r>
              <a:rPr lang="en-US" altLang="zh-CN"/>
              <a:t>Chain</a:t>
            </a:r>
          </a:p>
        </p:txBody>
      </p:sp>
      <p:sp>
        <p:nvSpPr>
          <p:cNvPr id="56323" name="Rectangle 3"/>
          <p:cNvSpPr>
            <a:spLocks noGrp="1" noChangeArrowheads="1"/>
          </p:cNvSpPr>
          <p:nvPr>
            <p:ph type="body" idx="1"/>
          </p:nvPr>
        </p:nvSpPr>
        <p:spPr>
          <a:xfrm>
            <a:off x="1182688" y="1371600"/>
            <a:ext cx="7772400" cy="5486400"/>
          </a:xfrm>
        </p:spPr>
        <p:txBody>
          <a:bodyPr/>
          <a:lstStyle/>
          <a:p>
            <a:pPr eaLnBrk="1" hangingPunct="1">
              <a:spcBef>
                <a:spcPct val="10000"/>
              </a:spcBef>
              <a:buClrTx/>
              <a:buFontTx/>
              <a:buNone/>
            </a:pPr>
            <a:r>
              <a:rPr lang="en-US" altLang="zh-CN" sz="2000">
                <a:solidFill>
                  <a:srgbClr val="0000FF"/>
                </a:solidFill>
                <a:latin typeface="Tahoma" pitchFamily="34" charset="0"/>
              </a:rPr>
              <a:t>template&lt;class T&gt;</a:t>
            </a:r>
          </a:p>
          <a:p>
            <a:pPr eaLnBrk="1" hangingPunct="1">
              <a:spcBef>
                <a:spcPct val="10000"/>
              </a:spcBef>
              <a:buClrTx/>
              <a:buFontTx/>
              <a:buNone/>
            </a:pPr>
            <a:r>
              <a:rPr lang="en-US" altLang="zh-CN" sz="2000">
                <a:solidFill>
                  <a:srgbClr val="0000FF"/>
                </a:solidFill>
                <a:latin typeface="Tahoma" pitchFamily="34" charset="0"/>
              </a:rPr>
              <a:t>class Chain {</a:t>
            </a:r>
          </a:p>
          <a:p>
            <a:pPr eaLnBrk="1" hangingPunct="1">
              <a:spcBef>
                <a:spcPct val="10000"/>
              </a:spcBef>
              <a:buClrTx/>
              <a:buFontTx/>
              <a:buNone/>
            </a:pPr>
            <a:r>
              <a:rPr lang="en-US" altLang="zh-CN" sz="2000">
                <a:solidFill>
                  <a:srgbClr val="0000FF"/>
                </a:solidFill>
                <a:latin typeface="Tahoma" pitchFamily="34" charset="0"/>
              </a:rPr>
              <a:t>   friend ChainIterator&lt;T&gt;;</a:t>
            </a:r>
          </a:p>
          <a:p>
            <a:pPr eaLnBrk="1" hangingPunct="1">
              <a:spcBef>
                <a:spcPct val="10000"/>
              </a:spcBef>
              <a:buClrTx/>
              <a:buFontTx/>
              <a:buNone/>
            </a:pPr>
            <a:r>
              <a:rPr lang="en-US" altLang="zh-CN" sz="2000">
                <a:solidFill>
                  <a:srgbClr val="0000FF"/>
                </a:solidFill>
                <a:latin typeface="Tahoma" pitchFamily="34" charset="0"/>
              </a:rPr>
              <a:t>   public:</a:t>
            </a:r>
          </a:p>
          <a:p>
            <a:pPr eaLnBrk="1" hangingPunct="1">
              <a:spcBef>
                <a:spcPct val="10000"/>
              </a:spcBef>
              <a:buClrTx/>
              <a:buFontTx/>
              <a:buNone/>
            </a:pPr>
            <a:r>
              <a:rPr lang="en-US" altLang="zh-CN" sz="2000">
                <a:solidFill>
                  <a:srgbClr val="0000FF"/>
                </a:solidFill>
                <a:latin typeface="Tahoma" pitchFamily="34" charset="0"/>
              </a:rPr>
              <a:t>      Chain() {first = 0;}</a:t>
            </a:r>
          </a:p>
          <a:p>
            <a:pPr eaLnBrk="1" hangingPunct="1">
              <a:spcBef>
                <a:spcPct val="10000"/>
              </a:spcBef>
              <a:buClrTx/>
              <a:buFontTx/>
              <a:buNone/>
            </a:pPr>
            <a:r>
              <a:rPr lang="en-US" altLang="zh-CN" sz="2000">
                <a:solidFill>
                  <a:srgbClr val="0000FF"/>
                </a:solidFill>
                <a:latin typeface="Tahoma" pitchFamily="34" charset="0"/>
              </a:rPr>
              <a:t>      ~Chain();</a:t>
            </a:r>
          </a:p>
          <a:p>
            <a:pPr eaLnBrk="1" hangingPunct="1">
              <a:spcBef>
                <a:spcPct val="10000"/>
              </a:spcBef>
              <a:buClrTx/>
              <a:buFontTx/>
              <a:buNone/>
            </a:pPr>
            <a:r>
              <a:rPr lang="en-US" altLang="zh-CN" sz="2000">
                <a:solidFill>
                  <a:srgbClr val="0000FF"/>
                </a:solidFill>
                <a:latin typeface="Tahoma" pitchFamily="34" charset="0"/>
              </a:rPr>
              <a:t>      bool IsEmpty() const {return first == 0;}</a:t>
            </a:r>
          </a:p>
          <a:p>
            <a:pPr eaLnBrk="1" hangingPunct="1">
              <a:spcBef>
                <a:spcPct val="10000"/>
              </a:spcBef>
              <a:buClrTx/>
              <a:buFontTx/>
              <a:buNone/>
            </a:pPr>
            <a:r>
              <a:rPr lang="en-US" altLang="zh-CN" sz="2000">
                <a:solidFill>
                  <a:srgbClr val="0000FF"/>
                </a:solidFill>
                <a:latin typeface="Tahoma" pitchFamily="34" charset="0"/>
              </a:rPr>
              <a:t>      int Length() const; </a:t>
            </a:r>
          </a:p>
          <a:p>
            <a:pPr eaLnBrk="1" hangingPunct="1">
              <a:spcBef>
                <a:spcPct val="10000"/>
              </a:spcBef>
              <a:buClrTx/>
              <a:buFontTx/>
              <a:buNone/>
            </a:pPr>
            <a:r>
              <a:rPr lang="en-US" altLang="zh-CN" sz="2000">
                <a:solidFill>
                  <a:srgbClr val="0000FF"/>
                </a:solidFill>
                <a:latin typeface="Tahoma" pitchFamily="34" charset="0"/>
              </a:rPr>
              <a:t>      bool Find(int k, T&amp; x) const; </a:t>
            </a:r>
          </a:p>
          <a:p>
            <a:pPr eaLnBrk="1" hangingPunct="1">
              <a:spcBef>
                <a:spcPct val="10000"/>
              </a:spcBef>
              <a:buClrTx/>
              <a:buFontTx/>
              <a:buNone/>
            </a:pPr>
            <a:r>
              <a:rPr lang="en-US" altLang="zh-CN" sz="2000">
                <a:solidFill>
                  <a:srgbClr val="0000FF"/>
                </a:solidFill>
                <a:latin typeface="Tahoma" pitchFamily="34" charset="0"/>
              </a:rPr>
              <a:t>      int Search(const T&amp; x) const; </a:t>
            </a:r>
          </a:p>
          <a:p>
            <a:pPr eaLnBrk="1" hangingPunct="1">
              <a:spcBef>
                <a:spcPct val="10000"/>
              </a:spcBef>
              <a:buClrTx/>
              <a:buFontTx/>
              <a:buNone/>
            </a:pPr>
            <a:r>
              <a:rPr lang="en-US" altLang="zh-CN" sz="2000">
                <a:solidFill>
                  <a:srgbClr val="0000FF"/>
                </a:solidFill>
                <a:latin typeface="Tahoma" pitchFamily="34" charset="0"/>
              </a:rPr>
              <a:t>      Chain&lt;T&gt;&amp; Delete(int k, T&amp; x); </a:t>
            </a:r>
          </a:p>
          <a:p>
            <a:pPr eaLnBrk="1" hangingPunct="1">
              <a:spcBef>
                <a:spcPct val="10000"/>
              </a:spcBef>
              <a:buClrTx/>
              <a:buFontTx/>
              <a:buNone/>
            </a:pPr>
            <a:r>
              <a:rPr lang="en-US" altLang="zh-CN" sz="2000">
                <a:solidFill>
                  <a:srgbClr val="0000FF"/>
                </a:solidFill>
                <a:latin typeface="Tahoma" pitchFamily="34" charset="0"/>
              </a:rPr>
              <a:t>      Chain&lt;T&gt;&amp; Insert(int k, const T&amp; x);</a:t>
            </a:r>
          </a:p>
          <a:p>
            <a:pPr eaLnBrk="1" hangingPunct="1">
              <a:spcBef>
                <a:spcPct val="10000"/>
              </a:spcBef>
              <a:buClrTx/>
              <a:buFontTx/>
              <a:buNone/>
            </a:pPr>
            <a:r>
              <a:rPr lang="en-US" altLang="zh-CN" sz="2000">
                <a:solidFill>
                  <a:srgbClr val="0000FF"/>
                </a:solidFill>
                <a:latin typeface="Tahoma" pitchFamily="34" charset="0"/>
              </a:rPr>
              <a:t>      void Output(ostream&amp; out) const;</a:t>
            </a:r>
          </a:p>
          <a:p>
            <a:pPr eaLnBrk="1" hangingPunct="1">
              <a:spcBef>
                <a:spcPct val="10000"/>
              </a:spcBef>
              <a:buClrTx/>
              <a:buFontTx/>
              <a:buNone/>
            </a:pPr>
            <a:r>
              <a:rPr lang="en-US" altLang="zh-CN" sz="2000">
                <a:solidFill>
                  <a:srgbClr val="0000FF"/>
                </a:solidFill>
                <a:latin typeface="Tahoma" pitchFamily="34" charset="0"/>
              </a:rPr>
              <a:t>   private:</a:t>
            </a:r>
          </a:p>
          <a:p>
            <a:pPr eaLnBrk="1" hangingPunct="1">
              <a:spcBef>
                <a:spcPct val="10000"/>
              </a:spcBef>
              <a:buClrTx/>
              <a:buFontTx/>
              <a:buNone/>
            </a:pPr>
            <a:r>
              <a:rPr lang="en-US" altLang="zh-CN" sz="2000">
                <a:solidFill>
                  <a:srgbClr val="0000FF"/>
                </a:solidFill>
                <a:latin typeface="Tahoma" pitchFamily="34" charset="0"/>
              </a:rPr>
              <a:t>      ChainNode&lt;T&gt; *first;  </a:t>
            </a:r>
            <a:r>
              <a:rPr lang="en-US" altLang="zh-CN" sz="2000">
                <a:solidFill>
                  <a:srgbClr val="008000"/>
                </a:solidFill>
                <a:latin typeface="Tahoma" pitchFamily="34" charset="0"/>
              </a:rPr>
              <a:t>// </a:t>
            </a:r>
            <a:r>
              <a:rPr lang="zh-CN" altLang="en-US" sz="2000">
                <a:solidFill>
                  <a:srgbClr val="008000"/>
                </a:solidFill>
                <a:latin typeface="Tahoma" pitchFamily="34" charset="0"/>
              </a:rPr>
              <a:t>首指针：特别重要！！！</a:t>
            </a:r>
            <a:endParaRPr lang="en-US" altLang="zh-CN" sz="2000">
              <a:solidFill>
                <a:srgbClr val="008000"/>
              </a:solidFill>
              <a:latin typeface="Tahoma" pitchFamily="34" charset="0"/>
            </a:endParaRPr>
          </a:p>
          <a:p>
            <a:pPr eaLnBrk="1" hangingPunct="1">
              <a:spcBef>
                <a:spcPct val="10000"/>
              </a:spcBef>
              <a:buClrTx/>
              <a:buFontTx/>
              <a:buNone/>
            </a:pPr>
            <a:r>
              <a:rPr lang="en-US" altLang="zh-CN" sz="2000">
                <a:solidFill>
                  <a:srgbClr val="0000FF"/>
                </a:solidFill>
                <a:latin typeface="Tahoma" pitchFamily="34" charset="0"/>
              </a:rPr>
              <a:t>};</a:t>
            </a:r>
            <a:endParaRPr lang="en-US" altLang="zh-CN">
              <a:solidFill>
                <a:srgbClr val="0000FF"/>
              </a:solidFill>
            </a:endParaRPr>
          </a:p>
        </p:txBody>
      </p:sp>
      <p:sp>
        <p:nvSpPr>
          <p:cNvPr id="57348" name="Text Box 5"/>
          <p:cNvSpPr txBox="1">
            <a:spLocks noChangeArrowheads="1"/>
          </p:cNvSpPr>
          <p:nvPr/>
        </p:nvSpPr>
        <p:spPr bwMode="ltGray">
          <a:xfrm>
            <a:off x="5648325" y="1635125"/>
            <a:ext cx="3200400" cy="646113"/>
          </a:xfrm>
          <a:prstGeom prst="rect">
            <a:avLst/>
          </a:prstGeom>
          <a:noFill/>
          <a:ln w="9525">
            <a:noFill/>
            <a:miter lim="800000"/>
            <a:headEnd/>
            <a:tailEnd/>
          </a:ln>
        </p:spPr>
        <p:txBody>
          <a:bodyPr>
            <a:spAutoFit/>
          </a:bodyPr>
          <a:lstStyle/>
          <a:p>
            <a:pPr>
              <a:spcBef>
                <a:spcPct val="50000"/>
              </a:spcBef>
            </a:pPr>
            <a:r>
              <a:rPr lang="zh-CN" altLang="en-US">
                <a:solidFill>
                  <a:srgbClr val="FF0000"/>
                </a:solidFill>
              </a:rPr>
              <a:t>使用链</a:t>
            </a:r>
            <a:br>
              <a:rPr lang="zh-CN" altLang="en-US">
                <a:solidFill>
                  <a:srgbClr val="FF0000"/>
                </a:solidFill>
              </a:rPr>
            </a:br>
            <a:r>
              <a:rPr lang="en-US" altLang="zh-CN">
                <a:solidFill>
                  <a:srgbClr val="FF0000"/>
                </a:solidFill>
              </a:rPr>
              <a:t>Chain&lt;int&gt; L;</a:t>
            </a:r>
          </a:p>
        </p:txBody>
      </p:sp>
      <p:sp>
        <p:nvSpPr>
          <p:cNvPr id="56325" name="灯片编号占位符 3"/>
          <p:cNvSpPr>
            <a:spLocks noGrp="1"/>
          </p:cNvSpPr>
          <p:nvPr>
            <p:ph type="sldNum" sz="quarter" idx="11"/>
          </p:nvPr>
        </p:nvSpPr>
        <p:spPr>
          <a:noFill/>
        </p:spPr>
        <p:txBody>
          <a:bodyPr/>
          <a:lstStyle/>
          <a:p>
            <a:fld id="{B057D76F-D7BC-493C-8DF7-F2C1CDBE071D}" type="slidenum">
              <a:rPr lang="en-US" altLang="en-US" smtClean="0"/>
              <a:pPr/>
              <a:t>35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48"/>
                                        </p:tgtEl>
                                        <p:attrNameLst>
                                          <p:attrName>style.visibility</p:attrName>
                                        </p:attrNameLst>
                                      </p:cBhvr>
                                      <p:to>
                                        <p:strVal val="visible"/>
                                      </p:to>
                                    </p:set>
                                    <p:animEffect transition="in" filter="blinds(horizontal)">
                                      <p:cBhvr>
                                        <p:cTn id="7" dur="500"/>
                                        <p:tgtEl>
                                          <p:spTgt spid="57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a:t>析构函数：删除链表中所有</a:t>
            </a:r>
            <a:r>
              <a:rPr lang="zh-CN" altLang="en-US">
                <a:solidFill>
                  <a:srgbClr val="FF0000"/>
                </a:solidFill>
              </a:rPr>
              <a:t>节点</a:t>
            </a:r>
          </a:p>
        </p:txBody>
      </p:sp>
      <p:sp>
        <p:nvSpPr>
          <p:cNvPr id="57347" name="Rectangle 3"/>
          <p:cNvSpPr>
            <a:spLocks noGrp="1" noChangeArrowheads="1"/>
          </p:cNvSpPr>
          <p:nvPr>
            <p:ph type="body" idx="1"/>
          </p:nvPr>
        </p:nvSpPr>
        <p:spPr>
          <a:xfrm>
            <a:off x="1182688" y="1371600"/>
            <a:ext cx="7772400" cy="5257800"/>
          </a:xfrm>
        </p:spPr>
        <p:txBody>
          <a:bodyPr/>
          <a:lstStyle/>
          <a:p>
            <a:pPr eaLnBrk="1" hangingPunct="1">
              <a:lnSpc>
                <a:spcPct val="90000"/>
              </a:lnSpc>
              <a:buClrTx/>
              <a:buFontTx/>
              <a:buNone/>
            </a:pPr>
            <a:r>
              <a:rPr lang="en-US" altLang="zh-CN" sz="2000">
                <a:solidFill>
                  <a:srgbClr val="0000FF"/>
                </a:solidFill>
                <a:latin typeface="Tahoma" pitchFamily="34" charset="0"/>
              </a:rPr>
              <a:t>template&lt;class T&gt;</a:t>
            </a:r>
          </a:p>
          <a:p>
            <a:pPr eaLnBrk="1" hangingPunct="1">
              <a:lnSpc>
                <a:spcPct val="90000"/>
              </a:lnSpc>
              <a:buClrTx/>
              <a:buFontTx/>
              <a:buNone/>
            </a:pPr>
            <a:r>
              <a:rPr lang="en-US" altLang="zh-CN" sz="2000">
                <a:solidFill>
                  <a:srgbClr val="0000FF"/>
                </a:solidFill>
                <a:latin typeface="Tahoma" pitchFamily="34" charset="0"/>
              </a:rPr>
              <a:t>Chain&lt;T&gt;::~Chain()</a:t>
            </a:r>
          </a:p>
          <a:p>
            <a:pPr eaLnBrk="1" hangingPunct="1">
              <a:lnSpc>
                <a:spcPct val="90000"/>
              </a:lnSpc>
              <a:buClrTx/>
              <a:buFontTx/>
              <a:buNone/>
            </a:pPr>
            <a:r>
              <a:rPr lang="en-US" altLang="zh-CN" sz="2000">
                <a:solidFill>
                  <a:srgbClr val="0000FF"/>
                </a:solidFill>
                <a:latin typeface="Tahoma" pitchFamily="34" charset="0"/>
              </a:rPr>
              <a:t>{</a:t>
            </a:r>
            <a:endParaRPr lang="en-US" altLang="zh-CN" sz="2000">
              <a:solidFill>
                <a:srgbClr val="008000"/>
              </a:solidFill>
              <a:latin typeface="Tahoma" pitchFamily="34" charset="0"/>
            </a:endParaRPr>
          </a:p>
          <a:p>
            <a:pPr eaLnBrk="1" hangingPunct="1">
              <a:lnSpc>
                <a:spcPct val="90000"/>
              </a:lnSpc>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ChainNode&lt;T&gt; *next;</a:t>
            </a:r>
            <a:r>
              <a:rPr lang="en-US" altLang="zh-CN" sz="2000">
                <a:solidFill>
                  <a:srgbClr val="008000"/>
                </a:solidFill>
                <a:latin typeface="Tahoma" pitchFamily="34" charset="0"/>
              </a:rPr>
              <a:t>  // </a:t>
            </a:r>
            <a:r>
              <a:rPr lang="zh-CN" altLang="en-US" sz="2000">
                <a:solidFill>
                  <a:srgbClr val="008000"/>
                </a:solidFill>
                <a:latin typeface="Tahoma" pitchFamily="34" charset="0"/>
              </a:rPr>
              <a:t>临时变量，用于控制指针</a:t>
            </a:r>
            <a:endParaRPr lang="en-US" altLang="zh-CN" sz="2000">
              <a:solidFill>
                <a:srgbClr val="008000"/>
              </a:solidFill>
              <a:latin typeface="Tahoma" pitchFamily="34" charset="0"/>
            </a:endParaRPr>
          </a:p>
          <a:p>
            <a:pPr eaLnBrk="1" hangingPunct="1">
              <a:lnSpc>
                <a:spcPct val="90000"/>
              </a:lnSpc>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while (first) {   </a:t>
            </a:r>
            <a:r>
              <a:rPr lang="en-US" altLang="zh-CN" sz="2000">
                <a:solidFill>
                  <a:srgbClr val="009900"/>
                </a:solidFill>
                <a:latin typeface="Tahoma" pitchFamily="34" charset="0"/>
              </a:rPr>
              <a:t>//</a:t>
            </a:r>
            <a:r>
              <a:rPr lang="zh-CN" altLang="en-US" sz="2000">
                <a:solidFill>
                  <a:srgbClr val="009900"/>
                </a:solidFill>
                <a:latin typeface="Tahoma" pitchFamily="34" charset="0"/>
              </a:rPr>
              <a:t>当下一个节点存在</a:t>
            </a:r>
            <a:endParaRPr lang="en-US" altLang="zh-CN" sz="2000">
              <a:solidFill>
                <a:srgbClr val="009900"/>
              </a:solidFill>
              <a:latin typeface="Tahoma" pitchFamily="34" charset="0"/>
            </a:endParaRPr>
          </a:p>
          <a:p>
            <a:pPr eaLnBrk="1" hangingPunct="1">
              <a:lnSpc>
                <a:spcPct val="90000"/>
              </a:lnSpc>
              <a:buClrTx/>
              <a:buFontTx/>
              <a:buNone/>
            </a:pPr>
            <a:r>
              <a:rPr lang="en-US" altLang="zh-CN" sz="2000">
                <a:solidFill>
                  <a:srgbClr val="0000FF"/>
                </a:solidFill>
                <a:latin typeface="Tahoma" pitchFamily="34" charset="0"/>
              </a:rPr>
              <a:t>      next = first-&gt;link;</a:t>
            </a:r>
          </a:p>
          <a:p>
            <a:pPr eaLnBrk="1" hangingPunct="1">
              <a:lnSpc>
                <a:spcPct val="90000"/>
              </a:lnSpc>
              <a:buClrTx/>
              <a:buFontTx/>
              <a:buNone/>
            </a:pPr>
            <a:r>
              <a:rPr lang="en-US" altLang="zh-CN" sz="2000">
                <a:solidFill>
                  <a:srgbClr val="0000FF"/>
                </a:solidFill>
                <a:latin typeface="Tahoma" pitchFamily="34" charset="0"/>
              </a:rPr>
              <a:t>      delete first;</a:t>
            </a:r>
          </a:p>
          <a:p>
            <a:pPr eaLnBrk="1" hangingPunct="1">
              <a:lnSpc>
                <a:spcPct val="90000"/>
              </a:lnSpc>
              <a:buClrTx/>
              <a:buFontTx/>
              <a:buNone/>
            </a:pPr>
            <a:r>
              <a:rPr lang="en-US" altLang="zh-CN" sz="2000">
                <a:solidFill>
                  <a:srgbClr val="0000FF"/>
                </a:solidFill>
                <a:latin typeface="Tahoma" pitchFamily="34" charset="0"/>
              </a:rPr>
              <a:t>      first = next;</a:t>
            </a:r>
          </a:p>
          <a:p>
            <a:pPr eaLnBrk="1" hangingPunct="1">
              <a:lnSpc>
                <a:spcPct val="90000"/>
              </a:lnSpc>
              <a:buClrTx/>
              <a:buFontTx/>
              <a:buNone/>
            </a:pPr>
            <a:r>
              <a:rPr lang="en-US" altLang="zh-CN" sz="2000">
                <a:solidFill>
                  <a:srgbClr val="0000FF"/>
                </a:solidFill>
                <a:latin typeface="Tahoma" pitchFamily="34" charset="0"/>
              </a:rPr>
              <a:t>   }</a:t>
            </a:r>
          </a:p>
          <a:p>
            <a:pPr eaLnBrk="1" hangingPunct="1">
              <a:lnSpc>
                <a:spcPct val="90000"/>
              </a:lnSpc>
              <a:buClrTx/>
              <a:buFontTx/>
              <a:buNone/>
            </a:pPr>
            <a:r>
              <a:rPr lang="en-US" altLang="zh-CN" sz="2000">
                <a:solidFill>
                  <a:srgbClr val="0000FF"/>
                </a:solidFill>
                <a:latin typeface="Tahoma" pitchFamily="34" charset="0"/>
              </a:rPr>
              <a:t>}                  </a:t>
            </a:r>
            <a:r>
              <a:rPr lang="en-US" altLang="zh-CN" sz="2000">
                <a:solidFill>
                  <a:srgbClr val="FF0000"/>
                </a:solidFill>
                <a:latin typeface="Tahoma" pitchFamily="34" charset="0"/>
              </a:rPr>
              <a:t>【</a:t>
            </a:r>
            <a:r>
              <a:rPr lang="zh-CN" altLang="en-US" sz="2000">
                <a:solidFill>
                  <a:srgbClr val="FF0000"/>
                </a:solidFill>
                <a:latin typeface="Tahoma" pitchFamily="34" charset="0"/>
              </a:rPr>
              <a:t>绘图演示</a:t>
            </a:r>
            <a:r>
              <a:rPr lang="en-US" altLang="zh-CN" sz="2000">
                <a:solidFill>
                  <a:srgbClr val="FF0000"/>
                </a:solidFill>
                <a:latin typeface="Tahoma" pitchFamily="34" charset="0"/>
              </a:rPr>
              <a:t>】</a:t>
            </a:r>
            <a:r>
              <a:rPr lang="zh-CN" altLang="en-US"/>
              <a:t>时间复杂性</a:t>
            </a:r>
            <a:r>
              <a:rPr lang="en-US" altLang="zh-CN">
                <a:cs typeface="Times New Roman" pitchFamily="18" charset="0"/>
              </a:rPr>
              <a:t>Θ</a:t>
            </a:r>
            <a:r>
              <a:rPr lang="en-US" altLang="zh-CN"/>
              <a:t>(n)</a:t>
            </a:r>
            <a:endParaRPr lang="zh-CN" altLang="en-US"/>
          </a:p>
        </p:txBody>
      </p:sp>
      <p:sp>
        <p:nvSpPr>
          <p:cNvPr id="57348" name="Text Box 5"/>
          <p:cNvSpPr txBox="1">
            <a:spLocks noChangeArrowheads="1"/>
          </p:cNvSpPr>
          <p:nvPr/>
        </p:nvSpPr>
        <p:spPr bwMode="ltGray">
          <a:xfrm>
            <a:off x="5648325" y="200025"/>
            <a:ext cx="3200400" cy="369888"/>
          </a:xfrm>
          <a:prstGeom prst="rect">
            <a:avLst/>
          </a:prstGeom>
          <a:noFill/>
          <a:ln w="9525">
            <a:noFill/>
            <a:miter lim="800000"/>
            <a:headEnd/>
            <a:tailEnd/>
          </a:ln>
        </p:spPr>
        <p:txBody>
          <a:bodyPr>
            <a:spAutoFit/>
          </a:bodyPr>
          <a:lstStyle/>
          <a:p>
            <a:pPr>
              <a:spcBef>
                <a:spcPct val="50000"/>
              </a:spcBef>
            </a:pPr>
            <a:r>
              <a:rPr lang="zh-CN" altLang="en-US">
                <a:solidFill>
                  <a:srgbClr val="FF0000"/>
                </a:solidFill>
              </a:rPr>
              <a:t>资源，而非内容</a:t>
            </a:r>
            <a:endParaRPr lang="en-US" altLang="zh-CN">
              <a:solidFill>
                <a:srgbClr val="FF0000"/>
              </a:solidFill>
            </a:endParaRPr>
          </a:p>
        </p:txBody>
      </p:sp>
      <p:cxnSp>
        <p:nvCxnSpPr>
          <p:cNvPr id="57349" name="直接箭头连接符 5"/>
          <p:cNvCxnSpPr>
            <a:cxnSpLocks noChangeShapeType="1"/>
            <a:stCxn id="57348" idx="2"/>
          </p:cNvCxnSpPr>
          <p:nvPr/>
        </p:nvCxnSpPr>
        <p:spPr bwMode="auto">
          <a:xfrm rot="16200000" flipH="1">
            <a:off x="7261225" y="557213"/>
            <a:ext cx="168275" cy="193675"/>
          </a:xfrm>
          <a:prstGeom prst="straightConnector1">
            <a:avLst/>
          </a:prstGeom>
          <a:noFill/>
          <a:ln w="9525" algn="ctr">
            <a:solidFill>
              <a:srgbClr val="0000CC"/>
            </a:solidFill>
            <a:round/>
            <a:headEnd/>
            <a:tailEnd type="arrow" w="med" len="med"/>
          </a:ln>
        </p:spPr>
      </p:cxnSp>
      <p:sp>
        <p:nvSpPr>
          <p:cNvPr id="57350" name="灯片编号占位符 3"/>
          <p:cNvSpPr>
            <a:spLocks noGrp="1"/>
          </p:cNvSpPr>
          <p:nvPr>
            <p:ph type="sldNum" sz="quarter" idx="11"/>
          </p:nvPr>
        </p:nvSpPr>
        <p:spPr>
          <a:noFill/>
        </p:spPr>
        <p:txBody>
          <a:bodyPr/>
          <a:lstStyle/>
          <a:p>
            <a:fld id="{20991F49-9AE3-478D-8BE6-BD1775814E73}" type="slidenum">
              <a:rPr lang="en-US" altLang="en-US" smtClean="0"/>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CN"/>
              <a:t>length</a:t>
            </a:r>
            <a:r>
              <a:rPr lang="zh-CN" altLang="en-US"/>
              <a:t>操作</a:t>
            </a:r>
            <a:r>
              <a:rPr lang="en-US" altLang="zh-CN"/>
              <a:t>——</a:t>
            </a:r>
            <a:r>
              <a:rPr lang="zh-CN" altLang="en-US"/>
              <a:t>确定链表长度</a:t>
            </a:r>
          </a:p>
        </p:txBody>
      </p:sp>
      <p:sp>
        <p:nvSpPr>
          <p:cNvPr id="58371" name="Rectangle 3"/>
          <p:cNvSpPr>
            <a:spLocks noGrp="1" noChangeArrowheads="1"/>
          </p:cNvSpPr>
          <p:nvPr>
            <p:ph type="body" idx="1"/>
          </p:nvPr>
        </p:nvSpPr>
        <p:spPr>
          <a:xfrm>
            <a:off x="804863" y="1371600"/>
            <a:ext cx="8150225" cy="5106988"/>
          </a:xfrm>
        </p:spPr>
        <p:txBody>
          <a:bodyPr/>
          <a:lstStyle/>
          <a:p>
            <a:pPr eaLnBrk="1" hangingPunct="1">
              <a:buClrTx/>
              <a:buFontTx/>
              <a:buNone/>
            </a:pPr>
            <a:r>
              <a:rPr lang="en-US" altLang="zh-CN" sz="2000">
                <a:solidFill>
                  <a:srgbClr val="0000FF"/>
                </a:solidFill>
                <a:latin typeface="Tahoma" pitchFamily="34" charset="0"/>
              </a:rPr>
              <a:t>template&lt;class T&gt;</a:t>
            </a:r>
          </a:p>
          <a:p>
            <a:pPr eaLnBrk="1" hangingPunct="1">
              <a:buClrTx/>
              <a:buFontTx/>
              <a:buNone/>
            </a:pPr>
            <a:r>
              <a:rPr lang="en-US" altLang="zh-CN" sz="2000">
                <a:solidFill>
                  <a:srgbClr val="0000FF"/>
                </a:solidFill>
                <a:latin typeface="Tahoma" pitchFamily="34" charset="0"/>
              </a:rPr>
              <a:t>int Chain&lt;T&gt;::Length() const</a:t>
            </a:r>
          </a:p>
          <a:p>
            <a:pPr eaLnBrk="1" hangingPunct="1">
              <a:buClrTx/>
              <a:buFontTx/>
              <a:buNone/>
            </a:pPr>
            <a:r>
              <a:rPr lang="en-US" altLang="zh-CN" sz="2000">
                <a:solidFill>
                  <a:srgbClr val="0000FF"/>
                </a:solidFill>
                <a:latin typeface="Tahoma" pitchFamily="34" charset="0"/>
              </a:rPr>
              <a:t>{</a:t>
            </a:r>
            <a:endParaRPr lang="en-US" altLang="zh-CN" sz="2000">
              <a:solidFill>
                <a:srgbClr val="008000"/>
              </a:solidFill>
              <a:latin typeface="Tahoma" pitchFamily="34" charset="0"/>
            </a:endParaRPr>
          </a:p>
          <a:p>
            <a:pPr eaLnBrk="1" hangingPunct="1">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ChainNode&lt;T&gt; *current = first;</a:t>
            </a:r>
            <a:r>
              <a:rPr lang="en-US" altLang="zh-CN" sz="2000">
                <a:solidFill>
                  <a:srgbClr val="008000"/>
                </a:solidFill>
                <a:latin typeface="Tahoma" pitchFamily="34" charset="0"/>
              </a:rPr>
              <a:t> // </a:t>
            </a:r>
            <a:r>
              <a:rPr lang="zh-CN" altLang="en-US" sz="2000">
                <a:solidFill>
                  <a:srgbClr val="008000"/>
                </a:solidFill>
                <a:latin typeface="Tahoma" pitchFamily="34" charset="0"/>
              </a:rPr>
              <a:t>临时变量，用于控制指针</a:t>
            </a:r>
            <a:endParaRPr lang="en-US" altLang="zh-CN" sz="2000">
              <a:solidFill>
                <a:srgbClr val="0000FF"/>
              </a:solidFill>
              <a:latin typeface="Tahoma" pitchFamily="34" charset="0"/>
            </a:endParaRPr>
          </a:p>
          <a:p>
            <a:pPr eaLnBrk="1" hangingPunct="1">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int len = 0;</a:t>
            </a:r>
          </a:p>
          <a:p>
            <a:pPr eaLnBrk="1" hangingPunct="1">
              <a:buClrTx/>
              <a:buFontTx/>
              <a:buNone/>
            </a:pPr>
            <a:r>
              <a:rPr lang="en-US" altLang="zh-CN" sz="2000">
                <a:solidFill>
                  <a:srgbClr val="0000FF"/>
                </a:solidFill>
                <a:latin typeface="Tahoma" pitchFamily="34" charset="0"/>
              </a:rPr>
              <a:t>   while (current) {</a:t>
            </a:r>
          </a:p>
          <a:p>
            <a:pPr eaLnBrk="1" hangingPunct="1">
              <a:buClrTx/>
              <a:buFontTx/>
              <a:buNone/>
            </a:pPr>
            <a:r>
              <a:rPr lang="en-US" altLang="zh-CN" sz="2000">
                <a:solidFill>
                  <a:srgbClr val="0000FF"/>
                </a:solidFill>
                <a:latin typeface="Tahoma" pitchFamily="34" charset="0"/>
              </a:rPr>
              <a:t>     len++;</a:t>
            </a:r>
          </a:p>
          <a:p>
            <a:pPr eaLnBrk="1" hangingPunct="1">
              <a:buClrTx/>
              <a:buFontTx/>
              <a:buNone/>
            </a:pPr>
            <a:r>
              <a:rPr lang="en-US" altLang="zh-CN" sz="2000">
                <a:solidFill>
                  <a:srgbClr val="0000FF"/>
                </a:solidFill>
                <a:latin typeface="Tahoma" pitchFamily="34" charset="0"/>
              </a:rPr>
              <a:t>     current = current-&gt;link;</a:t>
            </a:r>
          </a:p>
          <a:p>
            <a:pPr eaLnBrk="1" hangingPunct="1">
              <a:buClrTx/>
              <a:buFontTx/>
              <a:buNone/>
            </a:pPr>
            <a:r>
              <a:rPr lang="en-US" altLang="zh-CN" sz="2000">
                <a:solidFill>
                  <a:srgbClr val="0000FF"/>
                </a:solidFill>
                <a:latin typeface="Tahoma" pitchFamily="34" charset="0"/>
              </a:rPr>
              <a:t>     }</a:t>
            </a:r>
          </a:p>
          <a:p>
            <a:pPr eaLnBrk="1" hangingPunct="1">
              <a:buClrTx/>
              <a:buFontTx/>
              <a:buNone/>
            </a:pPr>
            <a:r>
              <a:rPr lang="en-US" altLang="zh-CN" sz="2000">
                <a:solidFill>
                  <a:srgbClr val="0000FF"/>
                </a:solidFill>
                <a:latin typeface="Tahoma" pitchFamily="34" charset="0"/>
              </a:rPr>
              <a:t>   return len;</a:t>
            </a:r>
          </a:p>
          <a:p>
            <a:pPr eaLnBrk="1" hangingPunct="1">
              <a:buClrTx/>
              <a:buFontTx/>
              <a:buNone/>
            </a:pPr>
            <a:r>
              <a:rPr lang="en-US" altLang="zh-CN" sz="2000">
                <a:solidFill>
                  <a:srgbClr val="0000FF"/>
                </a:solidFill>
                <a:latin typeface="Tahoma" pitchFamily="34" charset="0"/>
              </a:rPr>
              <a:t>}    </a:t>
            </a:r>
            <a:r>
              <a:rPr lang="zh-CN" altLang="en-US"/>
              <a:t>时间复杂性</a:t>
            </a:r>
            <a:r>
              <a:rPr lang="en-US" altLang="zh-CN">
                <a:cs typeface="Times New Roman" pitchFamily="18" charset="0"/>
              </a:rPr>
              <a:t>Θ</a:t>
            </a:r>
            <a:r>
              <a:rPr lang="en-US" altLang="zh-CN"/>
              <a:t>(n)</a:t>
            </a:r>
          </a:p>
        </p:txBody>
      </p:sp>
      <p:sp>
        <p:nvSpPr>
          <p:cNvPr id="58372" name="灯片编号占位符 3"/>
          <p:cNvSpPr>
            <a:spLocks noGrp="1"/>
          </p:cNvSpPr>
          <p:nvPr>
            <p:ph type="sldNum" sz="quarter" idx="11"/>
          </p:nvPr>
        </p:nvSpPr>
        <p:spPr>
          <a:noFill/>
        </p:spPr>
        <p:txBody>
          <a:bodyPr/>
          <a:lstStyle/>
          <a:p>
            <a:fld id="{0E1C380D-A19F-47C3-8924-B42C5F344792}" type="slidenum">
              <a:rPr lang="en-US" altLang="en-US" smtClean="0"/>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a:t>查找操作</a:t>
            </a:r>
          </a:p>
        </p:txBody>
      </p:sp>
      <p:sp>
        <p:nvSpPr>
          <p:cNvPr id="59395" name="Rectangle 3"/>
          <p:cNvSpPr>
            <a:spLocks noGrp="1" noChangeArrowheads="1"/>
          </p:cNvSpPr>
          <p:nvPr>
            <p:ph type="body" idx="1"/>
          </p:nvPr>
        </p:nvSpPr>
        <p:spPr/>
        <p:txBody>
          <a:bodyPr/>
          <a:lstStyle/>
          <a:p>
            <a:pPr eaLnBrk="1" hangingPunct="1">
              <a:spcBef>
                <a:spcPct val="10000"/>
              </a:spcBef>
              <a:buClrTx/>
              <a:buFontTx/>
              <a:buNone/>
            </a:pPr>
            <a:r>
              <a:rPr lang="en-US" altLang="zh-CN" sz="2000">
                <a:solidFill>
                  <a:srgbClr val="0000FF"/>
                </a:solidFill>
                <a:latin typeface="Tahoma" pitchFamily="34" charset="0"/>
              </a:rPr>
              <a:t>template&lt;class T&gt;</a:t>
            </a:r>
          </a:p>
          <a:p>
            <a:pPr eaLnBrk="1" hangingPunct="1">
              <a:spcBef>
                <a:spcPct val="10000"/>
              </a:spcBef>
              <a:buClrTx/>
              <a:buFontTx/>
              <a:buNone/>
            </a:pPr>
            <a:r>
              <a:rPr lang="en-US" altLang="zh-CN" sz="2000">
                <a:solidFill>
                  <a:srgbClr val="0000FF"/>
                </a:solidFill>
                <a:latin typeface="Tahoma" pitchFamily="34" charset="0"/>
              </a:rPr>
              <a:t>bool Chain&lt;T&gt;::Find(int k, T&amp; x) const</a:t>
            </a:r>
          </a:p>
          <a:p>
            <a:pPr eaLnBrk="1" hangingPunct="1">
              <a:spcBef>
                <a:spcPct val="10000"/>
              </a:spcBef>
              <a:buClrTx/>
              <a:buFontTx/>
              <a:buNone/>
            </a:pPr>
            <a:r>
              <a:rPr lang="en-US" altLang="zh-CN" sz="2000">
                <a:solidFill>
                  <a:srgbClr val="0000FF"/>
                </a:solidFill>
                <a:latin typeface="Tahoma" pitchFamily="34" charset="0"/>
              </a:rPr>
              <a:t>{</a:t>
            </a:r>
            <a:endParaRPr lang="en-US" altLang="zh-CN" sz="2000">
              <a:solidFill>
                <a:srgbClr val="008000"/>
              </a:solidFill>
              <a:latin typeface="Tahoma" pitchFamily="34" charset="0"/>
            </a:endParaRPr>
          </a:p>
          <a:p>
            <a:pPr eaLnBrk="1" hangingPunct="1">
              <a:spcBef>
                <a:spcPct val="1000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if (k &lt; 1) return false;</a:t>
            </a:r>
          </a:p>
          <a:p>
            <a:pPr eaLnBrk="1" hangingPunct="1">
              <a:spcBef>
                <a:spcPct val="10000"/>
              </a:spcBef>
              <a:buClrTx/>
              <a:buFontTx/>
              <a:buNone/>
            </a:pPr>
            <a:r>
              <a:rPr lang="en-US" altLang="zh-CN" sz="2000">
                <a:solidFill>
                  <a:srgbClr val="0000FF"/>
                </a:solidFill>
                <a:latin typeface="Tahoma" pitchFamily="34" charset="0"/>
              </a:rPr>
              <a:t>   ChainNode&lt;T&gt; *current = first;</a:t>
            </a:r>
          </a:p>
          <a:p>
            <a:pPr eaLnBrk="1" hangingPunct="1">
              <a:spcBef>
                <a:spcPct val="10000"/>
              </a:spcBef>
              <a:buClrTx/>
              <a:buFontTx/>
              <a:buNone/>
            </a:pPr>
            <a:r>
              <a:rPr lang="en-US" altLang="zh-CN" sz="2000">
                <a:solidFill>
                  <a:srgbClr val="0000FF"/>
                </a:solidFill>
                <a:latin typeface="Tahoma" pitchFamily="34" charset="0"/>
              </a:rPr>
              <a:t>   int index = 1;  </a:t>
            </a:r>
            <a:r>
              <a:rPr lang="en-US" altLang="zh-CN" sz="2000">
                <a:solidFill>
                  <a:srgbClr val="008000"/>
                </a:solidFill>
                <a:latin typeface="Tahoma" pitchFamily="34" charset="0"/>
              </a:rPr>
              <a:t>// </a:t>
            </a:r>
            <a:r>
              <a:rPr lang="zh-CN" altLang="en-US" sz="2000">
                <a:solidFill>
                  <a:srgbClr val="008000"/>
                </a:solidFill>
                <a:latin typeface="Tahoma" pitchFamily="34" charset="0"/>
              </a:rPr>
              <a:t>用于与</a:t>
            </a:r>
            <a:r>
              <a:rPr lang="en-US" altLang="zh-CN" sz="2000">
                <a:solidFill>
                  <a:srgbClr val="008000"/>
                </a:solidFill>
                <a:latin typeface="Tahoma" pitchFamily="34" charset="0"/>
              </a:rPr>
              <a:t>k</a:t>
            </a:r>
            <a:r>
              <a:rPr lang="zh-CN" altLang="en-US" sz="2000">
                <a:solidFill>
                  <a:srgbClr val="008000"/>
                </a:solidFill>
                <a:latin typeface="Tahoma" pitchFamily="34" charset="0"/>
              </a:rPr>
              <a:t>比对</a:t>
            </a:r>
            <a:endParaRPr lang="en-US" altLang="zh-CN" sz="2000">
              <a:solidFill>
                <a:srgbClr val="008000"/>
              </a:solidFill>
              <a:latin typeface="Tahoma" pitchFamily="34" charset="0"/>
            </a:endParaRPr>
          </a:p>
          <a:p>
            <a:pPr eaLnBrk="1" hangingPunct="1">
              <a:spcBef>
                <a:spcPct val="1000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while (index &lt; k &amp;&amp; current) {</a:t>
            </a:r>
          </a:p>
          <a:p>
            <a:pPr eaLnBrk="1" hangingPunct="1">
              <a:spcBef>
                <a:spcPct val="10000"/>
              </a:spcBef>
              <a:buClrTx/>
              <a:buFontTx/>
              <a:buNone/>
            </a:pPr>
            <a:r>
              <a:rPr lang="en-US" altLang="zh-CN" sz="2000">
                <a:solidFill>
                  <a:srgbClr val="0000FF"/>
                </a:solidFill>
                <a:latin typeface="Tahoma" pitchFamily="34" charset="0"/>
              </a:rPr>
              <a:t>      current = current-&gt;link;</a:t>
            </a:r>
          </a:p>
          <a:p>
            <a:pPr eaLnBrk="1" hangingPunct="1">
              <a:spcBef>
                <a:spcPct val="10000"/>
              </a:spcBef>
              <a:buClrTx/>
              <a:buFontTx/>
              <a:buNone/>
            </a:pPr>
            <a:r>
              <a:rPr lang="en-US" altLang="zh-CN" sz="2000">
                <a:solidFill>
                  <a:srgbClr val="0000FF"/>
                </a:solidFill>
                <a:latin typeface="Tahoma" pitchFamily="34" charset="0"/>
              </a:rPr>
              <a:t>      index++;</a:t>
            </a:r>
          </a:p>
          <a:p>
            <a:pPr eaLnBrk="1" hangingPunct="1">
              <a:spcBef>
                <a:spcPct val="10000"/>
              </a:spcBef>
              <a:buClrTx/>
              <a:buFontTx/>
              <a:buNone/>
            </a:pPr>
            <a:r>
              <a:rPr lang="en-US" altLang="zh-CN" sz="2000">
                <a:solidFill>
                  <a:srgbClr val="0000FF"/>
                </a:solidFill>
                <a:latin typeface="Tahoma" pitchFamily="34" charset="0"/>
              </a:rPr>
              <a:t>   }</a:t>
            </a:r>
          </a:p>
          <a:p>
            <a:pPr eaLnBrk="1" hangingPunct="1">
              <a:spcBef>
                <a:spcPct val="10000"/>
              </a:spcBef>
              <a:buClrTx/>
              <a:buFontTx/>
              <a:buNone/>
            </a:pPr>
            <a:r>
              <a:rPr lang="en-US" altLang="zh-CN" sz="2000">
                <a:solidFill>
                  <a:srgbClr val="0000FF"/>
                </a:solidFill>
                <a:latin typeface="Tahoma" pitchFamily="34" charset="0"/>
              </a:rPr>
              <a:t>   if (current) {x = current-&gt;data;</a:t>
            </a:r>
          </a:p>
          <a:p>
            <a:pPr eaLnBrk="1" hangingPunct="1">
              <a:spcBef>
                <a:spcPct val="10000"/>
              </a:spcBef>
              <a:buClrTx/>
              <a:buFontTx/>
              <a:buNone/>
            </a:pPr>
            <a:r>
              <a:rPr lang="en-US" altLang="zh-CN" sz="2000">
                <a:solidFill>
                  <a:srgbClr val="0000FF"/>
                </a:solidFill>
                <a:latin typeface="Tahoma" pitchFamily="34" charset="0"/>
              </a:rPr>
              <a:t>                 return true;}</a:t>
            </a:r>
          </a:p>
          <a:p>
            <a:pPr eaLnBrk="1" hangingPunct="1">
              <a:spcBef>
                <a:spcPct val="10000"/>
              </a:spcBef>
              <a:buClrTx/>
              <a:buFontTx/>
              <a:buNone/>
            </a:pPr>
            <a:r>
              <a:rPr lang="en-US" altLang="zh-CN" sz="2000">
                <a:solidFill>
                  <a:srgbClr val="0000FF"/>
                </a:solidFill>
                <a:latin typeface="Tahoma" pitchFamily="34" charset="0"/>
              </a:rPr>
              <a:t>   return false; </a:t>
            </a:r>
            <a:endParaRPr lang="en-US" altLang="zh-CN" sz="2000">
              <a:solidFill>
                <a:srgbClr val="008000"/>
              </a:solidFill>
              <a:latin typeface="Tahoma" pitchFamily="34" charset="0"/>
            </a:endParaRPr>
          </a:p>
          <a:p>
            <a:pPr eaLnBrk="1" hangingPunct="1">
              <a:spcBef>
                <a:spcPct val="10000"/>
              </a:spcBef>
              <a:buClrTx/>
              <a:buFontTx/>
              <a:buNone/>
            </a:pPr>
            <a:r>
              <a:rPr lang="en-US" altLang="zh-CN" sz="2000">
                <a:solidFill>
                  <a:srgbClr val="0000FF"/>
                </a:solidFill>
                <a:latin typeface="Tahoma" pitchFamily="34" charset="0"/>
              </a:rPr>
              <a:t>}</a:t>
            </a:r>
            <a:endParaRPr lang="en-US" altLang="zh-CN"/>
          </a:p>
        </p:txBody>
      </p:sp>
      <p:sp>
        <p:nvSpPr>
          <p:cNvPr id="59396" name="Text Box 5"/>
          <p:cNvSpPr txBox="1">
            <a:spLocks noChangeArrowheads="1"/>
          </p:cNvSpPr>
          <p:nvPr/>
        </p:nvSpPr>
        <p:spPr bwMode="ltGray">
          <a:xfrm>
            <a:off x="5334000" y="3962400"/>
            <a:ext cx="3200400" cy="1587500"/>
          </a:xfrm>
          <a:prstGeom prst="rect">
            <a:avLst/>
          </a:prstGeom>
          <a:noFill/>
          <a:ln w="9525">
            <a:noFill/>
            <a:miter lim="800000"/>
            <a:headEnd/>
            <a:tailEnd/>
          </a:ln>
        </p:spPr>
        <p:txBody>
          <a:bodyPr>
            <a:spAutoFit/>
          </a:bodyPr>
          <a:lstStyle/>
          <a:p>
            <a:pPr>
              <a:spcBef>
                <a:spcPct val="50000"/>
              </a:spcBef>
            </a:pPr>
            <a:r>
              <a:rPr lang="zh-CN" altLang="en-US" sz="2800">
                <a:solidFill>
                  <a:srgbClr val="FF0000"/>
                </a:solidFill>
              </a:rPr>
              <a:t>寻找第</a:t>
            </a:r>
            <a:r>
              <a:rPr lang="en-US" altLang="zh-CN" sz="2800">
                <a:solidFill>
                  <a:srgbClr val="FF0000"/>
                </a:solidFill>
              </a:rPr>
              <a:t>k</a:t>
            </a:r>
            <a:r>
              <a:rPr lang="zh-CN" altLang="en-US" sz="2800">
                <a:solidFill>
                  <a:srgbClr val="FF0000"/>
                </a:solidFill>
              </a:rPr>
              <a:t>个元素</a:t>
            </a:r>
            <a:br>
              <a:rPr lang="zh-CN" altLang="en-US" sz="2800">
                <a:solidFill>
                  <a:srgbClr val="FF0000"/>
                </a:solidFill>
              </a:rPr>
            </a:br>
            <a:r>
              <a:rPr lang="zh-CN" altLang="en-US" sz="2800">
                <a:solidFill>
                  <a:srgbClr val="FF0000"/>
                </a:solidFill>
              </a:rPr>
              <a:t>复杂性为</a:t>
            </a:r>
            <a:r>
              <a:rPr lang="en-US" altLang="zh-CN" sz="2800">
                <a:solidFill>
                  <a:srgbClr val="FF0000"/>
                </a:solidFill>
                <a:latin typeface="Times New Roman" pitchFamily="18" charset="0"/>
                <a:cs typeface="Times New Roman" pitchFamily="18" charset="0"/>
              </a:rPr>
              <a:t>Θ</a:t>
            </a:r>
            <a:r>
              <a:rPr lang="en-US" altLang="zh-CN" sz="2800">
                <a:solidFill>
                  <a:srgbClr val="FF0000"/>
                </a:solidFill>
                <a:latin typeface="Times New Roman" pitchFamily="18" charset="0"/>
              </a:rPr>
              <a:t>(k)</a:t>
            </a:r>
          </a:p>
          <a:p>
            <a:pPr>
              <a:spcBef>
                <a:spcPct val="50000"/>
              </a:spcBef>
            </a:pPr>
            <a:r>
              <a:rPr lang="zh-CN" altLang="en-US" sz="2800">
                <a:solidFill>
                  <a:srgbClr val="FF0000"/>
                </a:solidFill>
                <a:latin typeface="Times New Roman" pitchFamily="18" charset="0"/>
              </a:rPr>
              <a:t>公式描述为</a:t>
            </a:r>
            <a:r>
              <a:rPr lang="en-US" altLang="zh-CN" sz="2800">
                <a:solidFill>
                  <a:srgbClr val="FF0000"/>
                </a:solidFill>
                <a:latin typeface="Times New Roman" pitchFamily="18" charset="0"/>
                <a:cs typeface="Times New Roman" pitchFamily="18" charset="0"/>
              </a:rPr>
              <a:t>Θ</a:t>
            </a:r>
            <a:r>
              <a:rPr lang="en-US" altLang="zh-CN" sz="2800">
                <a:solidFill>
                  <a:srgbClr val="FF0000"/>
                </a:solidFill>
                <a:latin typeface="Times New Roman" pitchFamily="18" charset="0"/>
              </a:rPr>
              <a:t>(1)</a:t>
            </a:r>
          </a:p>
        </p:txBody>
      </p:sp>
      <p:sp>
        <p:nvSpPr>
          <p:cNvPr id="59397" name="Text Box 5"/>
          <p:cNvSpPr txBox="1">
            <a:spLocks noChangeArrowheads="1"/>
          </p:cNvSpPr>
          <p:nvPr/>
        </p:nvSpPr>
        <p:spPr bwMode="ltGray">
          <a:xfrm>
            <a:off x="3675063" y="200025"/>
            <a:ext cx="3200400" cy="1200150"/>
          </a:xfrm>
          <a:prstGeom prst="rect">
            <a:avLst/>
          </a:prstGeom>
          <a:noFill/>
          <a:ln w="9525">
            <a:noFill/>
            <a:miter lim="800000"/>
            <a:headEnd/>
            <a:tailEnd/>
          </a:ln>
        </p:spPr>
        <p:txBody>
          <a:bodyPr>
            <a:spAutoFit/>
          </a:bodyPr>
          <a:lstStyle/>
          <a:p>
            <a:pPr>
              <a:spcBef>
                <a:spcPct val="50000"/>
              </a:spcBef>
            </a:pPr>
            <a:r>
              <a:rPr lang="zh-CN" altLang="en-US">
                <a:solidFill>
                  <a:srgbClr val="FF0000"/>
                </a:solidFill>
              </a:rPr>
              <a:t>情况</a:t>
            </a:r>
            <a:r>
              <a:rPr lang="en-US" altLang="zh-CN">
                <a:solidFill>
                  <a:srgbClr val="FF0000"/>
                </a:solidFill>
              </a:rPr>
              <a:t>1</a:t>
            </a:r>
            <a:r>
              <a:rPr lang="zh-CN" altLang="en-US">
                <a:solidFill>
                  <a:srgbClr val="FF0000"/>
                </a:solidFill>
              </a:rPr>
              <a:t>：目标非法，</a:t>
            </a:r>
            <a:r>
              <a:rPr lang="en-US" altLang="zh-CN">
                <a:solidFill>
                  <a:srgbClr val="FF0000"/>
                </a:solidFill>
              </a:rPr>
              <a:t>k</a:t>
            </a:r>
            <a:r>
              <a:rPr lang="zh-CN" altLang="en-US">
                <a:solidFill>
                  <a:srgbClr val="FF0000"/>
                </a:solidFill>
              </a:rPr>
              <a:t>过小</a:t>
            </a:r>
            <a:endParaRPr lang="en-US" altLang="zh-CN">
              <a:solidFill>
                <a:srgbClr val="FF0000"/>
              </a:solidFill>
            </a:endParaRPr>
          </a:p>
          <a:p>
            <a:pPr>
              <a:spcBef>
                <a:spcPct val="50000"/>
              </a:spcBef>
            </a:pPr>
            <a:r>
              <a:rPr lang="zh-CN" altLang="en-US">
                <a:solidFill>
                  <a:srgbClr val="FF0000"/>
                </a:solidFill>
              </a:rPr>
              <a:t>情况</a:t>
            </a:r>
            <a:r>
              <a:rPr lang="en-US" altLang="zh-CN">
                <a:solidFill>
                  <a:srgbClr val="FF0000"/>
                </a:solidFill>
              </a:rPr>
              <a:t>2</a:t>
            </a:r>
            <a:r>
              <a:rPr lang="zh-CN" altLang="en-US">
                <a:solidFill>
                  <a:srgbClr val="FF0000"/>
                </a:solidFill>
              </a:rPr>
              <a:t>：目标合法，且存在</a:t>
            </a:r>
            <a:endParaRPr lang="en-US" altLang="zh-CN">
              <a:solidFill>
                <a:srgbClr val="FF0000"/>
              </a:solidFill>
            </a:endParaRPr>
          </a:p>
          <a:p>
            <a:pPr>
              <a:spcBef>
                <a:spcPct val="50000"/>
              </a:spcBef>
            </a:pPr>
            <a:r>
              <a:rPr lang="zh-CN" altLang="en-US">
                <a:solidFill>
                  <a:srgbClr val="FF0000"/>
                </a:solidFill>
              </a:rPr>
              <a:t>情况</a:t>
            </a:r>
            <a:r>
              <a:rPr lang="en-US" altLang="zh-CN">
                <a:solidFill>
                  <a:srgbClr val="FF0000"/>
                </a:solidFill>
              </a:rPr>
              <a:t>3</a:t>
            </a:r>
            <a:r>
              <a:rPr lang="zh-CN" altLang="en-US">
                <a:solidFill>
                  <a:srgbClr val="FF0000"/>
                </a:solidFill>
              </a:rPr>
              <a:t>：目标非法，</a:t>
            </a:r>
            <a:r>
              <a:rPr lang="en-US" altLang="zh-CN">
                <a:solidFill>
                  <a:srgbClr val="FF0000"/>
                </a:solidFill>
              </a:rPr>
              <a:t>k</a:t>
            </a:r>
            <a:r>
              <a:rPr lang="zh-CN" altLang="en-US">
                <a:solidFill>
                  <a:srgbClr val="FF0000"/>
                </a:solidFill>
              </a:rPr>
              <a:t>过大</a:t>
            </a:r>
            <a:endParaRPr lang="en-US" altLang="zh-CN">
              <a:solidFill>
                <a:srgbClr val="FF0000"/>
              </a:solidFill>
            </a:endParaRPr>
          </a:p>
        </p:txBody>
      </p:sp>
      <p:sp>
        <p:nvSpPr>
          <p:cNvPr id="59398" name="灯片编号占位符 3"/>
          <p:cNvSpPr>
            <a:spLocks noGrp="1"/>
          </p:cNvSpPr>
          <p:nvPr>
            <p:ph type="sldNum" sz="quarter" idx="11"/>
          </p:nvPr>
        </p:nvSpPr>
        <p:spPr>
          <a:noFill/>
        </p:spPr>
        <p:txBody>
          <a:bodyPr/>
          <a:lstStyle/>
          <a:p>
            <a:fld id="{0A52A406-940A-42E3-B565-928B66F8A3FD}" type="slidenum">
              <a:rPr lang="en-US" altLang="en-US" smtClean="0"/>
              <a:pPr/>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a:t>搜索操作</a:t>
            </a:r>
          </a:p>
        </p:txBody>
      </p:sp>
      <p:sp>
        <p:nvSpPr>
          <p:cNvPr id="60419" name="Rectangle 3"/>
          <p:cNvSpPr>
            <a:spLocks noGrp="1" noChangeArrowheads="1"/>
          </p:cNvSpPr>
          <p:nvPr>
            <p:ph type="body" idx="1"/>
          </p:nvPr>
        </p:nvSpPr>
        <p:spPr>
          <a:xfrm>
            <a:off x="1182688" y="1371600"/>
            <a:ext cx="7772400" cy="4927600"/>
          </a:xfrm>
        </p:spPr>
        <p:txBody>
          <a:bodyPr/>
          <a:lstStyle/>
          <a:p>
            <a:pPr eaLnBrk="1" hangingPunct="1">
              <a:lnSpc>
                <a:spcPct val="90000"/>
              </a:lnSpc>
              <a:spcBef>
                <a:spcPct val="10000"/>
              </a:spcBef>
              <a:buClrTx/>
              <a:buFontTx/>
              <a:buNone/>
            </a:pPr>
            <a:r>
              <a:rPr lang="en-US" altLang="zh-CN" sz="2000">
                <a:solidFill>
                  <a:srgbClr val="0000FF"/>
                </a:solidFill>
                <a:latin typeface="Tahoma" pitchFamily="34" charset="0"/>
              </a:rPr>
              <a:t>template&lt;class T&gt;</a:t>
            </a:r>
          </a:p>
          <a:p>
            <a:pPr eaLnBrk="1" hangingPunct="1">
              <a:lnSpc>
                <a:spcPct val="90000"/>
              </a:lnSpc>
              <a:spcBef>
                <a:spcPct val="10000"/>
              </a:spcBef>
              <a:buClrTx/>
              <a:buFontTx/>
              <a:buNone/>
            </a:pPr>
            <a:r>
              <a:rPr lang="en-US" altLang="zh-CN" sz="2000">
                <a:solidFill>
                  <a:srgbClr val="0000FF"/>
                </a:solidFill>
                <a:latin typeface="Tahoma" pitchFamily="34" charset="0"/>
              </a:rPr>
              <a:t>int Chain&lt;T&gt;::Search(const T&amp; x) const</a:t>
            </a:r>
          </a:p>
          <a:p>
            <a:pPr eaLnBrk="1" hangingPunct="1">
              <a:lnSpc>
                <a:spcPct val="90000"/>
              </a:lnSpc>
              <a:spcBef>
                <a:spcPct val="10000"/>
              </a:spcBef>
              <a:buClrTx/>
              <a:buFontTx/>
              <a:buNone/>
            </a:pPr>
            <a:r>
              <a:rPr lang="en-US" altLang="zh-CN" sz="2000">
                <a:solidFill>
                  <a:srgbClr val="0000FF"/>
                </a:solidFill>
                <a:latin typeface="Tahoma" pitchFamily="34" charset="0"/>
              </a:rPr>
              <a:t>{</a:t>
            </a:r>
            <a:endParaRPr lang="en-US" altLang="zh-CN" sz="2000">
              <a:solidFill>
                <a:srgbClr val="008000"/>
              </a:solidFill>
              <a:latin typeface="Tahoma" pitchFamily="34" charset="0"/>
            </a:endParaRPr>
          </a:p>
          <a:p>
            <a:pPr eaLnBrk="1" hangingPunct="1">
              <a:lnSpc>
                <a:spcPct val="90000"/>
              </a:lnSpc>
              <a:spcBef>
                <a:spcPct val="1000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ChainNode&lt;T&gt; *current = first;</a:t>
            </a:r>
          </a:p>
          <a:p>
            <a:pPr eaLnBrk="1" hangingPunct="1">
              <a:lnSpc>
                <a:spcPct val="90000"/>
              </a:lnSpc>
              <a:spcBef>
                <a:spcPct val="1000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int index = 1;  </a:t>
            </a:r>
            <a:r>
              <a:rPr lang="en-US" altLang="zh-CN" sz="2000">
                <a:solidFill>
                  <a:srgbClr val="008000"/>
                </a:solidFill>
                <a:latin typeface="Tahoma" pitchFamily="34" charset="0"/>
              </a:rPr>
              <a:t>// </a:t>
            </a:r>
            <a:r>
              <a:rPr lang="zh-CN" altLang="en-US" sz="2000">
                <a:solidFill>
                  <a:srgbClr val="008000"/>
                </a:solidFill>
                <a:latin typeface="Tahoma" pitchFamily="34" charset="0"/>
              </a:rPr>
              <a:t>用于记录</a:t>
            </a:r>
            <a:r>
              <a:rPr lang="en-US" altLang="zh-CN" sz="2000">
                <a:solidFill>
                  <a:srgbClr val="008000"/>
                </a:solidFill>
                <a:latin typeface="Tahoma" pitchFamily="34" charset="0"/>
              </a:rPr>
              <a:t>x</a:t>
            </a:r>
            <a:r>
              <a:rPr lang="zh-CN" altLang="en-US" sz="2000">
                <a:solidFill>
                  <a:srgbClr val="008000"/>
                </a:solidFill>
                <a:latin typeface="Tahoma" pitchFamily="34" charset="0"/>
              </a:rPr>
              <a:t>所在位置</a:t>
            </a:r>
            <a:r>
              <a:rPr lang="en-US" altLang="zh-CN" sz="2000">
                <a:solidFill>
                  <a:srgbClr val="008000"/>
                </a:solidFill>
                <a:latin typeface="Tahoma" pitchFamily="34" charset="0"/>
              </a:rPr>
              <a:t>k</a:t>
            </a:r>
          </a:p>
          <a:p>
            <a:pPr eaLnBrk="1" hangingPunct="1">
              <a:lnSpc>
                <a:spcPct val="90000"/>
              </a:lnSpc>
              <a:spcBef>
                <a:spcPct val="1000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while (current &amp;&amp; current-&gt;data != x) {</a:t>
            </a:r>
          </a:p>
          <a:p>
            <a:pPr eaLnBrk="1" hangingPunct="1">
              <a:lnSpc>
                <a:spcPct val="90000"/>
              </a:lnSpc>
              <a:spcBef>
                <a:spcPct val="10000"/>
              </a:spcBef>
              <a:buClrTx/>
              <a:buFontTx/>
              <a:buNone/>
            </a:pPr>
            <a:r>
              <a:rPr lang="en-US" altLang="zh-CN" sz="2000">
                <a:solidFill>
                  <a:srgbClr val="0000FF"/>
                </a:solidFill>
                <a:latin typeface="Tahoma" pitchFamily="34" charset="0"/>
              </a:rPr>
              <a:t>      current = current-&gt;link;</a:t>
            </a:r>
          </a:p>
          <a:p>
            <a:pPr eaLnBrk="1" hangingPunct="1">
              <a:lnSpc>
                <a:spcPct val="90000"/>
              </a:lnSpc>
              <a:spcBef>
                <a:spcPct val="10000"/>
              </a:spcBef>
              <a:buClrTx/>
              <a:buFontTx/>
              <a:buNone/>
            </a:pPr>
            <a:r>
              <a:rPr lang="en-US" altLang="zh-CN" sz="2000">
                <a:solidFill>
                  <a:srgbClr val="0000FF"/>
                </a:solidFill>
                <a:latin typeface="Tahoma" pitchFamily="34" charset="0"/>
              </a:rPr>
              <a:t>      index++;</a:t>
            </a:r>
          </a:p>
          <a:p>
            <a:pPr eaLnBrk="1" hangingPunct="1">
              <a:lnSpc>
                <a:spcPct val="90000"/>
              </a:lnSpc>
              <a:spcBef>
                <a:spcPct val="10000"/>
              </a:spcBef>
              <a:buClrTx/>
              <a:buFontTx/>
              <a:buNone/>
            </a:pPr>
            <a:r>
              <a:rPr lang="en-US" altLang="zh-CN" sz="2000">
                <a:solidFill>
                  <a:srgbClr val="0000FF"/>
                </a:solidFill>
                <a:latin typeface="Tahoma" pitchFamily="34" charset="0"/>
              </a:rPr>
              <a:t>      }</a:t>
            </a:r>
          </a:p>
          <a:p>
            <a:pPr eaLnBrk="1" hangingPunct="1">
              <a:lnSpc>
                <a:spcPct val="90000"/>
              </a:lnSpc>
              <a:spcBef>
                <a:spcPct val="10000"/>
              </a:spcBef>
              <a:buClrTx/>
              <a:buFontTx/>
              <a:buNone/>
            </a:pPr>
            <a:r>
              <a:rPr lang="en-US" altLang="zh-CN" sz="2000">
                <a:solidFill>
                  <a:srgbClr val="0000FF"/>
                </a:solidFill>
                <a:latin typeface="Tahoma" pitchFamily="34" charset="0"/>
              </a:rPr>
              <a:t>   if (current) return index;</a:t>
            </a:r>
          </a:p>
          <a:p>
            <a:pPr eaLnBrk="1" hangingPunct="1">
              <a:lnSpc>
                <a:spcPct val="90000"/>
              </a:lnSpc>
              <a:spcBef>
                <a:spcPct val="10000"/>
              </a:spcBef>
              <a:buClrTx/>
              <a:buFontTx/>
              <a:buNone/>
            </a:pPr>
            <a:r>
              <a:rPr lang="en-US" altLang="zh-CN" sz="2000">
                <a:solidFill>
                  <a:srgbClr val="0000FF"/>
                </a:solidFill>
                <a:latin typeface="Tahoma" pitchFamily="34" charset="0"/>
              </a:rPr>
              <a:t>   return 0;</a:t>
            </a:r>
          </a:p>
          <a:p>
            <a:pPr eaLnBrk="1" hangingPunct="1">
              <a:lnSpc>
                <a:spcPct val="90000"/>
              </a:lnSpc>
              <a:spcBef>
                <a:spcPct val="10000"/>
              </a:spcBef>
              <a:buClrTx/>
              <a:buFontTx/>
              <a:buNone/>
            </a:pPr>
            <a:r>
              <a:rPr lang="en-US" altLang="zh-CN" sz="2000">
                <a:solidFill>
                  <a:srgbClr val="0000FF"/>
                </a:solidFill>
                <a:latin typeface="Tahoma" pitchFamily="34" charset="0"/>
              </a:rPr>
              <a:t>}</a:t>
            </a:r>
          </a:p>
          <a:p>
            <a:pPr eaLnBrk="1" hangingPunct="1">
              <a:lnSpc>
                <a:spcPct val="90000"/>
              </a:lnSpc>
            </a:pPr>
            <a:r>
              <a:rPr lang="zh-CN" altLang="en-US">
                <a:solidFill>
                  <a:srgbClr val="FF0000"/>
                </a:solidFill>
                <a:latin typeface="Tahoma" pitchFamily="34" charset="0"/>
              </a:rPr>
              <a:t>复杂性为</a:t>
            </a:r>
            <a:r>
              <a:rPr lang="en-US" altLang="zh-CN">
                <a:solidFill>
                  <a:srgbClr val="FF0000"/>
                </a:solidFill>
                <a:cs typeface="Times New Roman" pitchFamily="18" charset="0"/>
              </a:rPr>
              <a:t>Θ</a:t>
            </a:r>
            <a:r>
              <a:rPr lang="en-US" altLang="zh-CN">
                <a:solidFill>
                  <a:srgbClr val="FF0000"/>
                </a:solidFill>
              </a:rPr>
              <a:t>(n)</a:t>
            </a:r>
          </a:p>
          <a:p>
            <a:pPr eaLnBrk="1" hangingPunct="1">
              <a:lnSpc>
                <a:spcPct val="90000"/>
              </a:lnSpc>
            </a:pPr>
            <a:r>
              <a:rPr lang="zh-CN" altLang="en-US">
                <a:solidFill>
                  <a:srgbClr val="FF0000"/>
                </a:solidFill>
              </a:rPr>
              <a:t>公式描述也为</a:t>
            </a:r>
            <a:r>
              <a:rPr lang="en-US" altLang="zh-CN">
                <a:solidFill>
                  <a:srgbClr val="FF0000"/>
                </a:solidFill>
                <a:cs typeface="Times New Roman" pitchFamily="18" charset="0"/>
              </a:rPr>
              <a:t>Θ</a:t>
            </a:r>
            <a:r>
              <a:rPr lang="en-US" altLang="zh-CN">
                <a:solidFill>
                  <a:srgbClr val="FF0000"/>
                </a:solidFill>
              </a:rPr>
              <a:t>(n)</a:t>
            </a:r>
          </a:p>
        </p:txBody>
      </p:sp>
      <p:sp>
        <p:nvSpPr>
          <p:cNvPr id="60420" name="灯片编号占位符 3"/>
          <p:cNvSpPr>
            <a:spLocks noGrp="1"/>
          </p:cNvSpPr>
          <p:nvPr>
            <p:ph type="sldNum" sz="quarter" idx="11"/>
          </p:nvPr>
        </p:nvSpPr>
        <p:spPr>
          <a:noFill/>
        </p:spPr>
        <p:txBody>
          <a:bodyPr/>
          <a:lstStyle/>
          <a:p>
            <a:fld id="{AFFD5401-25EB-4AF7-B600-73E33259A477}" type="slidenum">
              <a:rPr lang="en-US" altLang="en-US" smtClean="0"/>
              <a:pPr/>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a:t>线性表</a:t>
            </a:r>
          </a:p>
        </p:txBody>
      </p:sp>
      <p:sp>
        <p:nvSpPr>
          <p:cNvPr id="24579" name="内容占位符 2"/>
          <p:cNvSpPr>
            <a:spLocks noGrp="1"/>
          </p:cNvSpPr>
          <p:nvPr>
            <p:ph idx="1"/>
          </p:nvPr>
        </p:nvSpPr>
        <p:spPr/>
        <p:txBody>
          <a:bodyPr/>
          <a:lstStyle/>
          <a:p>
            <a:r>
              <a:rPr lang="zh-CN" altLang="en-US"/>
              <a:t>特征</a:t>
            </a:r>
            <a:endParaRPr lang="en-US" altLang="zh-CN"/>
          </a:p>
          <a:p>
            <a:pPr lvl="1"/>
            <a:r>
              <a:rPr lang="en-US" altLang="zh-CN"/>
              <a:t>linear-list</a:t>
            </a:r>
          </a:p>
          <a:p>
            <a:pPr lvl="1"/>
            <a:r>
              <a:rPr lang="zh-CN" altLang="en-US"/>
              <a:t>是最常用且最简单的一种数据结构</a:t>
            </a:r>
            <a:endParaRPr lang="en-US" altLang="zh-CN"/>
          </a:p>
          <a:p>
            <a:pPr lvl="1"/>
            <a:r>
              <a:rPr lang="zh-CN" altLang="en-US">
                <a:solidFill>
                  <a:srgbClr val="FF0000"/>
                </a:solidFill>
              </a:rPr>
              <a:t>是</a:t>
            </a:r>
            <a:r>
              <a:rPr lang="en-US" altLang="zh-CN">
                <a:solidFill>
                  <a:srgbClr val="FF0000"/>
                </a:solidFill>
              </a:rPr>
              <a:t>n</a:t>
            </a:r>
            <a:r>
              <a:rPr lang="zh-CN" altLang="en-US">
                <a:solidFill>
                  <a:srgbClr val="FF0000"/>
                </a:solidFill>
              </a:rPr>
              <a:t>个数据元素的有限序列</a:t>
            </a:r>
            <a:endParaRPr lang="en-US" altLang="zh-CN">
              <a:solidFill>
                <a:srgbClr val="FF0000"/>
              </a:solidFill>
            </a:endParaRPr>
          </a:p>
          <a:p>
            <a:pPr lvl="1"/>
            <a:r>
              <a:rPr lang="zh-CN" altLang="en-US"/>
              <a:t>其中数据元素可以是各种各样的，包括一个数、一个符号、一条记录等</a:t>
            </a:r>
            <a:endParaRPr lang="en-US" altLang="zh-CN"/>
          </a:p>
          <a:p>
            <a:pPr lvl="1"/>
            <a:r>
              <a:rPr lang="zh-CN" altLang="en-US"/>
              <a:t>同一线性表中的元素必定</a:t>
            </a:r>
            <a:r>
              <a:rPr lang="zh-CN" altLang="en-US">
                <a:solidFill>
                  <a:srgbClr val="FF0000"/>
                </a:solidFill>
              </a:rPr>
              <a:t>具有相同特性</a:t>
            </a:r>
            <a:r>
              <a:rPr lang="zh-CN" altLang="en-US"/>
              <a:t>，即属同一数据对象</a:t>
            </a:r>
            <a:endParaRPr lang="en-US" altLang="zh-CN"/>
          </a:p>
          <a:p>
            <a:pPr lvl="1"/>
            <a:r>
              <a:rPr lang="zh-CN" altLang="en-US">
                <a:solidFill>
                  <a:srgbClr val="FF0000"/>
                </a:solidFill>
              </a:rPr>
              <a:t>相邻数据元素之间存在序偶关系</a:t>
            </a:r>
          </a:p>
        </p:txBody>
      </p:sp>
      <p:sp>
        <p:nvSpPr>
          <p:cNvPr id="24580" name="灯片编号占位符 3"/>
          <p:cNvSpPr>
            <a:spLocks noGrp="1"/>
          </p:cNvSpPr>
          <p:nvPr>
            <p:ph type="sldNum" sz="quarter" idx="11"/>
          </p:nvPr>
        </p:nvSpPr>
        <p:spPr>
          <a:noFill/>
        </p:spPr>
        <p:txBody>
          <a:bodyPr/>
          <a:lstStyle/>
          <a:p>
            <a:fld id="{4A123829-69A7-4FB1-97D8-CFE075D29578}" type="slidenum">
              <a:rPr lang="en-US" altLang="en-US" smtClean="0"/>
              <a:pPr/>
              <a:t>4</a:t>
            </a:fld>
            <a:endParaRPr lang="en-US" alt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a:t>输出函数</a:t>
            </a:r>
          </a:p>
        </p:txBody>
      </p:sp>
      <p:sp>
        <p:nvSpPr>
          <p:cNvPr id="61443" name="Rectangle 3"/>
          <p:cNvSpPr>
            <a:spLocks noGrp="1" noChangeArrowheads="1"/>
          </p:cNvSpPr>
          <p:nvPr>
            <p:ph type="body" idx="1"/>
          </p:nvPr>
        </p:nvSpPr>
        <p:spPr>
          <a:xfrm>
            <a:off x="1182688" y="1371600"/>
            <a:ext cx="7772400" cy="4953000"/>
          </a:xfrm>
        </p:spPr>
        <p:txBody>
          <a:bodyPr/>
          <a:lstStyle/>
          <a:p>
            <a:pPr eaLnBrk="1" hangingPunct="1">
              <a:spcBef>
                <a:spcPct val="10000"/>
              </a:spcBef>
              <a:buClrTx/>
              <a:buFontTx/>
              <a:buNone/>
            </a:pPr>
            <a:r>
              <a:rPr lang="en-US" altLang="zh-CN" sz="2000">
                <a:solidFill>
                  <a:srgbClr val="0000FF"/>
                </a:solidFill>
                <a:latin typeface="Tahoma" pitchFamily="34" charset="0"/>
              </a:rPr>
              <a:t>template&lt;class T&gt;</a:t>
            </a:r>
          </a:p>
          <a:p>
            <a:pPr eaLnBrk="1" hangingPunct="1">
              <a:spcBef>
                <a:spcPct val="10000"/>
              </a:spcBef>
              <a:buClrTx/>
              <a:buFontTx/>
              <a:buNone/>
            </a:pPr>
            <a:r>
              <a:rPr lang="en-US" altLang="zh-CN" sz="2000">
                <a:solidFill>
                  <a:srgbClr val="0000FF"/>
                </a:solidFill>
                <a:latin typeface="Tahoma" pitchFamily="34" charset="0"/>
              </a:rPr>
              <a:t>void Chain&lt;T&gt;::Output(ostream&amp; out) const</a:t>
            </a:r>
          </a:p>
          <a:p>
            <a:pPr eaLnBrk="1" hangingPunct="1">
              <a:spcBef>
                <a:spcPct val="10000"/>
              </a:spcBef>
              <a:buClrTx/>
              <a:buFontTx/>
              <a:buNone/>
            </a:pPr>
            <a:r>
              <a:rPr lang="en-US" altLang="zh-CN" sz="2000">
                <a:solidFill>
                  <a:srgbClr val="0000FF"/>
                </a:solidFill>
                <a:latin typeface="Tahoma" pitchFamily="34" charset="0"/>
              </a:rPr>
              <a:t>{</a:t>
            </a:r>
            <a:endParaRPr lang="en-US" altLang="zh-CN" sz="2000">
              <a:solidFill>
                <a:srgbClr val="008000"/>
              </a:solidFill>
              <a:latin typeface="Tahoma" pitchFamily="34" charset="0"/>
            </a:endParaRPr>
          </a:p>
          <a:p>
            <a:pPr eaLnBrk="1" hangingPunct="1">
              <a:spcBef>
                <a:spcPct val="1000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ChainNode&lt;T&gt; *current;</a:t>
            </a:r>
          </a:p>
          <a:p>
            <a:pPr eaLnBrk="1" hangingPunct="1">
              <a:spcBef>
                <a:spcPct val="1000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for (current = first; current; current = current-&gt;link)</a:t>
            </a:r>
          </a:p>
          <a:p>
            <a:pPr eaLnBrk="1" hangingPunct="1">
              <a:spcBef>
                <a:spcPct val="10000"/>
              </a:spcBef>
              <a:buClrTx/>
              <a:buFontTx/>
              <a:buNone/>
            </a:pPr>
            <a:r>
              <a:rPr lang="en-US" altLang="zh-CN" sz="2000">
                <a:solidFill>
                  <a:srgbClr val="0000FF"/>
                </a:solidFill>
                <a:latin typeface="Tahoma" pitchFamily="34" charset="0"/>
              </a:rPr>
              <a:t>      out &lt;&lt; current-&gt;data &lt;&lt; "  ";</a:t>
            </a:r>
          </a:p>
          <a:p>
            <a:pPr eaLnBrk="1" hangingPunct="1">
              <a:spcBef>
                <a:spcPct val="10000"/>
              </a:spcBef>
              <a:buClrTx/>
              <a:buFontTx/>
              <a:buNone/>
            </a:pPr>
            <a:r>
              <a:rPr lang="en-US" altLang="zh-CN" sz="2000">
                <a:solidFill>
                  <a:srgbClr val="0000FF"/>
                </a:solidFill>
                <a:latin typeface="Tahoma" pitchFamily="34" charset="0"/>
              </a:rPr>
              <a:t>}</a:t>
            </a:r>
          </a:p>
          <a:p>
            <a:pPr eaLnBrk="1" hangingPunct="1">
              <a:spcBef>
                <a:spcPct val="10000"/>
              </a:spcBef>
              <a:buClrTx/>
              <a:buFontTx/>
              <a:buNone/>
            </a:pPr>
            <a:endParaRPr lang="en-US" altLang="zh-CN" sz="2000">
              <a:solidFill>
                <a:srgbClr val="0000FF"/>
              </a:solidFill>
              <a:latin typeface="Tahoma" pitchFamily="34" charset="0"/>
            </a:endParaRPr>
          </a:p>
          <a:p>
            <a:pPr eaLnBrk="1" hangingPunct="1">
              <a:spcBef>
                <a:spcPct val="10000"/>
              </a:spcBef>
              <a:buClrTx/>
              <a:buFontTx/>
              <a:buNone/>
            </a:pPr>
            <a:r>
              <a:rPr lang="en-US" altLang="zh-CN" sz="2000">
                <a:solidFill>
                  <a:srgbClr val="0000FF"/>
                </a:solidFill>
                <a:latin typeface="Tahoma" pitchFamily="34" charset="0"/>
              </a:rPr>
              <a:t>template &lt;class T&gt;</a:t>
            </a:r>
          </a:p>
          <a:p>
            <a:pPr eaLnBrk="1" hangingPunct="1">
              <a:spcBef>
                <a:spcPct val="10000"/>
              </a:spcBef>
              <a:buClrTx/>
              <a:buFontTx/>
              <a:buNone/>
            </a:pPr>
            <a:r>
              <a:rPr lang="en-US" altLang="zh-CN" sz="2000">
                <a:solidFill>
                  <a:srgbClr val="0000FF"/>
                </a:solidFill>
                <a:latin typeface="Tahoma" pitchFamily="34" charset="0"/>
              </a:rPr>
              <a:t>ostream&amp; operator&lt;&lt;(ostream&amp; out, const Chain&lt;T&gt;&amp; x)</a:t>
            </a:r>
          </a:p>
          <a:p>
            <a:pPr eaLnBrk="1" hangingPunct="1">
              <a:spcBef>
                <a:spcPct val="10000"/>
              </a:spcBef>
              <a:buClrTx/>
              <a:buFontTx/>
              <a:buNone/>
            </a:pPr>
            <a:r>
              <a:rPr lang="en-US" altLang="zh-CN" sz="2000">
                <a:solidFill>
                  <a:srgbClr val="0000FF"/>
                </a:solidFill>
                <a:latin typeface="Tahoma" pitchFamily="34" charset="0"/>
              </a:rPr>
              <a:t>{</a:t>
            </a:r>
          </a:p>
          <a:p>
            <a:pPr eaLnBrk="1" hangingPunct="1">
              <a:spcBef>
                <a:spcPct val="10000"/>
              </a:spcBef>
              <a:buClrTx/>
              <a:buFontTx/>
              <a:buNone/>
            </a:pPr>
            <a:r>
              <a:rPr lang="en-US" altLang="zh-CN" sz="2000">
                <a:solidFill>
                  <a:srgbClr val="0000FF"/>
                </a:solidFill>
                <a:latin typeface="Tahoma" pitchFamily="34" charset="0"/>
              </a:rPr>
              <a:t>     x.Output(out);    return out;</a:t>
            </a:r>
          </a:p>
          <a:p>
            <a:pPr eaLnBrk="1" hangingPunct="1">
              <a:spcBef>
                <a:spcPct val="10000"/>
              </a:spcBef>
              <a:buClrTx/>
              <a:buFontTx/>
              <a:buNone/>
            </a:pPr>
            <a:r>
              <a:rPr lang="en-US" altLang="zh-CN" sz="2000">
                <a:solidFill>
                  <a:srgbClr val="0000FF"/>
                </a:solidFill>
                <a:latin typeface="Tahoma" pitchFamily="34" charset="0"/>
              </a:rPr>
              <a:t>}</a:t>
            </a:r>
          </a:p>
          <a:p>
            <a:pPr eaLnBrk="1" hangingPunct="1"/>
            <a:r>
              <a:rPr lang="zh-CN" altLang="en-US">
                <a:latin typeface="Tahoma" pitchFamily="34" charset="0"/>
              </a:rPr>
              <a:t>复杂性为</a:t>
            </a:r>
            <a:r>
              <a:rPr lang="en-US" altLang="zh-CN">
                <a:cs typeface="Times New Roman" pitchFamily="18" charset="0"/>
              </a:rPr>
              <a:t>Θ</a:t>
            </a:r>
            <a:r>
              <a:rPr lang="en-US" altLang="zh-CN"/>
              <a:t>(n)</a:t>
            </a:r>
          </a:p>
        </p:txBody>
      </p:sp>
      <p:sp>
        <p:nvSpPr>
          <p:cNvPr id="61444" name="灯片编号占位符 3"/>
          <p:cNvSpPr>
            <a:spLocks noGrp="1"/>
          </p:cNvSpPr>
          <p:nvPr>
            <p:ph type="sldNum" sz="quarter" idx="11"/>
          </p:nvPr>
        </p:nvSpPr>
        <p:spPr>
          <a:noFill/>
        </p:spPr>
        <p:txBody>
          <a:bodyPr/>
          <a:lstStyle/>
          <a:p>
            <a:fld id="{7D4A5DD2-5886-44B4-9996-0A5CA12718AA}" type="slidenum">
              <a:rPr lang="en-US" altLang="en-US" smtClean="0"/>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a:t>删除元素的方法</a:t>
            </a:r>
          </a:p>
        </p:txBody>
      </p:sp>
      <p:sp>
        <p:nvSpPr>
          <p:cNvPr id="62467" name="Rectangle 3"/>
          <p:cNvSpPr>
            <a:spLocks noGrp="1" noChangeArrowheads="1"/>
          </p:cNvSpPr>
          <p:nvPr>
            <p:ph type="body" idx="1"/>
          </p:nvPr>
        </p:nvSpPr>
        <p:spPr>
          <a:xfrm>
            <a:off x="1182688" y="3810000"/>
            <a:ext cx="7772400" cy="2286000"/>
          </a:xfrm>
        </p:spPr>
        <p:txBody>
          <a:bodyPr/>
          <a:lstStyle/>
          <a:p>
            <a:pPr marL="609600" indent="-609600" eaLnBrk="1" hangingPunct="1">
              <a:buFont typeface="Wingdings" pitchFamily="2" charset="2"/>
              <a:buAutoNum type="arabicPeriod"/>
            </a:pPr>
            <a:r>
              <a:rPr lang="zh-CN" altLang="en-US"/>
              <a:t>找到前驱和后继</a:t>
            </a:r>
          </a:p>
          <a:p>
            <a:pPr marL="609600" indent="-609600" eaLnBrk="1" hangingPunct="1">
              <a:buFont typeface="Wingdings" pitchFamily="2" charset="2"/>
              <a:buAutoNum type="arabicPeriod"/>
            </a:pPr>
            <a:r>
              <a:rPr lang="zh-CN" altLang="en-US"/>
              <a:t>令前驱的链接域指向后继</a:t>
            </a:r>
          </a:p>
          <a:p>
            <a:pPr marL="609600" indent="-609600" eaLnBrk="1" hangingPunct="1">
              <a:buFont typeface="Wingdings" pitchFamily="2" charset="2"/>
              <a:buAutoNum type="arabicPeriod"/>
            </a:pPr>
            <a:r>
              <a:rPr lang="zh-CN" altLang="en-US">
                <a:solidFill>
                  <a:schemeClr val="hlink"/>
                </a:solidFill>
              </a:rPr>
              <a:t>释放</a:t>
            </a:r>
            <a:r>
              <a:rPr lang="zh-CN" altLang="en-US"/>
              <a:t>被删除节点所占用的内存空间</a:t>
            </a:r>
          </a:p>
        </p:txBody>
      </p:sp>
      <p:pic>
        <p:nvPicPr>
          <p:cNvPr id="62468" name="Picture 4" descr="linkdel"/>
          <p:cNvPicPr>
            <a:picLocks noChangeAspect="1" noChangeArrowheads="1"/>
          </p:cNvPicPr>
          <p:nvPr/>
        </p:nvPicPr>
        <p:blipFill>
          <a:blip r:embed="rId2"/>
          <a:srcRect/>
          <a:stretch>
            <a:fillRect/>
          </a:stretch>
        </p:blipFill>
        <p:spPr bwMode="auto">
          <a:xfrm>
            <a:off x="1600200" y="1371600"/>
            <a:ext cx="6172200" cy="2227263"/>
          </a:xfrm>
          <a:prstGeom prst="rect">
            <a:avLst/>
          </a:prstGeom>
          <a:noFill/>
          <a:ln w="9525">
            <a:noFill/>
            <a:miter lim="800000"/>
            <a:headEnd/>
            <a:tailEnd/>
          </a:ln>
        </p:spPr>
      </p:pic>
      <p:sp>
        <p:nvSpPr>
          <p:cNvPr id="62469" name="灯片编号占位符 3"/>
          <p:cNvSpPr>
            <a:spLocks noGrp="1"/>
          </p:cNvSpPr>
          <p:nvPr>
            <p:ph type="sldNum" sz="quarter" idx="11"/>
          </p:nvPr>
        </p:nvSpPr>
        <p:spPr>
          <a:noFill/>
        </p:spPr>
        <p:txBody>
          <a:bodyPr/>
          <a:lstStyle/>
          <a:p>
            <a:fld id="{B4FE1960-499F-4FA8-85EA-D2CCC4AD5381}" type="slidenum">
              <a:rPr lang="en-US" altLang="en-US" smtClean="0"/>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a:t>删除操作的实现</a:t>
            </a:r>
          </a:p>
        </p:txBody>
      </p:sp>
      <p:sp>
        <p:nvSpPr>
          <p:cNvPr id="63491" name="Rectangle 3"/>
          <p:cNvSpPr>
            <a:spLocks noGrp="1" noChangeArrowheads="1"/>
          </p:cNvSpPr>
          <p:nvPr>
            <p:ph type="body" idx="1"/>
          </p:nvPr>
        </p:nvSpPr>
        <p:spPr>
          <a:xfrm>
            <a:off x="917575" y="1525588"/>
            <a:ext cx="7959725" cy="4570412"/>
          </a:xfrm>
        </p:spPr>
        <p:txBody>
          <a:bodyPr/>
          <a:lstStyle/>
          <a:p>
            <a:pPr eaLnBrk="1" hangingPunct="1">
              <a:lnSpc>
                <a:spcPct val="90000"/>
              </a:lnSpc>
              <a:buClrTx/>
              <a:buFontTx/>
              <a:buNone/>
            </a:pPr>
            <a:r>
              <a:rPr lang="en-US" altLang="zh-CN" sz="2000">
                <a:solidFill>
                  <a:srgbClr val="0000FF"/>
                </a:solidFill>
                <a:latin typeface="Tahoma" pitchFamily="34" charset="0"/>
              </a:rPr>
              <a:t>template&lt;class T&gt;</a:t>
            </a:r>
          </a:p>
          <a:p>
            <a:pPr eaLnBrk="1" hangingPunct="1">
              <a:lnSpc>
                <a:spcPct val="90000"/>
              </a:lnSpc>
              <a:buClrTx/>
              <a:buFontTx/>
              <a:buNone/>
            </a:pPr>
            <a:r>
              <a:rPr lang="en-US" altLang="zh-CN" sz="2000">
                <a:solidFill>
                  <a:srgbClr val="0000FF"/>
                </a:solidFill>
                <a:latin typeface="Tahoma" pitchFamily="34" charset="0"/>
              </a:rPr>
              <a:t>Chain&lt;T&gt;&amp; Chain&lt;T&gt;::Delete(int k, T&amp; x)</a:t>
            </a:r>
          </a:p>
          <a:p>
            <a:pPr eaLnBrk="1" hangingPunct="1">
              <a:lnSpc>
                <a:spcPct val="90000"/>
              </a:lnSpc>
              <a:buClrTx/>
              <a:buFontTx/>
              <a:buNone/>
            </a:pPr>
            <a:r>
              <a:rPr lang="en-US" altLang="zh-CN" sz="2000">
                <a:solidFill>
                  <a:srgbClr val="0000FF"/>
                </a:solidFill>
                <a:latin typeface="Tahoma" pitchFamily="34" charset="0"/>
              </a:rPr>
              <a:t>{</a:t>
            </a:r>
            <a:endParaRPr lang="en-US" altLang="zh-CN" sz="2000">
              <a:solidFill>
                <a:srgbClr val="008000"/>
              </a:solidFill>
              <a:latin typeface="Tahoma" pitchFamily="34" charset="0"/>
            </a:endParaRPr>
          </a:p>
          <a:p>
            <a:pPr eaLnBrk="1" hangingPunct="1">
              <a:lnSpc>
                <a:spcPct val="90000"/>
              </a:lnSpc>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if (k &lt; 1 || !first)</a:t>
            </a:r>
          </a:p>
          <a:p>
            <a:pPr eaLnBrk="1" hangingPunct="1">
              <a:lnSpc>
                <a:spcPct val="90000"/>
              </a:lnSpc>
              <a:buClrTx/>
              <a:buFontTx/>
              <a:buNone/>
            </a:pPr>
            <a:r>
              <a:rPr lang="en-US" altLang="zh-CN" sz="2000">
                <a:solidFill>
                  <a:srgbClr val="0000FF"/>
                </a:solidFill>
                <a:latin typeface="Tahoma" pitchFamily="34" charset="0"/>
              </a:rPr>
              <a:t>      throw OutOfBounds(); </a:t>
            </a:r>
            <a:r>
              <a:rPr lang="en-US" altLang="zh-CN" sz="2000">
                <a:solidFill>
                  <a:srgbClr val="008000"/>
                </a:solidFill>
                <a:latin typeface="Tahoma" pitchFamily="34" charset="0"/>
              </a:rPr>
              <a:t>// k</a:t>
            </a:r>
            <a:r>
              <a:rPr lang="zh-CN" altLang="en-US" sz="2000">
                <a:solidFill>
                  <a:srgbClr val="008000"/>
                </a:solidFill>
                <a:latin typeface="Tahoma" pitchFamily="34" charset="0"/>
              </a:rPr>
              <a:t>不合法或列表空</a:t>
            </a:r>
          </a:p>
          <a:p>
            <a:pPr eaLnBrk="1" hangingPunct="1">
              <a:lnSpc>
                <a:spcPct val="90000"/>
              </a:lnSpc>
              <a:buClrTx/>
              <a:buFontTx/>
              <a:buNone/>
            </a:pPr>
            <a:r>
              <a:rPr lang="zh-CN" altLang="en-US" sz="2000">
                <a:solidFill>
                  <a:srgbClr val="008000"/>
                </a:solidFill>
                <a:latin typeface="Tahoma" pitchFamily="34" charset="0"/>
              </a:rPr>
              <a:t>    </a:t>
            </a:r>
            <a:r>
              <a:rPr lang="en-US" altLang="zh-CN" sz="2000">
                <a:solidFill>
                  <a:srgbClr val="0000FF"/>
                </a:solidFill>
                <a:latin typeface="Tahoma" pitchFamily="34" charset="0"/>
              </a:rPr>
              <a:t>ChainNode&lt;T&gt; *p = first;</a:t>
            </a:r>
            <a:r>
              <a:rPr lang="en-US" altLang="zh-CN" sz="2000">
                <a:solidFill>
                  <a:srgbClr val="008000"/>
                </a:solidFill>
                <a:latin typeface="Tahoma" pitchFamily="34" charset="0"/>
              </a:rPr>
              <a:t> // </a:t>
            </a:r>
            <a:r>
              <a:rPr lang="zh-CN" altLang="en-US" sz="2000">
                <a:solidFill>
                  <a:srgbClr val="008000"/>
                </a:solidFill>
                <a:latin typeface="Tahoma" pitchFamily="34" charset="0"/>
              </a:rPr>
              <a:t>临时变量，最终指向第</a:t>
            </a:r>
            <a:r>
              <a:rPr lang="en-US" altLang="zh-CN" sz="2000">
                <a:solidFill>
                  <a:srgbClr val="008000"/>
                </a:solidFill>
                <a:latin typeface="Tahoma" pitchFamily="34" charset="0"/>
              </a:rPr>
              <a:t>k</a:t>
            </a:r>
            <a:r>
              <a:rPr lang="zh-CN" altLang="en-US" sz="2000">
                <a:solidFill>
                  <a:srgbClr val="008000"/>
                </a:solidFill>
                <a:latin typeface="Tahoma" pitchFamily="34" charset="0"/>
              </a:rPr>
              <a:t>个元素</a:t>
            </a:r>
            <a:endParaRPr lang="en-US" altLang="zh-CN" sz="2000">
              <a:solidFill>
                <a:srgbClr val="0000FF"/>
              </a:solidFill>
              <a:latin typeface="Tahoma" pitchFamily="34" charset="0"/>
            </a:endParaRPr>
          </a:p>
          <a:p>
            <a:pPr eaLnBrk="1" hangingPunct="1">
              <a:lnSpc>
                <a:spcPct val="90000"/>
              </a:lnSpc>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if (k == 1) </a:t>
            </a:r>
            <a:r>
              <a:rPr lang="en-US" altLang="zh-CN" sz="2000">
                <a:solidFill>
                  <a:srgbClr val="008000"/>
                </a:solidFill>
                <a:latin typeface="Tahoma" pitchFamily="34" charset="0"/>
              </a:rPr>
              <a:t>// </a:t>
            </a:r>
            <a:r>
              <a:rPr lang="zh-CN" altLang="en-US" sz="2000">
                <a:solidFill>
                  <a:srgbClr val="008000"/>
                </a:solidFill>
                <a:latin typeface="Tahoma" pitchFamily="34" charset="0"/>
              </a:rPr>
              <a:t>删除第一个元素</a:t>
            </a:r>
          </a:p>
          <a:p>
            <a:pPr eaLnBrk="1" hangingPunct="1">
              <a:lnSpc>
                <a:spcPct val="90000"/>
              </a:lnSpc>
              <a:buClrTx/>
              <a:buFontTx/>
              <a:buNone/>
            </a:pPr>
            <a:r>
              <a:rPr lang="zh-CN" altLang="en-US" sz="2000">
                <a:solidFill>
                  <a:srgbClr val="008000"/>
                </a:solidFill>
                <a:latin typeface="Tahoma" pitchFamily="34" charset="0"/>
              </a:rPr>
              <a:t>      </a:t>
            </a:r>
            <a:r>
              <a:rPr lang="en-US" altLang="zh-CN" sz="2000">
                <a:solidFill>
                  <a:srgbClr val="0000FF"/>
                </a:solidFill>
                <a:latin typeface="Tahoma" pitchFamily="34" charset="0"/>
              </a:rPr>
              <a:t>first = first-&gt;link;</a:t>
            </a:r>
            <a:r>
              <a:rPr lang="en-US" altLang="zh-CN" sz="2000">
                <a:solidFill>
                  <a:srgbClr val="008000"/>
                </a:solidFill>
                <a:latin typeface="Tahoma" pitchFamily="34" charset="0"/>
              </a:rPr>
              <a:t> // </a:t>
            </a:r>
            <a:r>
              <a:rPr lang="zh-CN" altLang="en-US" sz="2000">
                <a:solidFill>
                  <a:srgbClr val="008000"/>
                </a:solidFill>
                <a:latin typeface="Tahoma" pitchFamily="34" charset="0"/>
              </a:rPr>
              <a:t>令列表头指向下一节点</a:t>
            </a:r>
            <a:r>
              <a:rPr lang="en-US" altLang="zh-CN" sz="2000">
                <a:solidFill>
                  <a:srgbClr val="008000"/>
                </a:solidFill>
                <a:latin typeface="Tahoma" pitchFamily="34" charset="0"/>
              </a:rPr>
              <a:t>——</a:t>
            </a:r>
            <a:r>
              <a:rPr lang="zh-CN" altLang="en-US" sz="2000">
                <a:solidFill>
                  <a:srgbClr val="008000"/>
                </a:solidFill>
                <a:latin typeface="Tahoma" pitchFamily="34" charset="0"/>
              </a:rPr>
              <a:t>删除表头</a:t>
            </a:r>
          </a:p>
        </p:txBody>
      </p:sp>
      <p:sp>
        <p:nvSpPr>
          <p:cNvPr id="63492" name="Text Box 5"/>
          <p:cNvSpPr txBox="1">
            <a:spLocks noChangeArrowheads="1"/>
          </p:cNvSpPr>
          <p:nvPr/>
        </p:nvSpPr>
        <p:spPr bwMode="ltGray">
          <a:xfrm>
            <a:off x="4600575" y="200025"/>
            <a:ext cx="4276725" cy="1616075"/>
          </a:xfrm>
          <a:prstGeom prst="rect">
            <a:avLst/>
          </a:prstGeom>
          <a:noFill/>
          <a:ln w="9525">
            <a:noFill/>
            <a:miter lim="800000"/>
            <a:headEnd/>
            <a:tailEnd/>
          </a:ln>
        </p:spPr>
        <p:txBody>
          <a:bodyPr>
            <a:spAutoFit/>
          </a:bodyPr>
          <a:lstStyle/>
          <a:p>
            <a:pPr>
              <a:spcBef>
                <a:spcPct val="50000"/>
              </a:spcBef>
            </a:pPr>
            <a:r>
              <a:rPr lang="zh-CN" altLang="en-US">
                <a:solidFill>
                  <a:srgbClr val="FF0000"/>
                </a:solidFill>
              </a:rPr>
              <a:t>情况</a:t>
            </a:r>
            <a:r>
              <a:rPr lang="en-US" altLang="zh-CN">
                <a:solidFill>
                  <a:srgbClr val="FF0000"/>
                </a:solidFill>
              </a:rPr>
              <a:t>1</a:t>
            </a:r>
            <a:r>
              <a:rPr lang="zh-CN" altLang="en-US">
                <a:solidFill>
                  <a:srgbClr val="FF0000"/>
                </a:solidFill>
              </a:rPr>
              <a:t>：目标非法，因其过小或表为空</a:t>
            </a:r>
            <a:endParaRPr lang="en-US" altLang="zh-CN">
              <a:solidFill>
                <a:srgbClr val="FF0000"/>
              </a:solidFill>
            </a:endParaRPr>
          </a:p>
          <a:p>
            <a:pPr>
              <a:spcBef>
                <a:spcPct val="50000"/>
              </a:spcBef>
            </a:pPr>
            <a:r>
              <a:rPr lang="zh-CN" altLang="en-US">
                <a:solidFill>
                  <a:srgbClr val="FF0000"/>
                </a:solidFill>
              </a:rPr>
              <a:t>情况</a:t>
            </a:r>
            <a:r>
              <a:rPr lang="en-US" altLang="zh-CN">
                <a:solidFill>
                  <a:srgbClr val="FF0000"/>
                </a:solidFill>
              </a:rPr>
              <a:t>2</a:t>
            </a:r>
            <a:r>
              <a:rPr lang="zh-CN" altLang="en-US">
                <a:solidFill>
                  <a:srgbClr val="FF0000"/>
                </a:solidFill>
              </a:rPr>
              <a:t>：目标合法，删第一个元素</a:t>
            </a:r>
            <a:endParaRPr lang="en-US" altLang="zh-CN">
              <a:solidFill>
                <a:srgbClr val="FF0000"/>
              </a:solidFill>
            </a:endParaRPr>
          </a:p>
          <a:p>
            <a:pPr>
              <a:spcBef>
                <a:spcPct val="50000"/>
              </a:spcBef>
            </a:pPr>
            <a:r>
              <a:rPr lang="zh-CN" altLang="en-US">
                <a:solidFill>
                  <a:srgbClr val="FF0000"/>
                </a:solidFill>
              </a:rPr>
              <a:t>情况</a:t>
            </a:r>
            <a:r>
              <a:rPr lang="en-US" altLang="zh-CN">
                <a:solidFill>
                  <a:srgbClr val="FF0000"/>
                </a:solidFill>
              </a:rPr>
              <a:t>3</a:t>
            </a:r>
            <a:r>
              <a:rPr lang="zh-CN" altLang="en-US">
                <a:solidFill>
                  <a:srgbClr val="FF0000"/>
                </a:solidFill>
              </a:rPr>
              <a:t>：目标合法，删其他元素</a:t>
            </a:r>
            <a:endParaRPr lang="en-US" altLang="zh-CN">
              <a:solidFill>
                <a:srgbClr val="FF0000"/>
              </a:solidFill>
            </a:endParaRPr>
          </a:p>
          <a:p>
            <a:pPr>
              <a:spcBef>
                <a:spcPct val="50000"/>
              </a:spcBef>
            </a:pPr>
            <a:r>
              <a:rPr lang="zh-CN" altLang="en-US">
                <a:solidFill>
                  <a:srgbClr val="FF0000"/>
                </a:solidFill>
              </a:rPr>
              <a:t>情况</a:t>
            </a:r>
            <a:r>
              <a:rPr lang="en-US" altLang="zh-CN">
                <a:solidFill>
                  <a:srgbClr val="FF0000"/>
                </a:solidFill>
              </a:rPr>
              <a:t>4</a:t>
            </a:r>
            <a:r>
              <a:rPr lang="zh-CN" altLang="en-US">
                <a:solidFill>
                  <a:srgbClr val="FF0000"/>
                </a:solidFill>
              </a:rPr>
              <a:t>：目标非法，因其过大</a:t>
            </a:r>
            <a:endParaRPr lang="en-US" altLang="zh-CN">
              <a:solidFill>
                <a:srgbClr val="FF0000"/>
              </a:solidFill>
            </a:endParaRPr>
          </a:p>
        </p:txBody>
      </p:sp>
      <p:sp>
        <p:nvSpPr>
          <p:cNvPr id="63493" name="灯片编号占位符 3"/>
          <p:cNvSpPr>
            <a:spLocks noGrp="1"/>
          </p:cNvSpPr>
          <p:nvPr>
            <p:ph type="sldNum" sz="quarter" idx="11"/>
          </p:nvPr>
        </p:nvSpPr>
        <p:spPr>
          <a:noFill/>
        </p:spPr>
        <p:txBody>
          <a:bodyPr/>
          <a:lstStyle/>
          <a:p>
            <a:fld id="{518EBB81-66B7-4AFE-AD05-B7FABF0DFF20}" type="slidenum">
              <a:rPr lang="en-US" altLang="en-US" smtClean="0"/>
              <a:pPr/>
              <a:t>42</a:t>
            </a:fld>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a:t>删除操作的实现</a:t>
            </a:r>
          </a:p>
        </p:txBody>
      </p:sp>
      <p:sp>
        <p:nvSpPr>
          <p:cNvPr id="64515" name="Rectangle 3"/>
          <p:cNvSpPr>
            <a:spLocks noGrp="1" noChangeArrowheads="1"/>
          </p:cNvSpPr>
          <p:nvPr>
            <p:ph type="body" idx="1"/>
          </p:nvPr>
        </p:nvSpPr>
        <p:spPr/>
        <p:txBody>
          <a:bodyPr/>
          <a:lstStyle/>
          <a:p>
            <a:pPr eaLnBrk="1" hangingPunct="1">
              <a:lnSpc>
                <a:spcPct val="90000"/>
              </a:lnSpc>
              <a:buClrTx/>
              <a:buFontTx/>
              <a:buNone/>
            </a:pPr>
            <a:r>
              <a:rPr lang="en-US" altLang="zh-CN" sz="2000">
                <a:solidFill>
                  <a:srgbClr val="0000FF"/>
                </a:solidFill>
                <a:latin typeface="Tahoma" pitchFamily="34" charset="0"/>
              </a:rPr>
              <a:t>   else { </a:t>
            </a:r>
            <a:r>
              <a:rPr lang="en-US" altLang="zh-CN" sz="2000">
                <a:solidFill>
                  <a:srgbClr val="008000"/>
                </a:solidFill>
                <a:latin typeface="Tahoma" pitchFamily="34" charset="0"/>
              </a:rPr>
              <a:t>// p</a:t>
            </a:r>
            <a:r>
              <a:rPr lang="zh-CN" altLang="en-US" sz="2000">
                <a:solidFill>
                  <a:srgbClr val="008000"/>
                </a:solidFill>
                <a:latin typeface="Tahoma" pitchFamily="34" charset="0"/>
              </a:rPr>
              <a:t>获取</a:t>
            </a:r>
            <a:r>
              <a:rPr lang="en-US" altLang="zh-CN" sz="2000">
                <a:solidFill>
                  <a:srgbClr val="008000"/>
                </a:solidFill>
                <a:latin typeface="Tahoma" pitchFamily="34" charset="0"/>
              </a:rPr>
              <a:t>k-1</a:t>
            </a:r>
            <a:r>
              <a:rPr lang="zh-CN" altLang="en-US" sz="2000">
                <a:solidFill>
                  <a:srgbClr val="008000"/>
                </a:solidFill>
                <a:latin typeface="Tahoma" pitchFamily="34" charset="0"/>
              </a:rPr>
              <a:t>个元素</a:t>
            </a:r>
          </a:p>
          <a:p>
            <a:pPr eaLnBrk="1" hangingPunct="1">
              <a:lnSpc>
                <a:spcPct val="90000"/>
              </a:lnSpc>
              <a:buClrTx/>
              <a:buFontTx/>
              <a:buNone/>
            </a:pPr>
            <a:r>
              <a:rPr lang="zh-CN" altLang="en-US" sz="2000">
                <a:solidFill>
                  <a:srgbClr val="008000"/>
                </a:solidFill>
                <a:latin typeface="Tahoma" pitchFamily="34" charset="0"/>
              </a:rPr>
              <a:t>      </a:t>
            </a:r>
            <a:r>
              <a:rPr lang="en-US" altLang="zh-CN" sz="2000">
                <a:solidFill>
                  <a:srgbClr val="0000FF"/>
                </a:solidFill>
                <a:latin typeface="Tahoma" pitchFamily="34" charset="0"/>
              </a:rPr>
              <a:t>ChainNode&lt;T&gt; *q = first;</a:t>
            </a:r>
          </a:p>
          <a:p>
            <a:pPr eaLnBrk="1" hangingPunct="1">
              <a:lnSpc>
                <a:spcPct val="90000"/>
              </a:lnSpc>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for (int index = 1; index &lt; k - 1 &amp;&amp; q;  index++)</a:t>
            </a:r>
          </a:p>
          <a:p>
            <a:pPr eaLnBrk="1" hangingPunct="1">
              <a:lnSpc>
                <a:spcPct val="90000"/>
              </a:lnSpc>
              <a:buClrTx/>
              <a:buFontTx/>
              <a:buNone/>
            </a:pPr>
            <a:r>
              <a:rPr lang="en-US" altLang="zh-CN" sz="2000">
                <a:solidFill>
                  <a:srgbClr val="0000FF"/>
                </a:solidFill>
                <a:latin typeface="Tahoma" pitchFamily="34" charset="0"/>
              </a:rPr>
              <a:t>         q = q-&gt;link; </a:t>
            </a:r>
            <a:r>
              <a:rPr lang="en-US" altLang="zh-CN" sz="2000">
                <a:solidFill>
                  <a:srgbClr val="008000"/>
                </a:solidFill>
                <a:latin typeface="Tahoma" pitchFamily="34" charset="0"/>
              </a:rPr>
              <a:t>//</a:t>
            </a:r>
            <a:r>
              <a:rPr lang="zh-CN" altLang="en-US" sz="2000">
                <a:solidFill>
                  <a:srgbClr val="FF0000"/>
                </a:solidFill>
                <a:latin typeface="Tahoma" pitchFamily="34" charset="0"/>
              </a:rPr>
              <a:t>这句话是关键：指针右移！！！</a:t>
            </a:r>
            <a:endParaRPr lang="en-US" altLang="zh-CN" sz="2000">
              <a:solidFill>
                <a:srgbClr val="FF0000"/>
              </a:solidFill>
              <a:latin typeface="Tahoma" pitchFamily="34" charset="0"/>
            </a:endParaRPr>
          </a:p>
          <a:p>
            <a:pPr eaLnBrk="1" hangingPunct="1">
              <a:lnSpc>
                <a:spcPct val="90000"/>
              </a:lnSpc>
              <a:buClrTx/>
              <a:buFontTx/>
              <a:buNone/>
            </a:pPr>
            <a:r>
              <a:rPr lang="en-US" altLang="zh-CN" sz="2000">
                <a:solidFill>
                  <a:srgbClr val="0000FF"/>
                </a:solidFill>
                <a:latin typeface="Tahoma" pitchFamily="34" charset="0"/>
              </a:rPr>
              <a:t>      if (!q || !q-&gt;link)</a:t>
            </a:r>
          </a:p>
          <a:p>
            <a:pPr eaLnBrk="1" hangingPunct="1">
              <a:lnSpc>
                <a:spcPct val="90000"/>
              </a:lnSpc>
              <a:buClrTx/>
              <a:buFontTx/>
              <a:buNone/>
            </a:pPr>
            <a:r>
              <a:rPr lang="en-US" altLang="zh-CN" sz="2000">
                <a:solidFill>
                  <a:srgbClr val="0000FF"/>
                </a:solidFill>
                <a:latin typeface="Tahoma" pitchFamily="34" charset="0"/>
              </a:rPr>
              <a:t>         throw OutOfBounds(); </a:t>
            </a:r>
            <a:r>
              <a:rPr lang="en-US" altLang="zh-CN" sz="2000">
                <a:solidFill>
                  <a:srgbClr val="008000"/>
                </a:solidFill>
                <a:latin typeface="Tahoma" pitchFamily="34" charset="0"/>
              </a:rPr>
              <a:t>// k&gt;</a:t>
            </a:r>
            <a:r>
              <a:rPr lang="zh-CN" altLang="en-US" sz="2000">
                <a:solidFill>
                  <a:srgbClr val="008000"/>
                </a:solidFill>
                <a:latin typeface="Tahoma" pitchFamily="34" charset="0"/>
              </a:rPr>
              <a:t>列表长度</a:t>
            </a:r>
          </a:p>
          <a:p>
            <a:pPr eaLnBrk="1" hangingPunct="1">
              <a:lnSpc>
                <a:spcPct val="90000"/>
              </a:lnSpc>
              <a:buClrTx/>
              <a:buFontTx/>
              <a:buNone/>
            </a:pPr>
            <a:r>
              <a:rPr lang="zh-CN" altLang="en-US" sz="2000">
                <a:solidFill>
                  <a:srgbClr val="008000"/>
                </a:solidFill>
                <a:latin typeface="Tahoma" pitchFamily="34" charset="0"/>
              </a:rPr>
              <a:t>      </a:t>
            </a:r>
            <a:r>
              <a:rPr lang="en-US" altLang="zh-CN" sz="2000">
                <a:solidFill>
                  <a:srgbClr val="0000FF"/>
                </a:solidFill>
                <a:latin typeface="Tahoma" pitchFamily="34" charset="0"/>
              </a:rPr>
              <a:t>p = q-&gt;link;</a:t>
            </a:r>
            <a:r>
              <a:rPr lang="en-US" altLang="zh-CN" sz="2000">
                <a:solidFill>
                  <a:srgbClr val="008000"/>
                </a:solidFill>
                <a:latin typeface="Tahoma" pitchFamily="34" charset="0"/>
              </a:rPr>
              <a:t> // k'th</a:t>
            </a:r>
          </a:p>
          <a:p>
            <a:pPr eaLnBrk="1" hangingPunct="1">
              <a:lnSpc>
                <a:spcPct val="90000"/>
              </a:lnSpc>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q-&gt;link = p-&gt;link;}</a:t>
            </a:r>
            <a:r>
              <a:rPr lang="en-US" altLang="zh-CN" sz="2000">
                <a:solidFill>
                  <a:srgbClr val="008000"/>
                </a:solidFill>
                <a:latin typeface="Tahoma" pitchFamily="34" charset="0"/>
              </a:rPr>
              <a:t> // k-1</a:t>
            </a:r>
            <a:r>
              <a:rPr lang="zh-CN" altLang="en-US" sz="2000">
                <a:solidFill>
                  <a:srgbClr val="008000"/>
                </a:solidFill>
                <a:latin typeface="Tahoma" pitchFamily="34" charset="0"/>
              </a:rPr>
              <a:t>项指向</a:t>
            </a:r>
            <a:r>
              <a:rPr lang="en-US" altLang="zh-CN" sz="2000">
                <a:solidFill>
                  <a:srgbClr val="008000"/>
                </a:solidFill>
                <a:latin typeface="Tahoma" pitchFamily="34" charset="0"/>
              </a:rPr>
              <a:t>k+1</a:t>
            </a:r>
            <a:r>
              <a:rPr lang="zh-CN" altLang="en-US" sz="2000">
                <a:solidFill>
                  <a:srgbClr val="008000"/>
                </a:solidFill>
                <a:latin typeface="Tahoma" pitchFamily="34" charset="0"/>
              </a:rPr>
              <a:t>项</a:t>
            </a:r>
            <a:endParaRPr lang="en-US" altLang="zh-CN" sz="2000">
              <a:solidFill>
                <a:srgbClr val="008000"/>
              </a:solidFill>
              <a:latin typeface="Tahoma" pitchFamily="34" charset="0"/>
            </a:endParaRPr>
          </a:p>
          <a:p>
            <a:pPr eaLnBrk="1" hangingPunct="1">
              <a:lnSpc>
                <a:spcPct val="90000"/>
              </a:lnSpc>
              <a:buClrTx/>
              <a:buFontTx/>
              <a:buNone/>
            </a:pPr>
            <a:r>
              <a:rPr lang="en-US" altLang="zh-CN" sz="2000">
                <a:solidFill>
                  <a:srgbClr val="008000"/>
                </a:solidFill>
                <a:latin typeface="Tahoma" pitchFamily="34" charset="0"/>
              </a:rPr>
              <a:t>   // </a:t>
            </a:r>
            <a:r>
              <a:rPr lang="zh-CN" altLang="en-US" sz="2000">
                <a:solidFill>
                  <a:srgbClr val="008000"/>
                </a:solidFill>
                <a:latin typeface="Tahoma" pitchFamily="34" charset="0"/>
              </a:rPr>
              <a:t>释放第</a:t>
            </a:r>
            <a:r>
              <a:rPr lang="en-US" altLang="zh-CN" sz="2000">
                <a:solidFill>
                  <a:srgbClr val="008000"/>
                </a:solidFill>
                <a:latin typeface="Tahoma" pitchFamily="34" charset="0"/>
              </a:rPr>
              <a:t>k</a:t>
            </a:r>
            <a:r>
              <a:rPr lang="zh-CN" altLang="en-US" sz="2000">
                <a:solidFill>
                  <a:srgbClr val="008000"/>
                </a:solidFill>
                <a:latin typeface="Tahoma" pitchFamily="34" charset="0"/>
              </a:rPr>
              <a:t>项占用的内存空间</a:t>
            </a:r>
          </a:p>
          <a:p>
            <a:pPr eaLnBrk="1" hangingPunct="1">
              <a:lnSpc>
                <a:spcPct val="90000"/>
              </a:lnSpc>
              <a:buClrTx/>
              <a:buFontTx/>
              <a:buNone/>
            </a:pPr>
            <a:r>
              <a:rPr lang="zh-CN" altLang="en-US" sz="2000">
                <a:solidFill>
                  <a:srgbClr val="008000"/>
                </a:solidFill>
                <a:latin typeface="Tahoma" pitchFamily="34" charset="0"/>
              </a:rPr>
              <a:t>   </a:t>
            </a:r>
            <a:r>
              <a:rPr lang="en-US" altLang="zh-CN" sz="2000">
                <a:solidFill>
                  <a:srgbClr val="0000FF"/>
                </a:solidFill>
                <a:latin typeface="Tahoma" pitchFamily="34" charset="0"/>
              </a:rPr>
              <a:t>x = p-&gt;data;</a:t>
            </a:r>
            <a:r>
              <a:rPr lang="en-US" altLang="zh-CN" sz="2000">
                <a:solidFill>
                  <a:srgbClr val="008000"/>
                </a:solidFill>
                <a:latin typeface="Tahoma" pitchFamily="34" charset="0"/>
              </a:rPr>
              <a:t>   </a:t>
            </a:r>
            <a:r>
              <a:rPr lang="en-US" altLang="zh-CN" sz="2000">
                <a:solidFill>
                  <a:srgbClr val="0000FF"/>
                </a:solidFill>
                <a:latin typeface="Tahoma" pitchFamily="34" charset="0"/>
              </a:rPr>
              <a:t>delete p;   return *this;</a:t>
            </a:r>
          </a:p>
          <a:p>
            <a:pPr eaLnBrk="1" hangingPunct="1">
              <a:lnSpc>
                <a:spcPct val="90000"/>
              </a:lnSpc>
              <a:buClrTx/>
              <a:buFontTx/>
              <a:buNone/>
            </a:pPr>
            <a:r>
              <a:rPr lang="en-US" altLang="zh-CN" sz="2000">
                <a:solidFill>
                  <a:srgbClr val="0000FF"/>
                </a:solidFill>
                <a:latin typeface="Tahoma" pitchFamily="34" charset="0"/>
              </a:rPr>
              <a:t>}</a:t>
            </a:r>
            <a:endParaRPr lang="en-US" altLang="zh-CN"/>
          </a:p>
        </p:txBody>
      </p:sp>
      <p:sp>
        <p:nvSpPr>
          <p:cNvPr id="64516" name="矩形 3"/>
          <p:cNvSpPr>
            <a:spLocks noChangeArrowheads="1"/>
          </p:cNvSpPr>
          <p:nvPr/>
        </p:nvSpPr>
        <p:spPr bwMode="auto">
          <a:xfrm>
            <a:off x="6545263" y="5761038"/>
            <a:ext cx="1570037" cy="369887"/>
          </a:xfrm>
          <a:prstGeom prst="rect">
            <a:avLst/>
          </a:prstGeom>
          <a:noFill/>
          <a:ln w="9525">
            <a:noFill/>
            <a:miter lim="800000"/>
            <a:headEnd/>
            <a:tailEnd/>
          </a:ln>
        </p:spPr>
        <p:txBody>
          <a:bodyPr wrap="none">
            <a:spAutoFit/>
          </a:bodyPr>
          <a:lstStyle/>
          <a:p>
            <a:r>
              <a:rPr lang="en-US" altLang="zh-CN">
                <a:solidFill>
                  <a:srgbClr val="FF0000"/>
                </a:solidFill>
                <a:latin typeface="Tahoma" pitchFamily="34" charset="0"/>
                <a:ea typeface="黑体" pitchFamily="49" charset="-122"/>
              </a:rPr>
              <a:t>【</a:t>
            </a:r>
            <a:r>
              <a:rPr lang="zh-CN" altLang="en-US">
                <a:solidFill>
                  <a:srgbClr val="FF0000"/>
                </a:solidFill>
                <a:latin typeface="Tahoma" pitchFamily="34" charset="0"/>
                <a:ea typeface="黑体" pitchFamily="49" charset="-122"/>
              </a:rPr>
              <a:t>绘图演示</a:t>
            </a:r>
            <a:r>
              <a:rPr lang="en-US" altLang="zh-CN">
                <a:solidFill>
                  <a:srgbClr val="FF0000"/>
                </a:solidFill>
                <a:latin typeface="Tahoma" pitchFamily="34" charset="0"/>
                <a:ea typeface="黑体" pitchFamily="49" charset="-122"/>
              </a:rPr>
              <a:t>】</a:t>
            </a:r>
            <a:endParaRPr lang="zh-CN" altLang="en-US"/>
          </a:p>
        </p:txBody>
      </p:sp>
      <p:sp>
        <p:nvSpPr>
          <p:cNvPr id="64517" name="灯片编号占位符 3"/>
          <p:cNvSpPr>
            <a:spLocks noGrp="1"/>
          </p:cNvSpPr>
          <p:nvPr>
            <p:ph type="sldNum" sz="quarter" idx="11"/>
          </p:nvPr>
        </p:nvSpPr>
        <p:spPr>
          <a:noFill/>
        </p:spPr>
        <p:txBody>
          <a:bodyPr/>
          <a:lstStyle/>
          <a:p>
            <a:fld id="{DF4F3549-FC1B-4284-B660-232305371587}" type="slidenum">
              <a:rPr lang="en-US" altLang="en-US" smtClean="0"/>
              <a:pPr/>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a:t>插入元素的方法</a:t>
            </a:r>
          </a:p>
        </p:txBody>
      </p:sp>
      <p:sp>
        <p:nvSpPr>
          <p:cNvPr id="65539" name="Rectangle 3"/>
          <p:cNvSpPr>
            <a:spLocks noGrp="1" noChangeArrowheads="1"/>
          </p:cNvSpPr>
          <p:nvPr>
            <p:ph type="body" idx="1"/>
          </p:nvPr>
        </p:nvSpPr>
        <p:spPr>
          <a:xfrm>
            <a:off x="1143000" y="3657600"/>
            <a:ext cx="7812088" cy="2590800"/>
          </a:xfrm>
        </p:spPr>
        <p:txBody>
          <a:bodyPr/>
          <a:lstStyle/>
          <a:p>
            <a:pPr eaLnBrk="1" hangingPunct="1"/>
            <a:r>
              <a:rPr lang="zh-CN" altLang="en-US"/>
              <a:t>新节点插入在第</a:t>
            </a:r>
            <a:r>
              <a:rPr lang="en-US" altLang="zh-CN"/>
              <a:t>k</a:t>
            </a:r>
            <a:r>
              <a:rPr lang="zh-CN" altLang="en-US"/>
              <a:t>个元素的后面，</a:t>
            </a:r>
            <a:r>
              <a:rPr lang="en-US" altLang="zh-CN"/>
              <a:t>O(k)</a:t>
            </a:r>
          </a:p>
          <a:p>
            <a:pPr lvl="1" eaLnBrk="1" hangingPunct="1"/>
            <a:r>
              <a:rPr lang="en-US" altLang="zh-CN"/>
              <a:t>k=0</a:t>
            </a:r>
            <a:r>
              <a:rPr lang="zh-CN" altLang="en-US"/>
              <a:t>：新节点成为新的首节点，将它的</a:t>
            </a:r>
            <a:r>
              <a:rPr lang="en-US" altLang="zh-CN"/>
              <a:t>link</a:t>
            </a:r>
            <a:r>
              <a:rPr lang="zh-CN" altLang="en-US"/>
              <a:t>指向原首节点，而线性表的</a:t>
            </a:r>
            <a:r>
              <a:rPr lang="en-US" altLang="zh-CN"/>
              <a:t>first</a:t>
            </a:r>
            <a:r>
              <a:rPr lang="zh-CN" altLang="en-US"/>
              <a:t>指针指向新节点</a:t>
            </a:r>
          </a:p>
          <a:p>
            <a:pPr lvl="1" eaLnBrk="1" hangingPunct="1"/>
            <a:r>
              <a:rPr lang="en-US" altLang="zh-CN"/>
              <a:t>k</a:t>
            </a:r>
            <a:r>
              <a:rPr lang="en-US" altLang="zh-CN">
                <a:ea typeface="Arial Unicode MS" pitchFamily="34" charset="-122"/>
                <a:cs typeface="Arial Unicode MS" pitchFamily="34" charset="-122"/>
              </a:rPr>
              <a:t>≠</a:t>
            </a:r>
            <a:r>
              <a:rPr lang="en-US" altLang="zh-CN"/>
              <a:t>0</a:t>
            </a:r>
            <a:r>
              <a:rPr lang="zh-CN" altLang="en-US"/>
              <a:t>：令节点</a:t>
            </a:r>
            <a:r>
              <a:rPr lang="en-US" altLang="zh-CN"/>
              <a:t>k</a:t>
            </a:r>
            <a:r>
              <a:rPr lang="zh-CN" altLang="en-US"/>
              <a:t>的</a:t>
            </a:r>
            <a:r>
              <a:rPr lang="en-US" altLang="zh-CN"/>
              <a:t>link</a:t>
            </a:r>
            <a:r>
              <a:rPr lang="zh-CN" altLang="en-US"/>
              <a:t>域指向新节点，新节点的</a:t>
            </a:r>
            <a:r>
              <a:rPr lang="en-US" altLang="zh-CN"/>
              <a:t>link</a:t>
            </a:r>
            <a:r>
              <a:rPr lang="zh-CN" altLang="en-US"/>
              <a:t>指向原来的节点</a:t>
            </a:r>
            <a:r>
              <a:rPr lang="en-US" altLang="zh-CN"/>
              <a:t>k+1</a:t>
            </a:r>
          </a:p>
        </p:txBody>
      </p:sp>
      <p:pic>
        <p:nvPicPr>
          <p:cNvPr id="65540" name="Picture 4" descr="linkins"/>
          <p:cNvPicPr>
            <a:picLocks noChangeAspect="1" noChangeArrowheads="1"/>
          </p:cNvPicPr>
          <p:nvPr/>
        </p:nvPicPr>
        <p:blipFill>
          <a:blip r:embed="rId2"/>
          <a:srcRect/>
          <a:stretch>
            <a:fillRect/>
          </a:stretch>
        </p:blipFill>
        <p:spPr bwMode="auto">
          <a:xfrm>
            <a:off x="1981200" y="1295400"/>
            <a:ext cx="5668963" cy="2411413"/>
          </a:xfrm>
          <a:prstGeom prst="rect">
            <a:avLst/>
          </a:prstGeom>
          <a:noFill/>
          <a:ln w="9525">
            <a:noFill/>
            <a:miter lim="800000"/>
            <a:headEnd/>
            <a:tailEnd/>
          </a:ln>
        </p:spPr>
      </p:pic>
      <p:sp>
        <p:nvSpPr>
          <p:cNvPr id="65541" name="灯片编号占位符 3"/>
          <p:cNvSpPr>
            <a:spLocks noGrp="1"/>
          </p:cNvSpPr>
          <p:nvPr>
            <p:ph type="sldNum" sz="quarter" idx="11"/>
          </p:nvPr>
        </p:nvSpPr>
        <p:spPr>
          <a:noFill/>
        </p:spPr>
        <p:txBody>
          <a:bodyPr/>
          <a:lstStyle/>
          <a:p>
            <a:fld id="{B64C2D4D-89D1-4721-8F74-7DB9968CD634}" type="slidenum">
              <a:rPr lang="en-US" altLang="en-US" smtClean="0"/>
              <a:pPr/>
              <a:t>44</a:t>
            </a:fld>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a:t>插入操作的实现</a:t>
            </a:r>
          </a:p>
        </p:txBody>
      </p:sp>
      <p:sp>
        <p:nvSpPr>
          <p:cNvPr id="66563" name="Rectangle 3"/>
          <p:cNvSpPr>
            <a:spLocks noGrp="1" noChangeArrowheads="1"/>
          </p:cNvSpPr>
          <p:nvPr>
            <p:ph type="body" idx="1"/>
          </p:nvPr>
        </p:nvSpPr>
        <p:spPr/>
        <p:txBody>
          <a:bodyPr/>
          <a:lstStyle/>
          <a:p>
            <a:pPr eaLnBrk="1" hangingPunct="1">
              <a:buClrTx/>
              <a:buFontTx/>
              <a:buNone/>
            </a:pPr>
            <a:r>
              <a:rPr lang="en-US" altLang="zh-CN" sz="2000">
                <a:solidFill>
                  <a:srgbClr val="0000FF"/>
                </a:solidFill>
                <a:latin typeface="Tahoma" pitchFamily="34" charset="0"/>
              </a:rPr>
              <a:t>template&lt;class T&gt;</a:t>
            </a:r>
          </a:p>
          <a:p>
            <a:pPr eaLnBrk="1" hangingPunct="1">
              <a:buClrTx/>
              <a:buFontTx/>
              <a:buNone/>
            </a:pPr>
            <a:r>
              <a:rPr lang="en-US" altLang="zh-CN" sz="2000">
                <a:solidFill>
                  <a:srgbClr val="0000FF"/>
                </a:solidFill>
                <a:latin typeface="Tahoma" pitchFamily="34" charset="0"/>
              </a:rPr>
              <a:t>Chain&lt;T&gt;&amp; Chain&lt;T&gt;::Insert(int k, const T&amp; x)</a:t>
            </a:r>
          </a:p>
          <a:p>
            <a:pPr eaLnBrk="1" hangingPunct="1">
              <a:buClrTx/>
              <a:buFontTx/>
              <a:buNone/>
            </a:pPr>
            <a:r>
              <a:rPr lang="en-US" altLang="zh-CN" sz="2000">
                <a:solidFill>
                  <a:srgbClr val="0000FF"/>
                </a:solidFill>
                <a:latin typeface="Tahoma" pitchFamily="34" charset="0"/>
              </a:rPr>
              <a:t>{</a:t>
            </a:r>
            <a:endParaRPr lang="en-US" altLang="zh-CN" sz="2000">
              <a:solidFill>
                <a:srgbClr val="008000"/>
              </a:solidFill>
              <a:latin typeface="Tahoma" pitchFamily="34" charset="0"/>
            </a:endParaRPr>
          </a:p>
          <a:p>
            <a:pPr eaLnBrk="1" hangingPunct="1">
              <a:buClrTx/>
              <a:buFontTx/>
              <a:buNone/>
            </a:pPr>
            <a:r>
              <a:rPr lang="en-US" altLang="zh-CN" sz="2000">
                <a:solidFill>
                  <a:srgbClr val="0000FF"/>
                </a:solidFill>
                <a:latin typeface="Tahoma" pitchFamily="34" charset="0"/>
              </a:rPr>
              <a:t>   if (k &lt; 0) throw OutOfBounds();</a:t>
            </a:r>
          </a:p>
          <a:p>
            <a:pPr eaLnBrk="1" hangingPunct="1">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ChainNode&lt;T&gt; *p = first;</a:t>
            </a:r>
            <a:r>
              <a:rPr lang="en-US" altLang="zh-CN" sz="2000">
                <a:solidFill>
                  <a:srgbClr val="008000"/>
                </a:solidFill>
                <a:latin typeface="Tahoma" pitchFamily="34" charset="0"/>
              </a:rPr>
              <a:t> // </a:t>
            </a:r>
            <a:r>
              <a:rPr lang="zh-CN" altLang="en-US" sz="2000">
                <a:solidFill>
                  <a:srgbClr val="008000"/>
                </a:solidFill>
                <a:latin typeface="Tahoma" pitchFamily="34" charset="0"/>
              </a:rPr>
              <a:t>临时变量，最终指向第</a:t>
            </a:r>
            <a:r>
              <a:rPr lang="en-US" altLang="zh-CN" sz="2000">
                <a:solidFill>
                  <a:srgbClr val="008000"/>
                </a:solidFill>
                <a:latin typeface="Tahoma" pitchFamily="34" charset="0"/>
              </a:rPr>
              <a:t>k</a:t>
            </a:r>
            <a:r>
              <a:rPr lang="zh-CN" altLang="en-US" sz="2000">
                <a:solidFill>
                  <a:srgbClr val="008000"/>
                </a:solidFill>
                <a:latin typeface="Tahoma" pitchFamily="34" charset="0"/>
              </a:rPr>
              <a:t>个元素</a:t>
            </a:r>
            <a:endParaRPr lang="en-US" altLang="zh-CN" sz="2000">
              <a:solidFill>
                <a:srgbClr val="0000FF"/>
              </a:solidFill>
              <a:latin typeface="Tahoma" pitchFamily="34" charset="0"/>
            </a:endParaRPr>
          </a:p>
          <a:p>
            <a:pPr eaLnBrk="1" hangingPunct="1">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for (int index = 1; index &lt; k &amp;&amp; p;  index++)</a:t>
            </a:r>
            <a:endParaRPr lang="en-US" altLang="zh-CN" sz="2000">
              <a:solidFill>
                <a:srgbClr val="008000"/>
              </a:solidFill>
              <a:latin typeface="Tahoma" pitchFamily="34" charset="0"/>
            </a:endParaRPr>
          </a:p>
          <a:p>
            <a:pPr eaLnBrk="1" hangingPunct="1">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p = p-&gt;link;</a:t>
            </a:r>
          </a:p>
          <a:p>
            <a:pPr eaLnBrk="1" hangingPunct="1">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if (k &gt; 0 &amp;&amp; !p) throw OutOfBounds(); </a:t>
            </a:r>
            <a:r>
              <a:rPr lang="en-US" altLang="zh-CN" sz="2000">
                <a:solidFill>
                  <a:srgbClr val="008000"/>
                </a:solidFill>
                <a:latin typeface="Tahoma" pitchFamily="34" charset="0"/>
              </a:rPr>
              <a:t>// k&gt;</a:t>
            </a:r>
            <a:r>
              <a:rPr lang="zh-CN" altLang="en-US" sz="2000">
                <a:solidFill>
                  <a:srgbClr val="008000"/>
                </a:solidFill>
                <a:latin typeface="Tahoma" pitchFamily="34" charset="0"/>
              </a:rPr>
              <a:t>列表长度</a:t>
            </a:r>
          </a:p>
        </p:txBody>
      </p:sp>
      <p:sp>
        <p:nvSpPr>
          <p:cNvPr id="66564" name="Text Box 5"/>
          <p:cNvSpPr txBox="1">
            <a:spLocks noChangeArrowheads="1"/>
          </p:cNvSpPr>
          <p:nvPr/>
        </p:nvSpPr>
        <p:spPr bwMode="ltGray">
          <a:xfrm>
            <a:off x="4600575" y="200025"/>
            <a:ext cx="4276725" cy="1616075"/>
          </a:xfrm>
          <a:prstGeom prst="rect">
            <a:avLst/>
          </a:prstGeom>
          <a:noFill/>
          <a:ln w="9525">
            <a:noFill/>
            <a:miter lim="800000"/>
            <a:headEnd/>
            <a:tailEnd/>
          </a:ln>
        </p:spPr>
        <p:txBody>
          <a:bodyPr>
            <a:spAutoFit/>
          </a:bodyPr>
          <a:lstStyle/>
          <a:p>
            <a:pPr>
              <a:spcBef>
                <a:spcPct val="50000"/>
              </a:spcBef>
            </a:pPr>
            <a:r>
              <a:rPr lang="zh-CN" altLang="en-US">
                <a:solidFill>
                  <a:srgbClr val="FF0000"/>
                </a:solidFill>
              </a:rPr>
              <a:t>情况</a:t>
            </a:r>
            <a:r>
              <a:rPr lang="en-US" altLang="zh-CN">
                <a:solidFill>
                  <a:srgbClr val="FF0000"/>
                </a:solidFill>
              </a:rPr>
              <a:t>1</a:t>
            </a:r>
            <a:r>
              <a:rPr lang="zh-CN" altLang="en-US">
                <a:solidFill>
                  <a:srgbClr val="FF0000"/>
                </a:solidFill>
              </a:rPr>
              <a:t>：目标非法，因其过小</a:t>
            </a:r>
            <a:endParaRPr lang="en-US" altLang="zh-CN">
              <a:solidFill>
                <a:srgbClr val="FF0000"/>
              </a:solidFill>
            </a:endParaRPr>
          </a:p>
          <a:p>
            <a:pPr>
              <a:spcBef>
                <a:spcPct val="50000"/>
              </a:spcBef>
            </a:pPr>
            <a:r>
              <a:rPr lang="zh-CN" altLang="en-US">
                <a:solidFill>
                  <a:srgbClr val="FF0000"/>
                </a:solidFill>
              </a:rPr>
              <a:t>情况</a:t>
            </a:r>
            <a:r>
              <a:rPr lang="en-US" altLang="zh-CN">
                <a:solidFill>
                  <a:srgbClr val="FF0000"/>
                </a:solidFill>
              </a:rPr>
              <a:t>2</a:t>
            </a:r>
            <a:r>
              <a:rPr lang="zh-CN" altLang="en-US">
                <a:solidFill>
                  <a:srgbClr val="FF0000"/>
                </a:solidFill>
              </a:rPr>
              <a:t>：目标非法，因其过大</a:t>
            </a:r>
            <a:endParaRPr lang="en-US" altLang="zh-CN">
              <a:solidFill>
                <a:srgbClr val="FF0000"/>
              </a:solidFill>
            </a:endParaRPr>
          </a:p>
          <a:p>
            <a:pPr>
              <a:spcBef>
                <a:spcPct val="50000"/>
              </a:spcBef>
            </a:pPr>
            <a:r>
              <a:rPr lang="zh-CN" altLang="en-US">
                <a:solidFill>
                  <a:srgbClr val="FF0000"/>
                </a:solidFill>
              </a:rPr>
              <a:t>情况</a:t>
            </a:r>
            <a:r>
              <a:rPr lang="en-US" altLang="zh-CN">
                <a:solidFill>
                  <a:srgbClr val="FF0000"/>
                </a:solidFill>
              </a:rPr>
              <a:t>3</a:t>
            </a:r>
            <a:r>
              <a:rPr lang="zh-CN" altLang="en-US">
                <a:solidFill>
                  <a:srgbClr val="FF0000"/>
                </a:solidFill>
              </a:rPr>
              <a:t>：目标合法，插入到表中或表后</a:t>
            </a:r>
            <a:endParaRPr lang="en-US" altLang="zh-CN">
              <a:solidFill>
                <a:srgbClr val="FF0000"/>
              </a:solidFill>
            </a:endParaRPr>
          </a:p>
          <a:p>
            <a:pPr>
              <a:spcBef>
                <a:spcPct val="50000"/>
              </a:spcBef>
            </a:pPr>
            <a:r>
              <a:rPr lang="zh-CN" altLang="en-US">
                <a:solidFill>
                  <a:srgbClr val="FF0000"/>
                </a:solidFill>
              </a:rPr>
              <a:t>情况</a:t>
            </a:r>
            <a:r>
              <a:rPr lang="en-US" altLang="zh-CN">
                <a:solidFill>
                  <a:srgbClr val="FF0000"/>
                </a:solidFill>
              </a:rPr>
              <a:t>4</a:t>
            </a:r>
            <a:r>
              <a:rPr lang="zh-CN" altLang="en-US">
                <a:solidFill>
                  <a:srgbClr val="FF0000"/>
                </a:solidFill>
              </a:rPr>
              <a:t>：目标合法，插入到表头</a:t>
            </a:r>
            <a:endParaRPr lang="en-US" altLang="zh-CN">
              <a:solidFill>
                <a:srgbClr val="FF0000"/>
              </a:solidFill>
            </a:endParaRPr>
          </a:p>
        </p:txBody>
      </p:sp>
      <p:sp>
        <p:nvSpPr>
          <p:cNvPr id="66565" name="矩形 4"/>
          <p:cNvSpPr>
            <a:spLocks noChangeArrowheads="1"/>
          </p:cNvSpPr>
          <p:nvPr/>
        </p:nvSpPr>
        <p:spPr bwMode="auto">
          <a:xfrm>
            <a:off x="6545263" y="5761038"/>
            <a:ext cx="1570037" cy="369887"/>
          </a:xfrm>
          <a:prstGeom prst="rect">
            <a:avLst/>
          </a:prstGeom>
          <a:noFill/>
          <a:ln w="9525">
            <a:noFill/>
            <a:miter lim="800000"/>
            <a:headEnd/>
            <a:tailEnd/>
          </a:ln>
        </p:spPr>
        <p:txBody>
          <a:bodyPr wrap="none">
            <a:spAutoFit/>
          </a:bodyPr>
          <a:lstStyle/>
          <a:p>
            <a:r>
              <a:rPr lang="en-US" altLang="zh-CN">
                <a:solidFill>
                  <a:srgbClr val="FF0000"/>
                </a:solidFill>
                <a:latin typeface="Tahoma" pitchFamily="34" charset="0"/>
                <a:ea typeface="黑体" pitchFamily="49" charset="-122"/>
              </a:rPr>
              <a:t>【</a:t>
            </a:r>
            <a:r>
              <a:rPr lang="zh-CN" altLang="en-US">
                <a:solidFill>
                  <a:srgbClr val="FF0000"/>
                </a:solidFill>
                <a:latin typeface="Tahoma" pitchFamily="34" charset="0"/>
                <a:ea typeface="黑体" pitchFamily="49" charset="-122"/>
              </a:rPr>
              <a:t>绘图演示</a:t>
            </a:r>
            <a:r>
              <a:rPr lang="en-US" altLang="zh-CN">
                <a:solidFill>
                  <a:srgbClr val="FF0000"/>
                </a:solidFill>
                <a:latin typeface="Tahoma" pitchFamily="34" charset="0"/>
                <a:ea typeface="黑体" pitchFamily="49" charset="-122"/>
              </a:rPr>
              <a:t>】</a:t>
            </a:r>
            <a:endParaRPr lang="zh-CN" altLang="en-US"/>
          </a:p>
        </p:txBody>
      </p:sp>
      <p:sp>
        <p:nvSpPr>
          <p:cNvPr id="66566" name="灯片编号占位符 3"/>
          <p:cNvSpPr>
            <a:spLocks noGrp="1"/>
          </p:cNvSpPr>
          <p:nvPr>
            <p:ph type="sldNum" sz="quarter" idx="11"/>
          </p:nvPr>
        </p:nvSpPr>
        <p:spPr>
          <a:noFill/>
        </p:spPr>
        <p:txBody>
          <a:bodyPr/>
          <a:lstStyle/>
          <a:p>
            <a:fld id="{7E24DFD4-CACC-47D3-BD82-798336D5C5A8}" type="slidenum">
              <a:rPr lang="en-US" altLang="en-US" smtClean="0"/>
              <a:pPr/>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a:t>插入操作的实现（续）</a:t>
            </a:r>
          </a:p>
        </p:txBody>
      </p:sp>
      <p:sp>
        <p:nvSpPr>
          <p:cNvPr id="67587" name="Rectangle 3"/>
          <p:cNvSpPr>
            <a:spLocks noGrp="1" noChangeArrowheads="1"/>
          </p:cNvSpPr>
          <p:nvPr>
            <p:ph type="body" idx="1"/>
          </p:nvPr>
        </p:nvSpPr>
        <p:spPr/>
        <p:txBody>
          <a:bodyPr/>
          <a:lstStyle/>
          <a:p>
            <a:pPr eaLnBrk="1" hangingPunct="1">
              <a:buClrTx/>
              <a:buFontTx/>
              <a:buNone/>
            </a:pPr>
            <a:r>
              <a:rPr lang="en-US" altLang="zh-CN" sz="2000">
                <a:solidFill>
                  <a:srgbClr val="008000"/>
                </a:solidFill>
                <a:latin typeface="Tahoma" pitchFamily="34" charset="0"/>
              </a:rPr>
              <a:t>   // insert</a:t>
            </a:r>
          </a:p>
          <a:p>
            <a:pPr eaLnBrk="1" hangingPunct="1">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ChainNode&lt;T&gt; *y = new ChainNode&lt;T&gt;;</a:t>
            </a:r>
          </a:p>
          <a:p>
            <a:pPr eaLnBrk="1" hangingPunct="1">
              <a:buClrTx/>
              <a:buFontTx/>
              <a:buNone/>
            </a:pPr>
            <a:r>
              <a:rPr lang="en-US" altLang="zh-CN" sz="2000">
                <a:solidFill>
                  <a:srgbClr val="0000FF"/>
                </a:solidFill>
                <a:latin typeface="Tahoma" pitchFamily="34" charset="0"/>
              </a:rPr>
              <a:t>   y-&gt;data = x;</a:t>
            </a:r>
          </a:p>
          <a:p>
            <a:pPr eaLnBrk="1" hangingPunct="1">
              <a:buClrTx/>
              <a:buFontTx/>
              <a:buNone/>
            </a:pPr>
            <a:r>
              <a:rPr lang="en-US" altLang="zh-CN" sz="2000">
                <a:solidFill>
                  <a:srgbClr val="0000FF"/>
                </a:solidFill>
                <a:latin typeface="Tahoma" pitchFamily="34" charset="0"/>
              </a:rPr>
              <a:t>   if (k) {</a:t>
            </a:r>
            <a:r>
              <a:rPr lang="en-US" altLang="zh-CN" sz="2000">
                <a:solidFill>
                  <a:srgbClr val="008000"/>
                </a:solidFill>
                <a:latin typeface="Tahoma" pitchFamily="34" charset="0"/>
              </a:rPr>
              <a:t>// </a:t>
            </a:r>
            <a:r>
              <a:rPr lang="zh-CN" altLang="en-US" sz="2000">
                <a:solidFill>
                  <a:srgbClr val="008000"/>
                </a:solidFill>
                <a:latin typeface="Tahoma" pitchFamily="34" charset="0"/>
              </a:rPr>
              <a:t>插入</a:t>
            </a:r>
            <a:r>
              <a:rPr lang="en-US" altLang="zh-CN" sz="2000">
                <a:solidFill>
                  <a:srgbClr val="008000"/>
                </a:solidFill>
                <a:latin typeface="Tahoma" pitchFamily="34" charset="0"/>
              </a:rPr>
              <a:t>p</a:t>
            </a:r>
            <a:r>
              <a:rPr lang="zh-CN" altLang="en-US" sz="2000">
                <a:solidFill>
                  <a:srgbClr val="008000"/>
                </a:solidFill>
                <a:latin typeface="Tahoma" pitchFamily="34" charset="0"/>
              </a:rPr>
              <a:t>后面</a:t>
            </a:r>
          </a:p>
          <a:p>
            <a:pPr eaLnBrk="1" hangingPunct="1">
              <a:buClrTx/>
              <a:buFontTx/>
              <a:buNone/>
            </a:pPr>
            <a:r>
              <a:rPr lang="zh-CN" altLang="en-US" sz="2000">
                <a:solidFill>
                  <a:srgbClr val="008000"/>
                </a:solidFill>
                <a:latin typeface="Tahoma" pitchFamily="34" charset="0"/>
              </a:rPr>
              <a:t>           </a:t>
            </a:r>
            <a:r>
              <a:rPr lang="en-US" altLang="zh-CN" sz="2000">
                <a:solidFill>
                  <a:srgbClr val="0000FF"/>
                </a:solidFill>
                <a:latin typeface="Tahoma" pitchFamily="34" charset="0"/>
              </a:rPr>
              <a:t>y-&gt;link = p-&gt;link; </a:t>
            </a:r>
            <a:r>
              <a:rPr lang="en-US" altLang="zh-CN" sz="2000">
                <a:solidFill>
                  <a:srgbClr val="008000"/>
                </a:solidFill>
                <a:latin typeface="Tahoma" pitchFamily="34" charset="0"/>
              </a:rPr>
              <a:t>// </a:t>
            </a:r>
            <a:r>
              <a:rPr lang="zh-CN" altLang="en-US" sz="2000">
                <a:solidFill>
                  <a:srgbClr val="008000"/>
                </a:solidFill>
                <a:latin typeface="Tahoma" pitchFamily="34" charset="0"/>
              </a:rPr>
              <a:t>新元素指向原</a:t>
            </a:r>
            <a:r>
              <a:rPr lang="en-US" altLang="zh-CN" sz="2000">
                <a:solidFill>
                  <a:srgbClr val="008000"/>
                </a:solidFill>
                <a:latin typeface="Tahoma" pitchFamily="34" charset="0"/>
              </a:rPr>
              <a:t>k+1</a:t>
            </a:r>
            <a:r>
              <a:rPr lang="zh-CN" altLang="en-US" sz="2000">
                <a:solidFill>
                  <a:srgbClr val="008000"/>
                </a:solidFill>
                <a:latin typeface="Tahoma" pitchFamily="34" charset="0"/>
              </a:rPr>
              <a:t>项</a:t>
            </a:r>
            <a:endParaRPr lang="zh-CN" altLang="en-US" sz="2000">
              <a:solidFill>
                <a:srgbClr val="0000FF"/>
              </a:solidFill>
              <a:latin typeface="Tahoma" pitchFamily="34" charset="0"/>
            </a:endParaRPr>
          </a:p>
          <a:p>
            <a:pPr eaLnBrk="1" hangingPunct="1">
              <a:buClrTx/>
              <a:buFontTx/>
              <a:buNone/>
            </a:pPr>
            <a:r>
              <a:rPr lang="zh-CN" altLang="en-US" sz="2000">
                <a:solidFill>
                  <a:srgbClr val="0000FF"/>
                </a:solidFill>
                <a:latin typeface="Tahoma" pitchFamily="34" charset="0"/>
              </a:rPr>
              <a:t>           </a:t>
            </a:r>
            <a:r>
              <a:rPr lang="en-US" altLang="zh-CN" sz="2000">
                <a:solidFill>
                  <a:srgbClr val="0000FF"/>
                </a:solidFill>
                <a:latin typeface="Tahoma" pitchFamily="34" charset="0"/>
              </a:rPr>
              <a:t>p-&gt;link = y;}	 </a:t>
            </a:r>
            <a:r>
              <a:rPr lang="en-US" altLang="zh-CN" sz="2000">
                <a:solidFill>
                  <a:srgbClr val="008000"/>
                </a:solidFill>
                <a:latin typeface="Tahoma" pitchFamily="34" charset="0"/>
              </a:rPr>
              <a:t>// </a:t>
            </a:r>
            <a:r>
              <a:rPr lang="zh-CN" altLang="en-US" sz="2000">
                <a:solidFill>
                  <a:srgbClr val="008000"/>
                </a:solidFill>
                <a:latin typeface="Tahoma" pitchFamily="34" charset="0"/>
              </a:rPr>
              <a:t>第</a:t>
            </a:r>
            <a:r>
              <a:rPr lang="en-US" altLang="zh-CN" sz="2000">
                <a:solidFill>
                  <a:srgbClr val="008000"/>
                </a:solidFill>
                <a:latin typeface="Tahoma" pitchFamily="34" charset="0"/>
              </a:rPr>
              <a:t>k</a:t>
            </a:r>
            <a:r>
              <a:rPr lang="zh-CN" altLang="en-US" sz="2000">
                <a:solidFill>
                  <a:srgbClr val="008000"/>
                </a:solidFill>
                <a:latin typeface="Tahoma" pitchFamily="34" charset="0"/>
              </a:rPr>
              <a:t>项指向新元素</a:t>
            </a:r>
            <a:endParaRPr lang="zh-CN" altLang="en-US" sz="2000">
              <a:solidFill>
                <a:srgbClr val="0000FF"/>
              </a:solidFill>
              <a:latin typeface="Tahoma" pitchFamily="34" charset="0"/>
            </a:endParaRPr>
          </a:p>
          <a:p>
            <a:pPr eaLnBrk="1" hangingPunct="1">
              <a:buClrTx/>
              <a:buFontTx/>
              <a:buNone/>
            </a:pPr>
            <a:r>
              <a:rPr lang="zh-CN" altLang="en-US" sz="2000">
                <a:solidFill>
                  <a:srgbClr val="008000"/>
                </a:solidFill>
                <a:latin typeface="Tahoma" pitchFamily="34" charset="0"/>
              </a:rPr>
              <a:t>   </a:t>
            </a:r>
            <a:r>
              <a:rPr lang="en-US" altLang="zh-CN" sz="2000">
                <a:solidFill>
                  <a:srgbClr val="0000FF"/>
                </a:solidFill>
                <a:latin typeface="Tahoma" pitchFamily="34" charset="0"/>
              </a:rPr>
              <a:t>else {</a:t>
            </a:r>
            <a:r>
              <a:rPr lang="en-US" altLang="zh-CN" sz="2000">
                <a:solidFill>
                  <a:srgbClr val="008000"/>
                </a:solidFill>
                <a:latin typeface="Tahoma" pitchFamily="34" charset="0"/>
              </a:rPr>
              <a:t>// </a:t>
            </a:r>
            <a:r>
              <a:rPr lang="zh-CN" altLang="en-US" sz="2000">
                <a:solidFill>
                  <a:srgbClr val="008000"/>
                </a:solidFill>
                <a:latin typeface="Tahoma" pitchFamily="34" charset="0"/>
              </a:rPr>
              <a:t>插入第一个位置</a:t>
            </a:r>
          </a:p>
          <a:p>
            <a:pPr eaLnBrk="1" hangingPunct="1">
              <a:buClrTx/>
              <a:buFontTx/>
              <a:buNone/>
            </a:pPr>
            <a:r>
              <a:rPr lang="zh-CN" altLang="en-US" sz="2000">
                <a:solidFill>
                  <a:srgbClr val="008000"/>
                </a:solidFill>
                <a:latin typeface="Tahoma" pitchFamily="34" charset="0"/>
              </a:rPr>
              <a:t>         </a:t>
            </a:r>
            <a:r>
              <a:rPr lang="en-US" altLang="zh-CN" sz="2000">
                <a:solidFill>
                  <a:srgbClr val="0000FF"/>
                </a:solidFill>
                <a:latin typeface="Tahoma" pitchFamily="34" charset="0"/>
              </a:rPr>
              <a:t>y-&gt;link = first; </a:t>
            </a:r>
            <a:r>
              <a:rPr lang="en-US" altLang="zh-CN" sz="2000">
                <a:solidFill>
                  <a:srgbClr val="008000"/>
                </a:solidFill>
                <a:latin typeface="Tahoma" pitchFamily="34" charset="0"/>
              </a:rPr>
              <a:t>// </a:t>
            </a:r>
            <a:r>
              <a:rPr lang="zh-CN" altLang="en-US" sz="2000">
                <a:solidFill>
                  <a:srgbClr val="008000"/>
                </a:solidFill>
                <a:latin typeface="Tahoma" pitchFamily="34" charset="0"/>
              </a:rPr>
              <a:t>新元素指向原表头</a:t>
            </a:r>
            <a:endParaRPr lang="zh-CN" altLang="en-US" sz="2000">
              <a:solidFill>
                <a:srgbClr val="0000FF"/>
              </a:solidFill>
              <a:latin typeface="Tahoma" pitchFamily="34" charset="0"/>
            </a:endParaRPr>
          </a:p>
          <a:p>
            <a:pPr eaLnBrk="1" hangingPunct="1">
              <a:buClrTx/>
              <a:buFontTx/>
              <a:buNone/>
            </a:pPr>
            <a:r>
              <a:rPr lang="zh-CN" altLang="en-US" sz="2000">
                <a:solidFill>
                  <a:srgbClr val="0000FF"/>
                </a:solidFill>
                <a:latin typeface="Tahoma" pitchFamily="34" charset="0"/>
              </a:rPr>
              <a:t>         </a:t>
            </a:r>
            <a:r>
              <a:rPr lang="en-US" altLang="zh-CN" sz="2000">
                <a:solidFill>
                  <a:srgbClr val="0000FF"/>
                </a:solidFill>
                <a:latin typeface="Tahoma" pitchFamily="34" charset="0"/>
              </a:rPr>
              <a:t>first = y;}	 </a:t>
            </a:r>
            <a:r>
              <a:rPr lang="en-US" altLang="zh-CN" sz="2000">
                <a:solidFill>
                  <a:srgbClr val="008000"/>
                </a:solidFill>
                <a:latin typeface="Tahoma" pitchFamily="34" charset="0"/>
              </a:rPr>
              <a:t>// </a:t>
            </a:r>
            <a:r>
              <a:rPr lang="zh-CN" altLang="en-US" sz="2000">
                <a:solidFill>
                  <a:srgbClr val="008000"/>
                </a:solidFill>
                <a:latin typeface="Tahoma" pitchFamily="34" charset="0"/>
              </a:rPr>
              <a:t>新元素作为新表头</a:t>
            </a:r>
            <a:endParaRPr lang="zh-CN" altLang="en-US" sz="2000">
              <a:solidFill>
                <a:srgbClr val="0000FF"/>
              </a:solidFill>
              <a:latin typeface="Tahoma" pitchFamily="34" charset="0"/>
            </a:endParaRPr>
          </a:p>
          <a:p>
            <a:pPr eaLnBrk="1" hangingPunct="1">
              <a:buClrTx/>
              <a:buFontTx/>
              <a:buNone/>
            </a:pPr>
            <a:r>
              <a:rPr lang="zh-CN" altLang="en-US" sz="2000">
                <a:solidFill>
                  <a:srgbClr val="008000"/>
                </a:solidFill>
                <a:latin typeface="Tahoma" pitchFamily="34" charset="0"/>
              </a:rPr>
              <a:t>   </a:t>
            </a:r>
            <a:r>
              <a:rPr lang="en-US" altLang="zh-CN" sz="2000">
                <a:solidFill>
                  <a:srgbClr val="0000FF"/>
                </a:solidFill>
                <a:latin typeface="Tahoma" pitchFamily="34" charset="0"/>
              </a:rPr>
              <a:t>return *this;</a:t>
            </a:r>
          </a:p>
          <a:p>
            <a:pPr eaLnBrk="1" hangingPunct="1">
              <a:buClrTx/>
              <a:buFontTx/>
              <a:buNone/>
            </a:pPr>
            <a:r>
              <a:rPr lang="en-US" altLang="zh-CN" sz="2000">
                <a:solidFill>
                  <a:srgbClr val="0000FF"/>
                </a:solidFill>
                <a:latin typeface="Tahoma" pitchFamily="34" charset="0"/>
              </a:rPr>
              <a:t>}</a:t>
            </a:r>
          </a:p>
        </p:txBody>
      </p:sp>
      <p:sp>
        <p:nvSpPr>
          <p:cNvPr id="67588" name="圆角矩形 3"/>
          <p:cNvSpPr>
            <a:spLocks noChangeArrowheads="1"/>
          </p:cNvSpPr>
          <p:nvPr/>
        </p:nvSpPr>
        <p:spPr bwMode="auto">
          <a:xfrm>
            <a:off x="1331913" y="3249613"/>
            <a:ext cx="3060700" cy="900112"/>
          </a:xfrm>
          <a:prstGeom prst="roundRect">
            <a:avLst>
              <a:gd name="adj" fmla="val 16667"/>
            </a:avLst>
          </a:prstGeom>
          <a:noFill/>
          <a:ln w="28575" algn="ctr">
            <a:solidFill>
              <a:srgbClr val="FF0000"/>
            </a:solidFill>
            <a:round/>
            <a:headEnd/>
            <a:tailEnd/>
          </a:ln>
        </p:spPr>
        <p:txBody>
          <a:bodyPr lIns="0" tIns="0" rIns="182880" bIns="0"/>
          <a:lstStyle/>
          <a:p>
            <a:pPr>
              <a:spcBef>
                <a:spcPct val="50000"/>
              </a:spcBef>
            </a:pPr>
            <a:endParaRPr lang="zh-CN" altLang="en-US" sz="2400"/>
          </a:p>
        </p:txBody>
      </p:sp>
      <p:sp>
        <p:nvSpPr>
          <p:cNvPr id="67589" name="TextBox 4"/>
          <p:cNvSpPr txBox="1">
            <a:spLocks noChangeArrowheads="1"/>
          </p:cNvSpPr>
          <p:nvPr/>
        </p:nvSpPr>
        <p:spPr bwMode="auto">
          <a:xfrm>
            <a:off x="4392613" y="2889250"/>
            <a:ext cx="2519362" cy="368300"/>
          </a:xfrm>
          <a:prstGeom prst="rect">
            <a:avLst/>
          </a:prstGeom>
          <a:noFill/>
          <a:ln w="9525">
            <a:noFill/>
            <a:miter lim="800000"/>
            <a:headEnd/>
            <a:tailEnd/>
          </a:ln>
        </p:spPr>
        <p:txBody>
          <a:bodyPr>
            <a:spAutoFit/>
          </a:bodyPr>
          <a:lstStyle/>
          <a:p>
            <a:r>
              <a:rPr lang="zh-CN" altLang="en-US" b="1">
                <a:solidFill>
                  <a:srgbClr val="FF0000"/>
                </a:solidFill>
              </a:rPr>
              <a:t>这两句话能互换顺序吗？</a:t>
            </a:r>
          </a:p>
        </p:txBody>
      </p:sp>
      <p:sp>
        <p:nvSpPr>
          <p:cNvPr id="67590" name="灯片编号占位符 3"/>
          <p:cNvSpPr>
            <a:spLocks noGrp="1"/>
          </p:cNvSpPr>
          <p:nvPr>
            <p:ph type="sldNum" sz="quarter" idx="11"/>
          </p:nvPr>
        </p:nvSpPr>
        <p:spPr>
          <a:noFill/>
        </p:spPr>
        <p:txBody>
          <a:bodyPr/>
          <a:lstStyle/>
          <a:p>
            <a:fld id="{A5F9B7A9-4B29-42ED-86E6-066A6A4AD7D5}" type="slidenum">
              <a:rPr lang="en-US" altLang="en-US" smtClean="0"/>
              <a:pPr/>
              <a:t>46</a:t>
            </a:fld>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a:t>链表描述引出的新操作</a:t>
            </a:r>
          </a:p>
        </p:txBody>
      </p:sp>
      <p:sp>
        <p:nvSpPr>
          <p:cNvPr id="68611" name="Rectangle 3"/>
          <p:cNvSpPr>
            <a:spLocks noGrp="1" noChangeArrowheads="1"/>
          </p:cNvSpPr>
          <p:nvPr>
            <p:ph type="body" idx="1"/>
          </p:nvPr>
        </p:nvSpPr>
        <p:spPr/>
        <p:txBody>
          <a:bodyPr/>
          <a:lstStyle/>
          <a:p>
            <a:pPr eaLnBrk="1" hangingPunct="1"/>
            <a:r>
              <a:rPr lang="en-US" altLang="zh-CN"/>
              <a:t>Erase</a:t>
            </a:r>
            <a:r>
              <a:rPr lang="zh-CN" altLang="en-US"/>
              <a:t>：删除链表所有节点，释放内存空间</a:t>
            </a:r>
          </a:p>
          <a:p>
            <a:pPr eaLnBrk="1" hangingPunct="1">
              <a:buClrTx/>
              <a:buFontTx/>
              <a:buNone/>
            </a:pPr>
            <a:r>
              <a:rPr lang="en-US" altLang="zh-CN" sz="2000">
                <a:solidFill>
                  <a:srgbClr val="0000FF"/>
                </a:solidFill>
                <a:latin typeface="Tahoma" pitchFamily="34" charset="0"/>
              </a:rPr>
              <a:t>template&lt;class T&gt;</a:t>
            </a:r>
          </a:p>
          <a:p>
            <a:pPr eaLnBrk="1" hangingPunct="1">
              <a:buClrTx/>
              <a:buFontTx/>
              <a:buNone/>
            </a:pPr>
            <a:r>
              <a:rPr lang="en-US" altLang="zh-CN" sz="2000">
                <a:solidFill>
                  <a:srgbClr val="0000FF"/>
                </a:solidFill>
                <a:latin typeface="Tahoma" pitchFamily="34" charset="0"/>
              </a:rPr>
              <a:t>void Chain&lt;T&gt;::Erase()</a:t>
            </a:r>
          </a:p>
          <a:p>
            <a:pPr eaLnBrk="1" hangingPunct="1">
              <a:buClrTx/>
              <a:buFontTx/>
              <a:buNone/>
            </a:pPr>
            <a:r>
              <a:rPr lang="en-US" altLang="zh-CN" sz="2000">
                <a:solidFill>
                  <a:srgbClr val="0000FF"/>
                </a:solidFill>
                <a:latin typeface="Tahoma" pitchFamily="34" charset="0"/>
              </a:rPr>
              <a:t>{</a:t>
            </a:r>
            <a:endParaRPr lang="en-US" altLang="zh-CN" sz="2000">
              <a:solidFill>
                <a:srgbClr val="008000"/>
              </a:solidFill>
              <a:latin typeface="Tahoma" pitchFamily="34" charset="0"/>
            </a:endParaRPr>
          </a:p>
          <a:p>
            <a:pPr eaLnBrk="1" hangingPunct="1">
              <a:buClrTx/>
              <a:buFontTx/>
              <a:buNone/>
            </a:pPr>
            <a:r>
              <a:rPr lang="en-US" altLang="zh-CN" sz="2000">
                <a:solidFill>
                  <a:srgbClr val="0000FF"/>
                </a:solidFill>
                <a:latin typeface="Tahoma" pitchFamily="34" charset="0"/>
              </a:rPr>
              <a:t>   ChainNode&lt;T&gt; *next;</a:t>
            </a:r>
          </a:p>
          <a:p>
            <a:pPr eaLnBrk="1" hangingPunct="1">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while (first) {</a:t>
            </a:r>
          </a:p>
          <a:p>
            <a:pPr eaLnBrk="1" hangingPunct="1">
              <a:buClrTx/>
              <a:buFontTx/>
              <a:buNone/>
            </a:pPr>
            <a:r>
              <a:rPr lang="en-US" altLang="zh-CN" sz="2000">
                <a:solidFill>
                  <a:srgbClr val="0000FF"/>
                </a:solidFill>
                <a:latin typeface="Tahoma" pitchFamily="34" charset="0"/>
              </a:rPr>
              <a:t>      next = first-&gt;link;</a:t>
            </a:r>
          </a:p>
          <a:p>
            <a:pPr eaLnBrk="1" hangingPunct="1">
              <a:buClrTx/>
              <a:buFontTx/>
              <a:buNone/>
            </a:pPr>
            <a:r>
              <a:rPr lang="en-US" altLang="zh-CN" sz="2000">
                <a:solidFill>
                  <a:srgbClr val="0000FF"/>
                </a:solidFill>
                <a:latin typeface="Tahoma" pitchFamily="34" charset="0"/>
              </a:rPr>
              <a:t>      delete first;</a:t>
            </a:r>
          </a:p>
          <a:p>
            <a:pPr eaLnBrk="1" hangingPunct="1">
              <a:buClrTx/>
              <a:buFontTx/>
              <a:buNone/>
            </a:pPr>
            <a:r>
              <a:rPr lang="en-US" altLang="zh-CN" sz="2000">
                <a:solidFill>
                  <a:srgbClr val="0000FF"/>
                </a:solidFill>
                <a:latin typeface="Tahoma" pitchFamily="34" charset="0"/>
              </a:rPr>
              <a:t>      first = next;</a:t>
            </a:r>
          </a:p>
          <a:p>
            <a:pPr eaLnBrk="1" hangingPunct="1">
              <a:buClrTx/>
              <a:buFontTx/>
              <a:buNone/>
            </a:pPr>
            <a:r>
              <a:rPr lang="en-US" altLang="zh-CN" sz="2000">
                <a:solidFill>
                  <a:srgbClr val="0000FF"/>
                </a:solidFill>
                <a:latin typeface="Tahoma" pitchFamily="34" charset="0"/>
              </a:rPr>
              <a:t>      }</a:t>
            </a:r>
          </a:p>
          <a:p>
            <a:pPr eaLnBrk="1" hangingPunct="1">
              <a:buClrTx/>
              <a:buFontTx/>
              <a:buNone/>
            </a:pPr>
            <a:r>
              <a:rPr lang="en-US" altLang="zh-CN" sz="2000">
                <a:solidFill>
                  <a:srgbClr val="0000FF"/>
                </a:solidFill>
                <a:latin typeface="Tahoma" pitchFamily="34" charset="0"/>
              </a:rPr>
              <a:t>}</a:t>
            </a:r>
            <a:endParaRPr lang="en-US" altLang="zh-CN"/>
          </a:p>
        </p:txBody>
      </p:sp>
      <p:sp>
        <p:nvSpPr>
          <p:cNvPr id="68612" name="灯片编号占位符 3"/>
          <p:cNvSpPr>
            <a:spLocks noGrp="1"/>
          </p:cNvSpPr>
          <p:nvPr>
            <p:ph type="sldNum" sz="quarter" idx="11"/>
          </p:nvPr>
        </p:nvSpPr>
        <p:spPr>
          <a:noFill/>
        </p:spPr>
        <p:txBody>
          <a:bodyPr/>
          <a:lstStyle/>
          <a:p>
            <a:fld id="{84D46184-EE30-4C09-92BC-9D58B16EEB76}" type="slidenum">
              <a:rPr lang="en-US" altLang="en-US" smtClean="0"/>
              <a:pPr/>
              <a:t>47</a:t>
            </a:fld>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a:t>Zero</a:t>
            </a:r>
            <a:r>
              <a:rPr lang="zh-CN" altLang="en-US"/>
              <a:t>操作</a:t>
            </a:r>
          </a:p>
        </p:txBody>
      </p:sp>
      <p:sp>
        <p:nvSpPr>
          <p:cNvPr id="69635" name="Rectangle 3"/>
          <p:cNvSpPr>
            <a:spLocks noGrp="1" noChangeArrowheads="1"/>
          </p:cNvSpPr>
          <p:nvPr>
            <p:ph type="body" idx="1"/>
          </p:nvPr>
        </p:nvSpPr>
        <p:spPr/>
        <p:txBody>
          <a:bodyPr/>
          <a:lstStyle/>
          <a:p>
            <a:pPr eaLnBrk="1" hangingPunct="1"/>
            <a:r>
              <a:rPr lang="zh-CN" altLang="en-US"/>
              <a:t>清空列表，但不删除任何节点，不释放内存空间，仅断开</a:t>
            </a:r>
            <a:r>
              <a:rPr lang="en-US" altLang="zh-CN"/>
              <a:t>first</a:t>
            </a:r>
            <a:r>
              <a:rPr lang="zh-CN" altLang="en-US"/>
              <a:t>指针与链表节点的连接</a:t>
            </a:r>
          </a:p>
          <a:p>
            <a:pPr eaLnBrk="1" hangingPunct="1"/>
            <a:r>
              <a:rPr lang="en-US" altLang="zh-CN" sz="2400">
                <a:solidFill>
                  <a:srgbClr val="0000FF"/>
                </a:solidFill>
                <a:latin typeface="Tahoma" pitchFamily="34" charset="0"/>
              </a:rPr>
              <a:t>void Zero() {first = 0;}</a:t>
            </a:r>
          </a:p>
        </p:txBody>
      </p:sp>
      <p:sp>
        <p:nvSpPr>
          <p:cNvPr id="69636" name="灯片编号占位符 3"/>
          <p:cNvSpPr>
            <a:spLocks noGrp="1"/>
          </p:cNvSpPr>
          <p:nvPr>
            <p:ph type="sldNum" sz="quarter" idx="11"/>
          </p:nvPr>
        </p:nvSpPr>
        <p:spPr>
          <a:noFill/>
        </p:spPr>
        <p:txBody>
          <a:bodyPr/>
          <a:lstStyle/>
          <a:p>
            <a:fld id="{D092D8A7-AF3A-40C6-9C6A-081931D91AB9}" type="slidenum">
              <a:rPr lang="en-US" altLang="en-US" smtClean="0"/>
              <a:pPr/>
              <a:t>48</a:t>
            </a:fld>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zh-CN"/>
              <a:t>Append</a:t>
            </a:r>
            <a:r>
              <a:rPr lang="zh-CN" altLang="en-US"/>
              <a:t>操作</a:t>
            </a:r>
          </a:p>
        </p:txBody>
      </p:sp>
      <p:sp>
        <p:nvSpPr>
          <p:cNvPr id="70659" name="Rectangle 3"/>
          <p:cNvSpPr>
            <a:spLocks noGrp="1" noChangeArrowheads="1"/>
          </p:cNvSpPr>
          <p:nvPr>
            <p:ph type="body" idx="1"/>
          </p:nvPr>
        </p:nvSpPr>
        <p:spPr/>
        <p:txBody>
          <a:bodyPr/>
          <a:lstStyle/>
          <a:p>
            <a:pPr eaLnBrk="1" hangingPunct="1">
              <a:lnSpc>
                <a:spcPct val="90000"/>
              </a:lnSpc>
            </a:pPr>
            <a:r>
              <a:rPr lang="zh-CN" altLang="en-US"/>
              <a:t>在链表末端添加一个元素</a:t>
            </a:r>
          </a:p>
          <a:p>
            <a:pPr lvl="1" eaLnBrk="1" hangingPunct="1">
              <a:lnSpc>
                <a:spcPct val="90000"/>
              </a:lnSpc>
            </a:pPr>
            <a:r>
              <a:rPr lang="zh-CN" altLang="en-US"/>
              <a:t>新增一个数据成员</a:t>
            </a:r>
            <a:r>
              <a:rPr lang="en-US" altLang="zh-CN"/>
              <a:t>last</a:t>
            </a:r>
            <a:r>
              <a:rPr lang="zh-CN" altLang="en-US"/>
              <a:t>来跟踪尾节点</a:t>
            </a:r>
          </a:p>
          <a:p>
            <a:pPr eaLnBrk="1" hangingPunct="1">
              <a:lnSpc>
                <a:spcPct val="90000"/>
              </a:lnSpc>
              <a:spcBef>
                <a:spcPct val="0"/>
              </a:spcBef>
              <a:buClrTx/>
              <a:buFontTx/>
              <a:buNone/>
            </a:pPr>
            <a:r>
              <a:rPr lang="en-US" altLang="zh-CN" sz="2000">
                <a:solidFill>
                  <a:srgbClr val="0000FF"/>
                </a:solidFill>
                <a:latin typeface="Tahoma" pitchFamily="34" charset="0"/>
              </a:rPr>
              <a:t>template&lt;class T&gt;</a:t>
            </a:r>
          </a:p>
          <a:p>
            <a:pPr eaLnBrk="1" hangingPunct="1">
              <a:lnSpc>
                <a:spcPct val="90000"/>
              </a:lnSpc>
              <a:spcBef>
                <a:spcPct val="0"/>
              </a:spcBef>
              <a:buClrTx/>
              <a:buFontTx/>
              <a:buNone/>
            </a:pPr>
            <a:r>
              <a:rPr lang="en-US" altLang="zh-CN" sz="2000">
                <a:solidFill>
                  <a:srgbClr val="0000FF"/>
                </a:solidFill>
                <a:latin typeface="Tahoma" pitchFamily="34" charset="0"/>
              </a:rPr>
              <a:t>Chain&lt;T&gt;&amp; Chain&lt;T&gt;::Append(const T&amp; x)</a:t>
            </a:r>
          </a:p>
          <a:p>
            <a:pPr eaLnBrk="1" hangingPunct="1">
              <a:lnSpc>
                <a:spcPct val="90000"/>
              </a:lnSpc>
              <a:spcBef>
                <a:spcPct val="0"/>
              </a:spcBef>
              <a:buClrTx/>
              <a:buFontTx/>
              <a:buNone/>
            </a:pPr>
            <a:r>
              <a:rPr lang="en-US" altLang="zh-CN" sz="2000">
                <a:solidFill>
                  <a:srgbClr val="0000FF"/>
                </a:solidFill>
                <a:latin typeface="Tahoma" pitchFamily="34" charset="0"/>
              </a:rPr>
              <a:t>{</a:t>
            </a:r>
            <a:endParaRPr lang="en-US" altLang="zh-CN" sz="2000">
              <a:solidFill>
                <a:srgbClr val="008000"/>
              </a:solidFill>
              <a:latin typeface="Tahoma" pitchFamily="34" charset="0"/>
            </a:endParaRPr>
          </a:p>
          <a:p>
            <a:pPr eaLnBrk="1" hangingPunct="1">
              <a:lnSpc>
                <a:spcPct val="90000"/>
              </a:lnSpc>
              <a:spcBef>
                <a:spcPct val="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ChainNode&lt;T&gt; *y;</a:t>
            </a:r>
          </a:p>
          <a:p>
            <a:pPr eaLnBrk="1" hangingPunct="1">
              <a:lnSpc>
                <a:spcPct val="90000"/>
              </a:lnSpc>
              <a:spcBef>
                <a:spcPct val="0"/>
              </a:spcBef>
              <a:buClrTx/>
              <a:buFontTx/>
              <a:buNone/>
            </a:pPr>
            <a:r>
              <a:rPr lang="en-US" altLang="zh-CN" sz="2000">
                <a:solidFill>
                  <a:srgbClr val="0000FF"/>
                </a:solidFill>
                <a:latin typeface="Tahoma" pitchFamily="34" charset="0"/>
              </a:rPr>
              <a:t>   y = new ChainNode&lt;T&gt;;</a:t>
            </a:r>
          </a:p>
          <a:p>
            <a:pPr eaLnBrk="1" hangingPunct="1">
              <a:lnSpc>
                <a:spcPct val="90000"/>
              </a:lnSpc>
              <a:spcBef>
                <a:spcPct val="0"/>
              </a:spcBef>
              <a:buClrTx/>
              <a:buFontTx/>
              <a:buNone/>
            </a:pPr>
            <a:r>
              <a:rPr lang="en-US" altLang="zh-CN" sz="2000">
                <a:solidFill>
                  <a:srgbClr val="0000FF"/>
                </a:solidFill>
                <a:latin typeface="Tahoma" pitchFamily="34" charset="0"/>
              </a:rPr>
              <a:t>   y-&gt;data = x; y-&gt;link = 0;</a:t>
            </a:r>
          </a:p>
          <a:p>
            <a:pPr eaLnBrk="1" hangingPunct="1">
              <a:lnSpc>
                <a:spcPct val="90000"/>
              </a:lnSpc>
              <a:spcBef>
                <a:spcPct val="0"/>
              </a:spcBef>
              <a:buClrTx/>
              <a:buFontTx/>
              <a:buNone/>
            </a:pPr>
            <a:r>
              <a:rPr lang="en-US" altLang="zh-CN" sz="2000">
                <a:solidFill>
                  <a:srgbClr val="0000FF"/>
                </a:solidFill>
                <a:latin typeface="Tahoma" pitchFamily="34" charset="0"/>
              </a:rPr>
              <a:t>   if (first) {</a:t>
            </a:r>
            <a:r>
              <a:rPr lang="en-US" altLang="zh-CN" sz="2000">
                <a:solidFill>
                  <a:srgbClr val="008000"/>
                </a:solidFill>
                <a:latin typeface="Tahoma" pitchFamily="34" charset="0"/>
              </a:rPr>
              <a:t>// chain is not empty</a:t>
            </a:r>
          </a:p>
          <a:p>
            <a:pPr eaLnBrk="1" hangingPunct="1">
              <a:lnSpc>
                <a:spcPct val="90000"/>
              </a:lnSpc>
              <a:spcBef>
                <a:spcPct val="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last-&gt;link = y;</a:t>
            </a:r>
          </a:p>
          <a:p>
            <a:pPr eaLnBrk="1" hangingPunct="1">
              <a:lnSpc>
                <a:spcPct val="90000"/>
              </a:lnSpc>
              <a:spcBef>
                <a:spcPct val="0"/>
              </a:spcBef>
              <a:buClrTx/>
              <a:buFontTx/>
              <a:buNone/>
            </a:pPr>
            <a:r>
              <a:rPr lang="en-US" altLang="zh-CN" sz="2000">
                <a:solidFill>
                  <a:srgbClr val="0000FF"/>
                </a:solidFill>
                <a:latin typeface="Tahoma" pitchFamily="34" charset="0"/>
              </a:rPr>
              <a:t>               last = y;}</a:t>
            </a:r>
          </a:p>
          <a:p>
            <a:pPr eaLnBrk="1" hangingPunct="1">
              <a:lnSpc>
                <a:spcPct val="90000"/>
              </a:lnSpc>
              <a:spcBef>
                <a:spcPct val="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else </a:t>
            </a:r>
            <a:r>
              <a:rPr lang="en-US" altLang="zh-CN" sz="2000">
                <a:solidFill>
                  <a:srgbClr val="008000"/>
                </a:solidFill>
                <a:latin typeface="Tahoma" pitchFamily="34" charset="0"/>
              </a:rPr>
              <a:t>// chain is empty</a:t>
            </a:r>
          </a:p>
          <a:p>
            <a:pPr eaLnBrk="1" hangingPunct="1">
              <a:lnSpc>
                <a:spcPct val="90000"/>
              </a:lnSpc>
              <a:spcBef>
                <a:spcPct val="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first = last = y;</a:t>
            </a:r>
          </a:p>
          <a:p>
            <a:pPr eaLnBrk="1" hangingPunct="1">
              <a:lnSpc>
                <a:spcPct val="90000"/>
              </a:lnSpc>
              <a:spcBef>
                <a:spcPct val="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return *this;</a:t>
            </a:r>
          </a:p>
          <a:p>
            <a:pPr eaLnBrk="1" hangingPunct="1">
              <a:lnSpc>
                <a:spcPct val="90000"/>
              </a:lnSpc>
              <a:spcBef>
                <a:spcPct val="0"/>
              </a:spcBef>
              <a:buClrTx/>
              <a:buFontTx/>
              <a:buNone/>
            </a:pPr>
            <a:r>
              <a:rPr lang="en-US" altLang="zh-CN" sz="2000">
                <a:solidFill>
                  <a:srgbClr val="0000FF"/>
                </a:solidFill>
                <a:latin typeface="Tahoma" pitchFamily="34" charset="0"/>
              </a:rPr>
              <a:t>}</a:t>
            </a:r>
            <a:endParaRPr lang="en-US" altLang="zh-CN"/>
          </a:p>
        </p:txBody>
      </p:sp>
      <p:sp>
        <p:nvSpPr>
          <p:cNvPr id="70660" name="灯片编号占位符 3"/>
          <p:cNvSpPr>
            <a:spLocks noGrp="1"/>
          </p:cNvSpPr>
          <p:nvPr>
            <p:ph type="sldNum" sz="quarter" idx="11"/>
          </p:nvPr>
        </p:nvSpPr>
        <p:spPr>
          <a:noFill/>
        </p:spPr>
        <p:txBody>
          <a:bodyPr/>
          <a:lstStyle/>
          <a:p>
            <a:fld id="{2E6CB521-FCCD-4D6E-87CC-97832D659565}" type="slidenum">
              <a:rPr lang="en-US" altLang="en-US" smtClean="0"/>
              <a:pPr/>
              <a:t>49</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a:t>线性表</a:t>
            </a:r>
          </a:p>
        </p:txBody>
      </p:sp>
      <p:sp>
        <p:nvSpPr>
          <p:cNvPr id="25603" name="内容占位符 2"/>
          <p:cNvSpPr>
            <a:spLocks noGrp="1"/>
          </p:cNvSpPr>
          <p:nvPr>
            <p:ph idx="1"/>
          </p:nvPr>
        </p:nvSpPr>
        <p:spPr/>
        <p:txBody>
          <a:bodyPr/>
          <a:lstStyle/>
          <a:p>
            <a:pPr eaLnBrk="1" hangingPunct="1"/>
            <a:r>
              <a:rPr lang="zh-CN" altLang="en-US"/>
              <a:t>实例形式： </a:t>
            </a:r>
            <a:r>
              <a:rPr lang="en-US" altLang="zh-CN"/>
              <a:t>(</a:t>
            </a:r>
            <a:r>
              <a:rPr lang="en-US" altLang="zh-CN" i="1"/>
              <a:t>e</a:t>
            </a:r>
            <a:r>
              <a:rPr lang="en-US" altLang="zh-CN" baseline="-25000"/>
              <a:t>1</a:t>
            </a:r>
            <a:r>
              <a:rPr lang="en-US" altLang="zh-CN"/>
              <a:t>, </a:t>
            </a:r>
            <a:r>
              <a:rPr lang="en-US" altLang="zh-CN" i="1"/>
              <a:t>e</a:t>
            </a:r>
            <a:r>
              <a:rPr lang="en-US" altLang="zh-CN" baseline="-25000"/>
              <a:t>2</a:t>
            </a:r>
            <a:r>
              <a:rPr lang="en-US" altLang="zh-CN"/>
              <a:t>,…, </a:t>
            </a:r>
            <a:r>
              <a:rPr lang="en-US" altLang="zh-CN" i="1"/>
              <a:t>e</a:t>
            </a:r>
            <a:r>
              <a:rPr lang="en-US" altLang="zh-CN" i="1" baseline="-25000"/>
              <a:t>n</a:t>
            </a:r>
            <a:r>
              <a:rPr lang="en-US" altLang="zh-CN"/>
              <a:t>)</a:t>
            </a:r>
          </a:p>
          <a:p>
            <a:pPr lvl="1" eaLnBrk="1" hangingPunct="1"/>
            <a:r>
              <a:rPr lang="en-US" altLang="zh-CN" i="1"/>
              <a:t>n——</a:t>
            </a:r>
            <a:r>
              <a:rPr lang="zh-CN" altLang="en-US"/>
              <a:t>有穷自然数，表的长度</a:t>
            </a:r>
          </a:p>
          <a:p>
            <a:pPr lvl="1" eaLnBrk="1" hangingPunct="1"/>
            <a:r>
              <a:rPr lang="en-US" altLang="zh-CN" i="1"/>
              <a:t>e</a:t>
            </a:r>
            <a:r>
              <a:rPr lang="en-US" altLang="zh-CN" i="1" baseline="-25000"/>
              <a:t>i</a:t>
            </a:r>
            <a:r>
              <a:rPr lang="en-US" altLang="zh-CN" i="1"/>
              <a:t>——</a:t>
            </a:r>
            <a:r>
              <a:rPr lang="zh-CN" altLang="en-US"/>
              <a:t>表中元素，视为</a:t>
            </a:r>
            <a:r>
              <a:rPr lang="zh-CN" altLang="en-US">
                <a:solidFill>
                  <a:srgbClr val="FF0000"/>
                </a:solidFill>
              </a:rPr>
              <a:t>原子</a:t>
            </a:r>
          </a:p>
          <a:p>
            <a:pPr lvl="1" eaLnBrk="1" hangingPunct="1"/>
            <a:r>
              <a:rPr lang="en-US" altLang="zh-CN" i="1"/>
              <a:t>n </a:t>
            </a:r>
            <a:r>
              <a:rPr lang="en-US" altLang="zh-CN"/>
              <a:t>= 0</a:t>
            </a:r>
            <a:r>
              <a:rPr lang="zh-CN" altLang="en-US"/>
              <a:t>，空表</a:t>
            </a:r>
          </a:p>
          <a:p>
            <a:pPr lvl="1" eaLnBrk="1" hangingPunct="1"/>
            <a:r>
              <a:rPr lang="en-US" altLang="zh-CN"/>
              <a:t>n &gt; 0</a:t>
            </a:r>
            <a:r>
              <a:rPr lang="zh-CN" altLang="en-US"/>
              <a:t>，</a:t>
            </a:r>
            <a:r>
              <a:rPr lang="en-US" altLang="zh-CN" i="1"/>
              <a:t>e</a:t>
            </a:r>
            <a:r>
              <a:rPr lang="en-US" altLang="zh-CN" baseline="-25000"/>
              <a:t>1</a:t>
            </a:r>
            <a:r>
              <a:rPr lang="en-US" altLang="zh-CN"/>
              <a:t>——</a:t>
            </a:r>
            <a:r>
              <a:rPr lang="zh-CN" altLang="en-US"/>
              <a:t>第一个元素，</a:t>
            </a:r>
            <a:r>
              <a:rPr lang="en-US" altLang="zh-CN" i="1"/>
              <a:t>e</a:t>
            </a:r>
            <a:r>
              <a:rPr lang="en-US" altLang="zh-CN" i="1" baseline="-25000"/>
              <a:t>n</a:t>
            </a:r>
            <a:r>
              <a:rPr lang="en-US" altLang="zh-CN" i="1"/>
              <a:t>——</a:t>
            </a:r>
            <a:r>
              <a:rPr lang="zh-CN" altLang="en-US"/>
              <a:t>最后一个元素</a:t>
            </a:r>
          </a:p>
          <a:p>
            <a:pPr lvl="1" eaLnBrk="1" hangingPunct="1"/>
            <a:r>
              <a:rPr lang="en-US" altLang="zh-CN" i="1"/>
              <a:t>e</a:t>
            </a:r>
            <a:r>
              <a:rPr lang="en-US" altLang="zh-CN" baseline="-25000"/>
              <a:t>l</a:t>
            </a:r>
            <a:r>
              <a:rPr lang="zh-CN" altLang="en-US"/>
              <a:t>优先于</a:t>
            </a:r>
            <a:r>
              <a:rPr lang="en-US" altLang="zh-CN" i="1"/>
              <a:t>e</a:t>
            </a:r>
            <a:r>
              <a:rPr lang="en-US" altLang="zh-CN" baseline="-25000"/>
              <a:t>2</a:t>
            </a:r>
            <a:r>
              <a:rPr lang="zh-CN" altLang="en-US"/>
              <a:t>，</a:t>
            </a:r>
            <a:r>
              <a:rPr lang="en-US" altLang="zh-CN" i="1"/>
              <a:t>e</a:t>
            </a:r>
            <a:r>
              <a:rPr lang="en-US" altLang="zh-CN" baseline="-25000"/>
              <a:t>2</a:t>
            </a:r>
            <a:r>
              <a:rPr lang="zh-CN" altLang="en-US"/>
              <a:t>优先于</a:t>
            </a:r>
            <a:r>
              <a:rPr lang="en-US" altLang="zh-CN" i="1"/>
              <a:t>e</a:t>
            </a:r>
            <a:r>
              <a:rPr lang="en-US" altLang="zh-CN" baseline="-25000"/>
              <a:t>3</a:t>
            </a:r>
            <a:r>
              <a:rPr lang="zh-CN" altLang="en-US"/>
              <a:t>，</a:t>
            </a:r>
            <a:r>
              <a:rPr lang="en-US" altLang="zh-CN"/>
              <a:t>…—</a:t>
            </a:r>
            <a:r>
              <a:rPr lang="zh-CN" altLang="en-US"/>
              <a:t>仅有的元素间</a:t>
            </a:r>
            <a:r>
              <a:rPr lang="zh-CN" altLang="en-US">
                <a:solidFill>
                  <a:srgbClr val="FF0000"/>
                </a:solidFill>
              </a:rPr>
              <a:t>关系</a:t>
            </a:r>
          </a:p>
          <a:p>
            <a:endParaRPr lang="zh-CN" altLang="en-US"/>
          </a:p>
        </p:txBody>
      </p:sp>
      <p:sp>
        <p:nvSpPr>
          <p:cNvPr id="25604" name="灯片编号占位符 3"/>
          <p:cNvSpPr>
            <a:spLocks noGrp="1"/>
          </p:cNvSpPr>
          <p:nvPr>
            <p:ph type="sldNum" sz="quarter" idx="11"/>
          </p:nvPr>
        </p:nvSpPr>
        <p:spPr>
          <a:noFill/>
        </p:spPr>
        <p:txBody>
          <a:bodyPr/>
          <a:lstStyle/>
          <a:p>
            <a:fld id="{6D1A872C-445C-45D9-ABAA-E9968EFBE1F5}" type="slidenum">
              <a:rPr lang="en-US" altLang="en-US" smtClean="0"/>
              <a:pPr/>
              <a:t>5</a:t>
            </a:fld>
            <a:endParaRPr lang="en-US" alt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a:t>循环链表</a:t>
            </a:r>
          </a:p>
        </p:txBody>
      </p:sp>
      <p:sp>
        <p:nvSpPr>
          <p:cNvPr id="71683" name="Rectangle 3"/>
          <p:cNvSpPr>
            <a:spLocks noGrp="1" noChangeArrowheads="1"/>
          </p:cNvSpPr>
          <p:nvPr>
            <p:ph type="body" idx="1"/>
          </p:nvPr>
        </p:nvSpPr>
        <p:spPr>
          <a:xfrm>
            <a:off x="1182688" y="1371600"/>
            <a:ext cx="7772400" cy="4953000"/>
          </a:xfrm>
        </p:spPr>
        <p:txBody>
          <a:bodyPr/>
          <a:lstStyle/>
          <a:p>
            <a:pPr eaLnBrk="1" hangingPunct="1"/>
            <a:r>
              <a:rPr lang="zh-CN" altLang="en-US"/>
              <a:t>优化操作实现的两种链表形式</a:t>
            </a:r>
          </a:p>
          <a:p>
            <a:pPr lvl="1" eaLnBrk="1" hangingPunct="1"/>
            <a:r>
              <a:rPr lang="zh-CN" altLang="en-US"/>
              <a:t>单向循环链表（</a:t>
            </a:r>
            <a:r>
              <a:rPr lang="en-US" altLang="zh-CN">
                <a:solidFill>
                  <a:schemeClr val="hlink"/>
                </a:solidFill>
              </a:rPr>
              <a:t>singly linked circular list</a:t>
            </a:r>
            <a:r>
              <a:rPr lang="zh-CN" altLang="en-US"/>
              <a:t>），简称循环链表（</a:t>
            </a:r>
            <a:r>
              <a:rPr lang="en-US" altLang="zh-CN">
                <a:solidFill>
                  <a:schemeClr val="hlink"/>
                </a:solidFill>
              </a:rPr>
              <a:t>circular list</a:t>
            </a:r>
            <a:r>
              <a:rPr lang="zh-CN" altLang="en-US"/>
              <a:t>）</a:t>
            </a:r>
            <a:br>
              <a:rPr lang="zh-CN" altLang="en-US"/>
            </a:br>
            <a:r>
              <a:rPr lang="en-US" altLang="zh-CN"/>
              <a:t>——</a:t>
            </a:r>
            <a:r>
              <a:rPr lang="zh-CN" altLang="en-US"/>
              <a:t>链表最后一个节点指向第一个节点</a:t>
            </a:r>
          </a:p>
          <a:p>
            <a:pPr lvl="1" eaLnBrk="1" hangingPunct="1"/>
            <a:r>
              <a:rPr lang="zh-CN" altLang="en-US"/>
              <a:t>链表前部附加一个头节点（</a:t>
            </a:r>
            <a:r>
              <a:rPr lang="en-US" altLang="zh-CN">
                <a:solidFill>
                  <a:schemeClr val="hlink"/>
                </a:solidFill>
              </a:rPr>
              <a:t>head node</a:t>
            </a:r>
            <a:r>
              <a:rPr lang="zh-CN" altLang="en-US"/>
              <a:t>）</a:t>
            </a:r>
          </a:p>
          <a:p>
            <a:pPr lvl="1" eaLnBrk="1" hangingPunct="1"/>
            <a:endParaRPr lang="en-US" altLang="zh-CN"/>
          </a:p>
        </p:txBody>
      </p:sp>
      <p:sp>
        <p:nvSpPr>
          <p:cNvPr id="71684" name="灯片编号占位符 3"/>
          <p:cNvSpPr>
            <a:spLocks noGrp="1"/>
          </p:cNvSpPr>
          <p:nvPr>
            <p:ph type="sldNum" sz="quarter" idx="11"/>
          </p:nvPr>
        </p:nvSpPr>
        <p:spPr>
          <a:noFill/>
        </p:spPr>
        <p:txBody>
          <a:bodyPr/>
          <a:lstStyle/>
          <a:p>
            <a:fld id="{E206971B-05F5-4C5B-A5E2-7812758E128D}" type="slidenum">
              <a:rPr lang="en-US" altLang="en-US" smtClean="0"/>
              <a:pPr/>
              <a:t>50</a:t>
            </a:fld>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a:t>两种改进形式的结构</a:t>
            </a:r>
          </a:p>
        </p:txBody>
      </p:sp>
      <p:pic>
        <p:nvPicPr>
          <p:cNvPr id="72707" name="Picture 4" descr="cirlink"/>
          <p:cNvPicPr>
            <a:picLocks noChangeAspect="1" noChangeArrowheads="1"/>
          </p:cNvPicPr>
          <p:nvPr/>
        </p:nvPicPr>
        <p:blipFill>
          <a:blip r:embed="rId2"/>
          <a:srcRect/>
          <a:stretch>
            <a:fillRect/>
          </a:stretch>
        </p:blipFill>
        <p:spPr bwMode="auto">
          <a:xfrm>
            <a:off x="381000" y="1585913"/>
            <a:ext cx="8370888" cy="4586287"/>
          </a:xfrm>
          <a:prstGeom prst="rect">
            <a:avLst/>
          </a:prstGeom>
          <a:noFill/>
          <a:ln w="9525">
            <a:noFill/>
            <a:miter lim="800000"/>
            <a:headEnd/>
            <a:tailEnd/>
          </a:ln>
        </p:spPr>
      </p:pic>
      <p:sp>
        <p:nvSpPr>
          <p:cNvPr id="72708" name="灯片编号占位符 3"/>
          <p:cNvSpPr>
            <a:spLocks noGrp="1"/>
          </p:cNvSpPr>
          <p:nvPr>
            <p:ph type="sldNum" sz="quarter" idx="11"/>
          </p:nvPr>
        </p:nvSpPr>
        <p:spPr>
          <a:noFill/>
        </p:spPr>
        <p:txBody>
          <a:bodyPr/>
          <a:lstStyle/>
          <a:p>
            <a:fld id="{EE6065FA-7F75-4505-A142-0C03BBB0592A}" type="slidenum">
              <a:rPr lang="en-US" altLang="en-US" smtClean="0"/>
              <a:pPr/>
              <a:t>51</a:t>
            </a:fld>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zh-CN" altLang="en-US"/>
              <a:t>优化的</a:t>
            </a:r>
            <a:r>
              <a:rPr lang="en-US" altLang="zh-CN"/>
              <a:t>Search</a:t>
            </a:r>
            <a:r>
              <a:rPr lang="zh-CN" altLang="en-US"/>
              <a:t>函数</a:t>
            </a:r>
            <a:r>
              <a:rPr lang="en-US" altLang="zh-CN">
                <a:solidFill>
                  <a:srgbClr val="FF0000"/>
                </a:solidFill>
              </a:rPr>
              <a:t>【</a:t>
            </a:r>
            <a:r>
              <a:rPr lang="zh-CN" altLang="en-US">
                <a:solidFill>
                  <a:srgbClr val="FF0000"/>
                </a:solidFill>
              </a:rPr>
              <a:t>带头节点</a:t>
            </a:r>
            <a:r>
              <a:rPr lang="en-US" altLang="zh-CN">
                <a:solidFill>
                  <a:srgbClr val="FF0000"/>
                </a:solidFill>
              </a:rPr>
              <a:t>】</a:t>
            </a:r>
            <a:endParaRPr lang="zh-CN" altLang="en-US">
              <a:solidFill>
                <a:srgbClr val="FF0000"/>
              </a:solidFill>
            </a:endParaRPr>
          </a:p>
        </p:txBody>
      </p:sp>
      <p:sp>
        <p:nvSpPr>
          <p:cNvPr id="73731" name="Rectangle 3"/>
          <p:cNvSpPr>
            <a:spLocks noGrp="1" noChangeArrowheads="1"/>
          </p:cNvSpPr>
          <p:nvPr>
            <p:ph type="body" idx="1"/>
          </p:nvPr>
        </p:nvSpPr>
        <p:spPr/>
        <p:txBody>
          <a:bodyPr/>
          <a:lstStyle/>
          <a:p>
            <a:pPr eaLnBrk="1" hangingPunct="1">
              <a:spcBef>
                <a:spcPct val="10000"/>
              </a:spcBef>
              <a:buClrTx/>
              <a:buFontTx/>
              <a:buNone/>
            </a:pPr>
            <a:r>
              <a:rPr lang="en-US" altLang="zh-CN" sz="2000">
                <a:solidFill>
                  <a:srgbClr val="0000FF"/>
                </a:solidFill>
                <a:latin typeface="Tahoma" pitchFamily="34" charset="0"/>
              </a:rPr>
              <a:t>template&lt;class T&gt;</a:t>
            </a:r>
          </a:p>
          <a:p>
            <a:pPr eaLnBrk="1" hangingPunct="1">
              <a:spcBef>
                <a:spcPct val="10000"/>
              </a:spcBef>
              <a:buClrTx/>
              <a:buFontTx/>
              <a:buNone/>
            </a:pPr>
            <a:r>
              <a:rPr lang="en-US" altLang="zh-CN" sz="2000">
                <a:solidFill>
                  <a:srgbClr val="0000FF"/>
                </a:solidFill>
                <a:latin typeface="Tahoma" pitchFamily="34" charset="0"/>
              </a:rPr>
              <a:t>int CircularList&lt;T&gt;::Search(const T&amp; x) const</a:t>
            </a:r>
          </a:p>
          <a:p>
            <a:pPr eaLnBrk="1" hangingPunct="1">
              <a:spcBef>
                <a:spcPct val="10000"/>
              </a:spcBef>
              <a:buClrTx/>
              <a:buFontTx/>
              <a:buNone/>
            </a:pPr>
            <a:r>
              <a:rPr lang="en-US" altLang="zh-CN" sz="2000">
                <a:solidFill>
                  <a:srgbClr val="0000FF"/>
                </a:solidFill>
                <a:latin typeface="Tahoma" pitchFamily="34" charset="0"/>
              </a:rPr>
              <a:t>{</a:t>
            </a:r>
            <a:endParaRPr lang="en-US" altLang="zh-CN" sz="2000">
              <a:solidFill>
                <a:srgbClr val="008000"/>
              </a:solidFill>
              <a:latin typeface="Tahoma" pitchFamily="34" charset="0"/>
            </a:endParaRPr>
          </a:p>
          <a:p>
            <a:pPr eaLnBrk="1" hangingPunct="1">
              <a:spcBef>
                <a:spcPct val="1000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ChainNode&lt;T&gt; *current = first-&gt;link;</a:t>
            </a:r>
          </a:p>
          <a:p>
            <a:pPr eaLnBrk="1" hangingPunct="1">
              <a:spcBef>
                <a:spcPct val="1000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int index = 1; </a:t>
            </a:r>
            <a:endParaRPr lang="en-US" altLang="zh-CN" sz="2000">
              <a:solidFill>
                <a:srgbClr val="008000"/>
              </a:solidFill>
              <a:latin typeface="Tahoma" pitchFamily="34" charset="0"/>
            </a:endParaRPr>
          </a:p>
          <a:p>
            <a:pPr eaLnBrk="1" hangingPunct="1">
              <a:spcBef>
                <a:spcPct val="1000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first-&gt;data = x;</a:t>
            </a:r>
            <a:r>
              <a:rPr lang="en-US" altLang="zh-CN" sz="2000">
                <a:solidFill>
                  <a:srgbClr val="008000"/>
                </a:solidFill>
                <a:latin typeface="Tahoma" pitchFamily="34" charset="0"/>
              </a:rPr>
              <a:t> //</a:t>
            </a:r>
            <a:r>
              <a:rPr lang="zh-CN" altLang="en-US" sz="2000">
                <a:solidFill>
                  <a:srgbClr val="008000"/>
                </a:solidFill>
                <a:latin typeface="Tahoma" pitchFamily="34" charset="0"/>
              </a:rPr>
              <a:t>关键：设置一个终止条件</a:t>
            </a:r>
            <a:endParaRPr lang="en-US" altLang="zh-CN" sz="2000">
              <a:solidFill>
                <a:srgbClr val="008000"/>
              </a:solidFill>
              <a:latin typeface="Tahoma" pitchFamily="34" charset="0"/>
            </a:endParaRPr>
          </a:p>
          <a:p>
            <a:pPr eaLnBrk="1" hangingPunct="1">
              <a:spcBef>
                <a:spcPct val="10000"/>
              </a:spcBef>
              <a:buClrTx/>
              <a:buFontTx/>
              <a:buNone/>
            </a:pPr>
            <a:r>
              <a:rPr lang="en-US" altLang="zh-CN" sz="2000">
                <a:solidFill>
                  <a:srgbClr val="0000FF"/>
                </a:solidFill>
                <a:latin typeface="Tahoma" pitchFamily="34" charset="0"/>
              </a:rPr>
              <a:t>   while (current-&gt;data != x) {</a:t>
            </a:r>
          </a:p>
          <a:p>
            <a:pPr eaLnBrk="1" hangingPunct="1">
              <a:spcBef>
                <a:spcPct val="10000"/>
              </a:spcBef>
              <a:buClrTx/>
              <a:buFontTx/>
              <a:buNone/>
            </a:pPr>
            <a:r>
              <a:rPr lang="en-US" altLang="zh-CN" sz="2000">
                <a:solidFill>
                  <a:srgbClr val="0000FF"/>
                </a:solidFill>
                <a:latin typeface="Tahoma" pitchFamily="34" charset="0"/>
              </a:rPr>
              <a:t>      current = current-&gt;link;</a:t>
            </a:r>
          </a:p>
          <a:p>
            <a:pPr eaLnBrk="1" hangingPunct="1">
              <a:spcBef>
                <a:spcPct val="10000"/>
              </a:spcBef>
              <a:buClrTx/>
              <a:buFontTx/>
              <a:buNone/>
            </a:pPr>
            <a:r>
              <a:rPr lang="en-US" altLang="zh-CN" sz="2000">
                <a:solidFill>
                  <a:srgbClr val="0000FF"/>
                </a:solidFill>
                <a:latin typeface="Tahoma" pitchFamily="34" charset="0"/>
              </a:rPr>
              <a:t>      index++;</a:t>
            </a:r>
          </a:p>
          <a:p>
            <a:pPr eaLnBrk="1" hangingPunct="1">
              <a:spcBef>
                <a:spcPct val="10000"/>
              </a:spcBef>
              <a:buClrTx/>
              <a:buFontTx/>
              <a:buNone/>
            </a:pPr>
            <a:r>
              <a:rPr lang="en-US" altLang="zh-CN" sz="2000">
                <a:solidFill>
                  <a:srgbClr val="0000FF"/>
                </a:solidFill>
                <a:latin typeface="Tahoma" pitchFamily="34" charset="0"/>
              </a:rPr>
              <a:t>      }</a:t>
            </a:r>
          </a:p>
          <a:p>
            <a:pPr eaLnBrk="1" hangingPunct="1">
              <a:spcBef>
                <a:spcPct val="10000"/>
              </a:spcBef>
              <a:buClrTx/>
              <a:buFontTx/>
              <a:buNone/>
            </a:pPr>
            <a:r>
              <a:rPr lang="en-US" altLang="zh-CN" sz="2000">
                <a:solidFill>
                  <a:srgbClr val="0000FF"/>
                </a:solidFill>
                <a:latin typeface="Tahoma" pitchFamily="34" charset="0"/>
              </a:rPr>
              <a:t>   </a:t>
            </a:r>
            <a:r>
              <a:rPr lang="en-US" altLang="zh-CN" sz="2000">
                <a:solidFill>
                  <a:srgbClr val="008000"/>
                </a:solidFill>
                <a:latin typeface="Tahoma" pitchFamily="34" charset="0"/>
              </a:rPr>
              <a:t>// are we at head?</a:t>
            </a:r>
          </a:p>
          <a:p>
            <a:pPr eaLnBrk="1" hangingPunct="1">
              <a:spcBef>
                <a:spcPct val="1000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return ((current == first) ? 0 : index);</a:t>
            </a:r>
          </a:p>
          <a:p>
            <a:pPr eaLnBrk="1" hangingPunct="1">
              <a:spcBef>
                <a:spcPct val="10000"/>
              </a:spcBef>
              <a:buClrTx/>
              <a:buFontTx/>
              <a:buNone/>
            </a:pPr>
            <a:r>
              <a:rPr lang="en-US" altLang="zh-CN" sz="2000">
                <a:solidFill>
                  <a:srgbClr val="0000FF"/>
                </a:solidFill>
                <a:latin typeface="Tahoma" pitchFamily="34" charset="0"/>
              </a:rPr>
              <a:t>}</a:t>
            </a:r>
            <a:endParaRPr lang="en-US" altLang="zh-CN"/>
          </a:p>
        </p:txBody>
      </p:sp>
      <p:sp>
        <p:nvSpPr>
          <p:cNvPr id="73732" name="灯片编号占位符 3"/>
          <p:cNvSpPr>
            <a:spLocks noGrp="1"/>
          </p:cNvSpPr>
          <p:nvPr>
            <p:ph type="sldNum" sz="quarter" idx="11"/>
          </p:nvPr>
        </p:nvSpPr>
        <p:spPr>
          <a:noFill/>
        </p:spPr>
        <p:txBody>
          <a:bodyPr/>
          <a:lstStyle/>
          <a:p>
            <a:fld id="{0CF7546F-49C7-468C-845E-F0740513F8A8}" type="slidenum">
              <a:rPr lang="en-US" altLang="en-US" smtClean="0"/>
              <a:pPr/>
              <a:t>52</a:t>
            </a:fld>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a:t>双向链表</a:t>
            </a:r>
          </a:p>
        </p:txBody>
      </p:sp>
      <p:sp>
        <p:nvSpPr>
          <p:cNvPr id="74755" name="Rectangle 3"/>
          <p:cNvSpPr>
            <a:spLocks noGrp="1" noChangeArrowheads="1"/>
          </p:cNvSpPr>
          <p:nvPr>
            <p:ph type="body" idx="1"/>
          </p:nvPr>
        </p:nvSpPr>
        <p:spPr>
          <a:xfrm>
            <a:off x="1182688" y="3124200"/>
            <a:ext cx="7772400" cy="2971800"/>
          </a:xfrm>
        </p:spPr>
        <p:txBody>
          <a:bodyPr/>
          <a:lstStyle/>
          <a:p>
            <a:pPr eaLnBrk="1" hangingPunct="1"/>
            <a:r>
              <a:rPr lang="zh-CN" altLang="en-US"/>
              <a:t>每个节点两个指针</a:t>
            </a:r>
          </a:p>
          <a:p>
            <a:pPr lvl="1" eaLnBrk="1" hangingPunct="1"/>
            <a:r>
              <a:rPr lang="en-US" altLang="zh-CN"/>
              <a:t>Left——</a:t>
            </a:r>
            <a:r>
              <a:rPr lang="zh-CN" altLang="en-US"/>
              <a:t>指向前一节点</a:t>
            </a:r>
          </a:p>
          <a:p>
            <a:pPr lvl="1" eaLnBrk="1" hangingPunct="1"/>
            <a:r>
              <a:rPr lang="en-US" altLang="zh-CN"/>
              <a:t>Right——</a:t>
            </a:r>
            <a:r>
              <a:rPr lang="zh-CN" altLang="en-US"/>
              <a:t>指向后一节点</a:t>
            </a:r>
          </a:p>
          <a:p>
            <a:pPr eaLnBrk="1" hangingPunct="1"/>
            <a:r>
              <a:rPr lang="zh-CN" altLang="en-US"/>
              <a:t>进一步简化代码设计</a:t>
            </a:r>
          </a:p>
        </p:txBody>
      </p:sp>
      <p:pic>
        <p:nvPicPr>
          <p:cNvPr id="74756" name="Picture 4" descr="dlink"/>
          <p:cNvPicPr>
            <a:picLocks noChangeAspect="1" noChangeArrowheads="1"/>
          </p:cNvPicPr>
          <p:nvPr/>
        </p:nvPicPr>
        <p:blipFill>
          <a:blip r:embed="rId2"/>
          <a:srcRect/>
          <a:stretch>
            <a:fillRect/>
          </a:stretch>
        </p:blipFill>
        <p:spPr bwMode="auto">
          <a:xfrm>
            <a:off x="1447800" y="1524000"/>
            <a:ext cx="6816725" cy="1389063"/>
          </a:xfrm>
          <a:prstGeom prst="rect">
            <a:avLst/>
          </a:prstGeom>
          <a:noFill/>
          <a:ln w="9525">
            <a:noFill/>
            <a:miter lim="800000"/>
            <a:headEnd/>
            <a:tailEnd/>
          </a:ln>
        </p:spPr>
      </p:pic>
      <p:sp>
        <p:nvSpPr>
          <p:cNvPr id="74757" name="灯片编号占位符 3"/>
          <p:cNvSpPr>
            <a:spLocks noGrp="1"/>
          </p:cNvSpPr>
          <p:nvPr>
            <p:ph type="sldNum" sz="quarter" idx="11"/>
          </p:nvPr>
        </p:nvSpPr>
        <p:spPr>
          <a:noFill/>
        </p:spPr>
        <p:txBody>
          <a:bodyPr/>
          <a:lstStyle/>
          <a:p>
            <a:fld id="{FC0518ED-F082-48AF-81F0-2E47D2182EA8}" type="slidenum">
              <a:rPr lang="en-US" altLang="en-US" smtClean="0"/>
              <a:pPr/>
              <a:t>53</a:t>
            </a:fld>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a:t>双向链表节点</a:t>
            </a:r>
          </a:p>
        </p:txBody>
      </p:sp>
      <p:sp>
        <p:nvSpPr>
          <p:cNvPr id="75779" name="Rectangle 3"/>
          <p:cNvSpPr>
            <a:spLocks noGrp="1" noChangeArrowheads="1"/>
          </p:cNvSpPr>
          <p:nvPr>
            <p:ph type="body" idx="1"/>
          </p:nvPr>
        </p:nvSpPr>
        <p:spPr/>
        <p:txBody>
          <a:bodyPr/>
          <a:lstStyle/>
          <a:p>
            <a:pPr eaLnBrk="1" hangingPunct="1">
              <a:buClrTx/>
              <a:buFontTx/>
              <a:buNone/>
            </a:pPr>
            <a:r>
              <a:rPr lang="en-US" altLang="zh-CN" sz="2400">
                <a:solidFill>
                  <a:srgbClr val="0000FF"/>
                </a:solidFill>
                <a:latin typeface="Tahoma" pitchFamily="34" charset="0"/>
              </a:rPr>
              <a:t>template &lt;class T&gt;</a:t>
            </a:r>
          </a:p>
          <a:p>
            <a:pPr eaLnBrk="1" hangingPunct="1">
              <a:buClrTx/>
              <a:buFontTx/>
              <a:buNone/>
            </a:pPr>
            <a:r>
              <a:rPr lang="en-US" altLang="zh-CN" sz="2400">
                <a:solidFill>
                  <a:srgbClr val="0000FF"/>
                </a:solidFill>
                <a:latin typeface="Tahoma" pitchFamily="34" charset="0"/>
              </a:rPr>
              <a:t>class DoubleNode {</a:t>
            </a:r>
          </a:p>
          <a:p>
            <a:pPr eaLnBrk="1" hangingPunct="1">
              <a:buClrTx/>
              <a:buFontTx/>
              <a:buNone/>
            </a:pPr>
            <a:r>
              <a:rPr lang="en-US" altLang="zh-CN" sz="2400">
                <a:solidFill>
                  <a:srgbClr val="0000FF"/>
                </a:solidFill>
                <a:latin typeface="Tahoma" pitchFamily="34" charset="0"/>
              </a:rPr>
              <a:t>   friend Double&lt;T&gt;;</a:t>
            </a:r>
          </a:p>
          <a:p>
            <a:pPr eaLnBrk="1" hangingPunct="1">
              <a:buClrTx/>
              <a:buFontTx/>
              <a:buNone/>
            </a:pPr>
            <a:r>
              <a:rPr lang="en-US" altLang="zh-CN" sz="2400">
                <a:solidFill>
                  <a:srgbClr val="0000FF"/>
                </a:solidFill>
                <a:latin typeface="Tahoma" pitchFamily="34" charset="0"/>
              </a:rPr>
              <a:t>   private:</a:t>
            </a:r>
          </a:p>
          <a:p>
            <a:pPr eaLnBrk="1" hangingPunct="1">
              <a:buClrTx/>
              <a:buFontTx/>
              <a:buNone/>
            </a:pPr>
            <a:r>
              <a:rPr lang="en-US" altLang="zh-CN" sz="2400">
                <a:solidFill>
                  <a:srgbClr val="0000FF"/>
                </a:solidFill>
                <a:latin typeface="Tahoma" pitchFamily="34" charset="0"/>
              </a:rPr>
              <a:t>      T data;</a:t>
            </a:r>
          </a:p>
          <a:p>
            <a:pPr eaLnBrk="1" hangingPunct="1">
              <a:buClrTx/>
              <a:buFontTx/>
              <a:buNone/>
            </a:pPr>
            <a:r>
              <a:rPr lang="en-US" altLang="zh-CN" sz="2400">
                <a:solidFill>
                  <a:srgbClr val="0000FF"/>
                </a:solidFill>
                <a:latin typeface="Tahoma" pitchFamily="34" charset="0"/>
              </a:rPr>
              <a:t>      DoubleNode&lt;T&gt; *left, *right;</a:t>
            </a:r>
          </a:p>
          <a:p>
            <a:pPr eaLnBrk="1" hangingPunct="1">
              <a:buClrTx/>
              <a:buFontTx/>
              <a:buNone/>
            </a:pPr>
            <a:r>
              <a:rPr lang="en-US" altLang="zh-CN" sz="2400">
                <a:solidFill>
                  <a:srgbClr val="0000FF"/>
                </a:solidFill>
                <a:latin typeface="Tahoma" pitchFamily="34" charset="0"/>
              </a:rPr>
              <a:t>};</a:t>
            </a:r>
          </a:p>
          <a:p>
            <a:pPr eaLnBrk="1" hangingPunct="1"/>
            <a:endParaRPr lang="en-US" altLang="zh-CN"/>
          </a:p>
        </p:txBody>
      </p:sp>
      <p:sp>
        <p:nvSpPr>
          <p:cNvPr id="75780" name="灯片编号占位符 3"/>
          <p:cNvSpPr>
            <a:spLocks noGrp="1"/>
          </p:cNvSpPr>
          <p:nvPr>
            <p:ph type="sldNum" sz="quarter" idx="11"/>
          </p:nvPr>
        </p:nvSpPr>
        <p:spPr>
          <a:noFill/>
        </p:spPr>
        <p:txBody>
          <a:bodyPr/>
          <a:lstStyle/>
          <a:p>
            <a:fld id="{55A86133-4E09-4CCF-BBEA-C3E831620AAD}" type="slidenum">
              <a:rPr lang="en-US" altLang="en-US" smtClean="0"/>
              <a:pPr/>
              <a:t>54</a:t>
            </a:fld>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a:t>双向链表类实现（续）</a:t>
            </a:r>
          </a:p>
        </p:txBody>
      </p:sp>
      <p:sp>
        <p:nvSpPr>
          <p:cNvPr id="76803" name="Rectangle 3"/>
          <p:cNvSpPr>
            <a:spLocks noGrp="1" noChangeArrowheads="1"/>
          </p:cNvSpPr>
          <p:nvPr>
            <p:ph type="body" idx="1"/>
          </p:nvPr>
        </p:nvSpPr>
        <p:spPr>
          <a:xfrm>
            <a:off x="1182688" y="1371600"/>
            <a:ext cx="7772400" cy="5257800"/>
          </a:xfrm>
        </p:spPr>
        <p:txBody>
          <a:bodyPr/>
          <a:lstStyle/>
          <a:p>
            <a:pPr eaLnBrk="1" hangingPunct="1">
              <a:buClrTx/>
              <a:buFontTx/>
              <a:buNone/>
            </a:pPr>
            <a:r>
              <a:rPr lang="en-US" altLang="zh-CN" sz="1600">
                <a:solidFill>
                  <a:srgbClr val="0000FF"/>
                </a:solidFill>
                <a:latin typeface="Tahoma" pitchFamily="34" charset="0"/>
              </a:rPr>
              <a:t>template&lt;class T&gt;</a:t>
            </a:r>
          </a:p>
          <a:p>
            <a:pPr eaLnBrk="1" hangingPunct="1">
              <a:buClrTx/>
              <a:buFontTx/>
              <a:buNone/>
            </a:pPr>
            <a:r>
              <a:rPr lang="en-US" altLang="zh-CN" sz="1600">
                <a:solidFill>
                  <a:srgbClr val="0000FF"/>
                </a:solidFill>
                <a:latin typeface="Tahoma" pitchFamily="34" charset="0"/>
              </a:rPr>
              <a:t>class Double {</a:t>
            </a:r>
          </a:p>
          <a:p>
            <a:pPr eaLnBrk="1" hangingPunct="1">
              <a:buClrTx/>
              <a:buFontTx/>
              <a:buNone/>
            </a:pPr>
            <a:r>
              <a:rPr lang="en-US" altLang="zh-CN" sz="1600">
                <a:solidFill>
                  <a:srgbClr val="0000FF"/>
                </a:solidFill>
                <a:latin typeface="Tahoma" pitchFamily="34" charset="0"/>
              </a:rPr>
              <a:t>   public:</a:t>
            </a:r>
          </a:p>
          <a:p>
            <a:pPr eaLnBrk="1" hangingPunct="1">
              <a:buClrTx/>
              <a:buFontTx/>
              <a:buNone/>
            </a:pPr>
            <a:r>
              <a:rPr lang="en-US" altLang="zh-CN" sz="1600">
                <a:solidFill>
                  <a:srgbClr val="0000FF"/>
                </a:solidFill>
                <a:latin typeface="Tahoma" pitchFamily="34" charset="0"/>
              </a:rPr>
              <a:t>      Double() {LeftEnd = RightEnd = 0;}; </a:t>
            </a:r>
          </a:p>
          <a:p>
            <a:pPr eaLnBrk="1" hangingPunct="1">
              <a:buClrTx/>
              <a:buFontTx/>
              <a:buNone/>
            </a:pPr>
            <a:r>
              <a:rPr lang="en-US" altLang="zh-CN" sz="1600">
                <a:solidFill>
                  <a:srgbClr val="0000FF"/>
                </a:solidFill>
                <a:latin typeface="Tahoma" pitchFamily="34" charset="0"/>
              </a:rPr>
              <a:t>      ~Double(); </a:t>
            </a:r>
          </a:p>
          <a:p>
            <a:pPr eaLnBrk="1" hangingPunct="1">
              <a:buClrTx/>
              <a:buFontTx/>
              <a:buNone/>
            </a:pPr>
            <a:r>
              <a:rPr lang="en-US" altLang="zh-CN" sz="1600">
                <a:solidFill>
                  <a:srgbClr val="0000FF"/>
                </a:solidFill>
                <a:latin typeface="Tahoma" pitchFamily="34" charset="0"/>
              </a:rPr>
              <a:t>      int Length() const; </a:t>
            </a:r>
          </a:p>
          <a:p>
            <a:pPr eaLnBrk="1" hangingPunct="1">
              <a:buClrTx/>
              <a:buFontTx/>
              <a:buNone/>
            </a:pPr>
            <a:r>
              <a:rPr lang="en-US" altLang="zh-CN" sz="1600">
                <a:solidFill>
                  <a:srgbClr val="0000FF"/>
                </a:solidFill>
                <a:latin typeface="Tahoma" pitchFamily="34" charset="0"/>
              </a:rPr>
              <a:t>      bool Find(int k, T&amp; x) const; </a:t>
            </a:r>
          </a:p>
          <a:p>
            <a:pPr eaLnBrk="1" hangingPunct="1">
              <a:buClrTx/>
              <a:buFontTx/>
              <a:buNone/>
            </a:pPr>
            <a:r>
              <a:rPr lang="en-US" altLang="zh-CN" sz="1600">
                <a:solidFill>
                  <a:srgbClr val="0000FF"/>
                </a:solidFill>
                <a:latin typeface="Tahoma" pitchFamily="34" charset="0"/>
              </a:rPr>
              <a:t>      int Search(const T&amp; x) const; </a:t>
            </a:r>
          </a:p>
          <a:p>
            <a:pPr eaLnBrk="1" hangingPunct="1">
              <a:buClrTx/>
              <a:buFontTx/>
              <a:buNone/>
            </a:pPr>
            <a:r>
              <a:rPr lang="en-US" altLang="zh-CN" sz="1600">
                <a:solidFill>
                  <a:srgbClr val="0000FF"/>
                </a:solidFill>
                <a:latin typeface="Tahoma" pitchFamily="34" charset="0"/>
              </a:rPr>
              <a:t>      Double&lt;T&gt;&amp; Delete(int k, T&amp; x); </a:t>
            </a:r>
          </a:p>
          <a:p>
            <a:pPr eaLnBrk="1" hangingPunct="1">
              <a:buClrTx/>
              <a:buFontTx/>
              <a:buNone/>
            </a:pPr>
            <a:r>
              <a:rPr lang="en-US" altLang="zh-CN" sz="1600">
                <a:solidFill>
                  <a:srgbClr val="0000FF"/>
                </a:solidFill>
                <a:latin typeface="Tahoma" pitchFamily="34" charset="0"/>
              </a:rPr>
              <a:t>      Double&lt;T&gt;&amp; Insert(int k, const T&amp; x); </a:t>
            </a:r>
          </a:p>
          <a:p>
            <a:pPr eaLnBrk="1" hangingPunct="1">
              <a:buClrTx/>
              <a:buFontTx/>
              <a:buNone/>
            </a:pPr>
            <a:r>
              <a:rPr lang="en-US" altLang="zh-CN" sz="1600">
                <a:solidFill>
                  <a:srgbClr val="0000FF"/>
                </a:solidFill>
                <a:latin typeface="Tahoma" pitchFamily="34" charset="0"/>
              </a:rPr>
              <a:t>      void Output(ostream&amp; out) const;</a:t>
            </a:r>
          </a:p>
          <a:p>
            <a:pPr eaLnBrk="1" hangingPunct="1">
              <a:buClrTx/>
              <a:buFontTx/>
              <a:buNone/>
            </a:pPr>
            <a:r>
              <a:rPr lang="en-US" altLang="zh-CN" sz="1600">
                <a:solidFill>
                  <a:srgbClr val="0000FF"/>
                </a:solidFill>
                <a:latin typeface="Tahoma" pitchFamily="34" charset="0"/>
              </a:rPr>
              <a:t>   private:</a:t>
            </a:r>
          </a:p>
          <a:p>
            <a:pPr eaLnBrk="1" hangingPunct="1">
              <a:buClrTx/>
              <a:buFontTx/>
              <a:buNone/>
            </a:pPr>
            <a:r>
              <a:rPr lang="en-US" altLang="zh-CN" sz="1600">
                <a:solidFill>
                  <a:srgbClr val="0000FF"/>
                </a:solidFill>
                <a:latin typeface="Tahoma" pitchFamily="34" charset="0"/>
              </a:rPr>
              <a:t>      DoubleNode&lt;T&gt; *LeftEnd, *RightEnd;</a:t>
            </a:r>
          </a:p>
          <a:p>
            <a:pPr eaLnBrk="1" hangingPunct="1">
              <a:buClrTx/>
              <a:buFontTx/>
              <a:buNone/>
            </a:pPr>
            <a:r>
              <a:rPr lang="en-US" altLang="zh-CN" sz="1600">
                <a:solidFill>
                  <a:srgbClr val="0000FF"/>
                </a:solidFill>
                <a:latin typeface="Tahoma" pitchFamily="34" charset="0"/>
              </a:rPr>
              <a:t>};</a:t>
            </a:r>
          </a:p>
        </p:txBody>
      </p:sp>
      <p:sp>
        <p:nvSpPr>
          <p:cNvPr id="76804" name="Text Box 5"/>
          <p:cNvSpPr txBox="1">
            <a:spLocks noChangeArrowheads="1"/>
          </p:cNvSpPr>
          <p:nvPr/>
        </p:nvSpPr>
        <p:spPr bwMode="ltGray">
          <a:xfrm>
            <a:off x="6172200" y="3124200"/>
            <a:ext cx="2743200" cy="646113"/>
          </a:xfrm>
          <a:prstGeom prst="rect">
            <a:avLst/>
          </a:prstGeom>
          <a:noFill/>
          <a:ln w="9525">
            <a:noFill/>
            <a:miter lim="800000"/>
            <a:headEnd/>
            <a:tailEnd/>
          </a:ln>
        </p:spPr>
        <p:txBody>
          <a:bodyPr>
            <a:spAutoFit/>
          </a:bodyPr>
          <a:lstStyle/>
          <a:p>
            <a:pPr>
              <a:spcBef>
                <a:spcPct val="50000"/>
              </a:spcBef>
            </a:pPr>
            <a:r>
              <a:rPr lang="zh-CN" altLang="en-US">
                <a:solidFill>
                  <a:srgbClr val="FF0000"/>
                </a:solidFill>
              </a:rPr>
              <a:t>双向循环链表可省掉</a:t>
            </a:r>
            <a:r>
              <a:rPr lang="en-US" altLang="zh-CN">
                <a:solidFill>
                  <a:srgbClr val="FF0000"/>
                </a:solidFill>
              </a:rPr>
              <a:t>RightEnd</a:t>
            </a:r>
          </a:p>
        </p:txBody>
      </p:sp>
      <p:sp>
        <p:nvSpPr>
          <p:cNvPr id="76805" name="Line 6"/>
          <p:cNvSpPr>
            <a:spLocks noChangeShapeType="1"/>
          </p:cNvSpPr>
          <p:nvPr/>
        </p:nvSpPr>
        <p:spPr bwMode="ltGray">
          <a:xfrm flipH="1">
            <a:off x="5486400" y="3810000"/>
            <a:ext cx="1905000" cy="2057400"/>
          </a:xfrm>
          <a:prstGeom prst="line">
            <a:avLst/>
          </a:prstGeom>
          <a:noFill/>
          <a:ln w="25400">
            <a:solidFill>
              <a:srgbClr val="FF0000"/>
            </a:solidFill>
            <a:round/>
            <a:headEnd/>
            <a:tailEnd type="triangle" w="med" len="med"/>
          </a:ln>
        </p:spPr>
        <p:txBody>
          <a:bodyPr wrap="none" anchor="ctr"/>
          <a:lstStyle/>
          <a:p>
            <a:endParaRPr lang="zh-CN" altLang="en-US"/>
          </a:p>
        </p:txBody>
      </p:sp>
      <p:sp>
        <p:nvSpPr>
          <p:cNvPr id="76806" name="灯片编号占位符 3"/>
          <p:cNvSpPr>
            <a:spLocks noGrp="1"/>
          </p:cNvSpPr>
          <p:nvPr>
            <p:ph type="sldNum" sz="quarter" idx="11"/>
          </p:nvPr>
        </p:nvSpPr>
        <p:spPr>
          <a:noFill/>
        </p:spPr>
        <p:txBody>
          <a:bodyPr/>
          <a:lstStyle/>
          <a:p>
            <a:fld id="{09C180B8-4605-48F6-BA10-457074AE04AA}" type="slidenum">
              <a:rPr lang="en-US" altLang="en-US" smtClean="0"/>
              <a:pPr/>
              <a:t>55</a:t>
            </a:fld>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zh-CN"/>
              <a:t>H2</a:t>
            </a:r>
            <a:r>
              <a:rPr lang="zh-CN" altLang="en-US"/>
              <a:t>小结</a:t>
            </a:r>
          </a:p>
        </p:txBody>
      </p:sp>
      <p:sp>
        <p:nvSpPr>
          <p:cNvPr id="77827" name="Rectangle 3"/>
          <p:cNvSpPr>
            <a:spLocks noGrp="1" noChangeArrowheads="1"/>
          </p:cNvSpPr>
          <p:nvPr>
            <p:ph type="body" idx="1"/>
          </p:nvPr>
        </p:nvSpPr>
        <p:spPr/>
        <p:txBody>
          <a:bodyPr/>
          <a:lstStyle/>
          <a:p>
            <a:pPr eaLnBrk="1" hangingPunct="1"/>
            <a:r>
              <a:rPr lang="zh-CN" altLang="en-US"/>
              <a:t>单向链表</a:t>
            </a:r>
          </a:p>
          <a:p>
            <a:pPr eaLnBrk="1" hangingPunct="1"/>
            <a:r>
              <a:rPr lang="zh-CN" altLang="en-US"/>
              <a:t>单向循环链表</a:t>
            </a:r>
          </a:p>
          <a:p>
            <a:pPr eaLnBrk="1" hangingPunct="1"/>
            <a:r>
              <a:rPr lang="zh-CN" altLang="en-US"/>
              <a:t>带头节点的单向循环链表</a:t>
            </a:r>
          </a:p>
          <a:p>
            <a:pPr eaLnBrk="1" hangingPunct="1"/>
            <a:r>
              <a:rPr lang="zh-CN" altLang="en-US"/>
              <a:t>双向链表</a:t>
            </a:r>
          </a:p>
          <a:p>
            <a:pPr eaLnBrk="1" hangingPunct="1"/>
            <a:r>
              <a:rPr lang="zh-CN" altLang="en-US"/>
              <a:t>双向循环链表</a:t>
            </a:r>
          </a:p>
        </p:txBody>
      </p:sp>
      <p:sp>
        <p:nvSpPr>
          <p:cNvPr id="77828" name="灯片编号占位符 3"/>
          <p:cNvSpPr>
            <a:spLocks noGrp="1"/>
          </p:cNvSpPr>
          <p:nvPr>
            <p:ph type="sldNum" sz="quarter" idx="11"/>
          </p:nvPr>
        </p:nvSpPr>
        <p:spPr>
          <a:noFill/>
        </p:spPr>
        <p:txBody>
          <a:bodyPr/>
          <a:lstStyle/>
          <a:p>
            <a:fld id="{E9144D82-074A-434C-854D-4258BAFBA9C9}" type="slidenum">
              <a:rPr lang="en-US" altLang="en-US" smtClean="0"/>
              <a:pPr/>
              <a:t>56</a:t>
            </a:fld>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zh-CN"/>
              <a:t>H2</a:t>
            </a:r>
            <a:r>
              <a:rPr lang="zh-CN" altLang="en-US"/>
              <a:t>小结（续）</a:t>
            </a:r>
          </a:p>
        </p:txBody>
      </p:sp>
      <p:sp>
        <p:nvSpPr>
          <p:cNvPr id="78851" name="Rectangle 3"/>
          <p:cNvSpPr>
            <a:spLocks noGrp="1" noChangeArrowheads="1"/>
          </p:cNvSpPr>
          <p:nvPr>
            <p:ph type="body" idx="1"/>
          </p:nvPr>
        </p:nvSpPr>
        <p:spPr>
          <a:xfrm>
            <a:off x="804863" y="1371600"/>
            <a:ext cx="7772400" cy="5105400"/>
          </a:xfrm>
        </p:spPr>
        <p:txBody>
          <a:bodyPr/>
          <a:lstStyle/>
          <a:p>
            <a:pPr eaLnBrk="1" hangingPunct="1"/>
            <a:r>
              <a:rPr lang="zh-CN" altLang="en-US"/>
              <a:t>空间复杂性</a:t>
            </a:r>
          </a:p>
          <a:p>
            <a:pPr lvl="1" eaLnBrk="1" hangingPunct="1"/>
            <a:r>
              <a:rPr lang="zh-CN" altLang="en-US"/>
              <a:t>公式化</a:t>
            </a:r>
            <a:r>
              <a:rPr lang="en-US" altLang="zh-CN"/>
              <a:t>——</a:t>
            </a:r>
            <a:r>
              <a:rPr lang="zh-CN" altLang="en-US"/>
              <a:t>空间全部用来保存列表元素</a:t>
            </a:r>
            <a:br>
              <a:rPr lang="zh-CN" altLang="en-US"/>
            </a:br>
            <a:r>
              <a:rPr lang="zh-CN" altLang="en-US"/>
              <a:t>链表</a:t>
            </a:r>
            <a:r>
              <a:rPr lang="en-US" altLang="zh-CN"/>
              <a:t>——</a:t>
            </a:r>
            <a:r>
              <a:rPr lang="zh-CN" altLang="en-US"/>
              <a:t>额外空间保存链接指针</a:t>
            </a:r>
          </a:p>
          <a:p>
            <a:pPr lvl="1" eaLnBrk="1" hangingPunct="1"/>
            <a:r>
              <a:rPr lang="zh-CN" altLang="en-US"/>
              <a:t>链表</a:t>
            </a:r>
            <a:r>
              <a:rPr lang="en-US" altLang="zh-CN"/>
              <a:t>——</a:t>
            </a:r>
            <a:r>
              <a:rPr lang="zh-CN" altLang="en-US"/>
              <a:t>动态分配，占用空间与当前列表大小成比例，利用率高</a:t>
            </a:r>
            <a:br>
              <a:rPr lang="zh-CN" altLang="en-US"/>
            </a:br>
            <a:r>
              <a:rPr lang="zh-CN" altLang="en-US"/>
              <a:t>公式化</a:t>
            </a:r>
            <a:r>
              <a:rPr lang="en-US" altLang="zh-CN"/>
              <a:t>——</a:t>
            </a:r>
            <a:r>
              <a:rPr lang="zh-CN" altLang="en-US"/>
              <a:t>静态分配，无法预测实际需求，浪费或不足</a:t>
            </a:r>
            <a:endParaRPr lang="en-US" altLang="zh-CN"/>
          </a:p>
          <a:p>
            <a:pPr eaLnBrk="1" hangingPunct="1"/>
            <a:r>
              <a:rPr lang="zh-CN" altLang="en-US"/>
              <a:t>时间复杂性</a:t>
            </a:r>
          </a:p>
          <a:p>
            <a:pPr lvl="1" eaLnBrk="1" hangingPunct="1"/>
            <a:r>
              <a:rPr lang="zh-CN" altLang="en-US"/>
              <a:t>插入、删除操作，链表描述性能更好</a:t>
            </a:r>
          </a:p>
          <a:p>
            <a:pPr lvl="1" eaLnBrk="1" hangingPunct="1"/>
            <a:r>
              <a:rPr lang="zh-CN" altLang="en-US"/>
              <a:t>随机访问，公式化描述性能更优</a:t>
            </a:r>
          </a:p>
          <a:p>
            <a:pPr lvl="1" eaLnBrk="1" hangingPunct="1"/>
            <a:endParaRPr lang="zh-CN" altLang="en-US"/>
          </a:p>
        </p:txBody>
      </p:sp>
      <p:sp>
        <p:nvSpPr>
          <p:cNvPr id="78852" name="灯片编号占位符 3"/>
          <p:cNvSpPr>
            <a:spLocks noGrp="1"/>
          </p:cNvSpPr>
          <p:nvPr>
            <p:ph type="sldNum" sz="quarter" idx="11"/>
          </p:nvPr>
        </p:nvSpPr>
        <p:spPr>
          <a:noFill/>
        </p:spPr>
        <p:txBody>
          <a:bodyPr/>
          <a:lstStyle/>
          <a:p>
            <a:fld id="{E8CA916C-436E-4E5E-B66B-BC1E1D2A50EB}" type="slidenum">
              <a:rPr lang="en-US" altLang="en-US" smtClean="0"/>
              <a:pPr/>
              <a:t>57</a:t>
            </a:fld>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en-US"/>
              <a:t>快速练习</a:t>
            </a:r>
          </a:p>
        </p:txBody>
      </p:sp>
      <p:sp>
        <p:nvSpPr>
          <p:cNvPr id="79875" name="内容占位符 2"/>
          <p:cNvSpPr>
            <a:spLocks noGrp="1"/>
          </p:cNvSpPr>
          <p:nvPr>
            <p:ph idx="1"/>
          </p:nvPr>
        </p:nvSpPr>
        <p:spPr>
          <a:xfrm>
            <a:off x="87313" y="1525588"/>
            <a:ext cx="7369175" cy="4570412"/>
          </a:xfrm>
        </p:spPr>
        <p:txBody>
          <a:bodyPr/>
          <a:lstStyle/>
          <a:p>
            <a:r>
              <a:rPr lang="zh-CN" altLang="en-US"/>
              <a:t>已知单向链表节点的定义，请写出以下函数的</a:t>
            </a:r>
            <a:r>
              <a:rPr lang="en-US" altLang="zh-CN"/>
              <a:t>C++</a:t>
            </a:r>
            <a:r>
              <a:rPr lang="zh-CN" altLang="en-US"/>
              <a:t>实现</a:t>
            </a:r>
            <a:endParaRPr lang="en-US" altLang="zh-CN"/>
          </a:p>
          <a:p>
            <a:pPr eaLnBrk="1" hangingPunct="1">
              <a:spcBef>
                <a:spcPct val="10000"/>
              </a:spcBef>
              <a:buClrTx/>
              <a:buFontTx/>
              <a:buNone/>
            </a:pPr>
            <a:r>
              <a:rPr lang="en-US" altLang="zh-CN" sz="2000">
                <a:solidFill>
                  <a:srgbClr val="0000FF"/>
                </a:solidFill>
                <a:latin typeface="Tahoma" pitchFamily="34" charset="0"/>
              </a:rPr>
              <a:t>      ~Chain();</a:t>
            </a:r>
          </a:p>
          <a:p>
            <a:pPr eaLnBrk="1" hangingPunct="1">
              <a:spcBef>
                <a:spcPct val="10000"/>
              </a:spcBef>
              <a:buClrTx/>
              <a:buFontTx/>
              <a:buNone/>
            </a:pPr>
            <a:r>
              <a:rPr lang="en-US" altLang="zh-CN" sz="2000">
                <a:solidFill>
                  <a:srgbClr val="0000FF"/>
                </a:solidFill>
                <a:latin typeface="Tahoma" pitchFamily="34" charset="0"/>
              </a:rPr>
              <a:t>      int Length() const; </a:t>
            </a:r>
          </a:p>
          <a:p>
            <a:pPr eaLnBrk="1" hangingPunct="1">
              <a:spcBef>
                <a:spcPct val="10000"/>
              </a:spcBef>
              <a:buClrTx/>
              <a:buFontTx/>
              <a:buNone/>
            </a:pPr>
            <a:r>
              <a:rPr lang="en-US" altLang="zh-CN" sz="2000">
                <a:solidFill>
                  <a:srgbClr val="0000FF"/>
                </a:solidFill>
                <a:latin typeface="Tahoma" pitchFamily="34" charset="0"/>
              </a:rPr>
              <a:t>      bool Find(int k, T&amp; x) const; </a:t>
            </a:r>
          </a:p>
          <a:p>
            <a:pPr eaLnBrk="1" hangingPunct="1">
              <a:spcBef>
                <a:spcPct val="10000"/>
              </a:spcBef>
              <a:buClrTx/>
              <a:buFontTx/>
              <a:buNone/>
            </a:pPr>
            <a:r>
              <a:rPr lang="en-US" altLang="zh-CN" sz="2000">
                <a:solidFill>
                  <a:srgbClr val="0000FF"/>
                </a:solidFill>
                <a:latin typeface="Tahoma" pitchFamily="34" charset="0"/>
              </a:rPr>
              <a:t>      int Search(const T&amp; x) const; </a:t>
            </a:r>
          </a:p>
          <a:p>
            <a:pPr eaLnBrk="1" hangingPunct="1">
              <a:spcBef>
                <a:spcPct val="10000"/>
              </a:spcBef>
              <a:buClrTx/>
              <a:buFontTx/>
              <a:buNone/>
            </a:pPr>
            <a:r>
              <a:rPr lang="en-US" altLang="zh-CN" sz="2000">
                <a:solidFill>
                  <a:srgbClr val="0000FF"/>
                </a:solidFill>
                <a:latin typeface="Tahoma" pitchFamily="34" charset="0"/>
              </a:rPr>
              <a:t>      Chain&lt;T&gt;&amp; Delete(int k, T&amp; x); </a:t>
            </a:r>
          </a:p>
          <a:p>
            <a:pPr eaLnBrk="1" hangingPunct="1">
              <a:spcBef>
                <a:spcPct val="10000"/>
              </a:spcBef>
              <a:buClrTx/>
              <a:buFontTx/>
              <a:buNone/>
            </a:pPr>
            <a:r>
              <a:rPr lang="en-US" altLang="zh-CN" sz="2000">
                <a:solidFill>
                  <a:srgbClr val="0000FF"/>
                </a:solidFill>
                <a:latin typeface="Tahoma" pitchFamily="34" charset="0"/>
              </a:rPr>
              <a:t>      Chain&lt;T&gt;&amp; Insert(int k, const T&amp; x);</a:t>
            </a:r>
            <a:endParaRPr lang="zh-CN" altLang="en-US"/>
          </a:p>
        </p:txBody>
      </p:sp>
      <p:sp>
        <p:nvSpPr>
          <p:cNvPr id="79876" name="灯片编号占位符 3"/>
          <p:cNvSpPr>
            <a:spLocks noGrp="1"/>
          </p:cNvSpPr>
          <p:nvPr>
            <p:ph type="sldNum" sz="quarter" idx="11"/>
          </p:nvPr>
        </p:nvSpPr>
        <p:spPr>
          <a:noFill/>
        </p:spPr>
        <p:txBody>
          <a:bodyPr/>
          <a:lstStyle/>
          <a:p>
            <a:fld id="{F933062B-25FE-489C-A0C1-08DB16EA7B15}" type="slidenum">
              <a:rPr lang="en-US" altLang="en-US" smtClean="0"/>
              <a:pPr/>
              <a:t>58</a:t>
            </a:fld>
            <a:endParaRPr lang="en-US" altLang="en-US"/>
          </a:p>
        </p:txBody>
      </p:sp>
      <p:grpSp>
        <p:nvGrpSpPr>
          <p:cNvPr id="79877" name="组合 5"/>
          <p:cNvGrpSpPr>
            <a:grpSpLocks/>
          </p:cNvGrpSpPr>
          <p:nvPr/>
        </p:nvGrpSpPr>
        <p:grpSpPr bwMode="auto">
          <a:xfrm>
            <a:off x="4930775" y="2890838"/>
            <a:ext cx="4305300" cy="3767137"/>
            <a:chOff x="4033834" y="558792"/>
            <a:chExt cx="4305314" cy="3767151"/>
          </a:xfrm>
        </p:grpSpPr>
        <p:sp>
          <p:nvSpPr>
            <p:cNvPr id="6" name="竖卷形 5"/>
            <p:cNvSpPr/>
            <p:nvPr/>
          </p:nvSpPr>
          <p:spPr bwMode="auto">
            <a:xfrm>
              <a:off x="4033834" y="558792"/>
              <a:ext cx="4125926" cy="3767151"/>
            </a:xfrm>
            <a:prstGeom prst="verticalScroll">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79879" name="圆角矩形 4"/>
            <p:cNvSpPr>
              <a:spLocks noChangeArrowheads="1"/>
            </p:cNvSpPr>
            <p:nvPr/>
          </p:nvSpPr>
          <p:spPr bwMode="auto">
            <a:xfrm>
              <a:off x="4572000" y="917561"/>
              <a:ext cx="3767148" cy="3408382"/>
            </a:xfrm>
            <a:prstGeom prst="roundRect">
              <a:avLst>
                <a:gd name="adj" fmla="val 16667"/>
              </a:avLst>
            </a:prstGeom>
            <a:noFill/>
            <a:ln w="9525" algn="ctr">
              <a:noFill/>
              <a:round/>
              <a:headEnd/>
              <a:tailEnd/>
            </a:ln>
          </p:spPr>
          <p:txBody>
            <a:bodyPr lIns="0" tIns="0" rIns="182880" bIns="0"/>
            <a:lstStyle/>
            <a:p>
              <a:pPr>
                <a:spcBef>
                  <a:spcPct val="50000"/>
                </a:spcBef>
              </a:pPr>
              <a:r>
                <a:rPr lang="en-US" altLang="zh-CN" sz="2000">
                  <a:solidFill>
                    <a:srgbClr val="0000FF"/>
                  </a:solidFill>
                  <a:latin typeface="Tahoma" pitchFamily="34" charset="0"/>
                </a:rPr>
                <a:t>template &lt;class T&gt;</a:t>
              </a:r>
            </a:p>
            <a:p>
              <a:pPr>
                <a:spcBef>
                  <a:spcPct val="50000"/>
                </a:spcBef>
              </a:pPr>
              <a:r>
                <a:rPr lang="en-US" altLang="zh-CN" sz="2000">
                  <a:solidFill>
                    <a:srgbClr val="0000FF"/>
                  </a:solidFill>
                  <a:latin typeface="Tahoma" pitchFamily="34" charset="0"/>
                </a:rPr>
                <a:t>class ChainNode {</a:t>
              </a:r>
            </a:p>
            <a:p>
              <a:pPr>
                <a:spcBef>
                  <a:spcPct val="50000"/>
                </a:spcBef>
              </a:pPr>
              <a:r>
                <a:rPr lang="en-US" altLang="zh-CN" sz="2000">
                  <a:solidFill>
                    <a:srgbClr val="0000FF"/>
                  </a:solidFill>
                  <a:latin typeface="Tahoma" pitchFamily="34" charset="0"/>
                </a:rPr>
                <a:t>   friend Chain&lt;T&gt;;</a:t>
              </a:r>
            </a:p>
            <a:p>
              <a:pPr>
                <a:spcBef>
                  <a:spcPct val="50000"/>
                </a:spcBef>
              </a:pPr>
              <a:r>
                <a:rPr lang="en-US" altLang="zh-CN" sz="2000">
                  <a:solidFill>
                    <a:srgbClr val="0000FF"/>
                  </a:solidFill>
                  <a:latin typeface="Tahoma" pitchFamily="34" charset="0"/>
                </a:rPr>
                <a:t>private:</a:t>
              </a:r>
            </a:p>
            <a:p>
              <a:pPr>
                <a:spcBef>
                  <a:spcPct val="50000"/>
                </a:spcBef>
              </a:pPr>
              <a:r>
                <a:rPr lang="en-US" altLang="zh-CN" sz="2000">
                  <a:solidFill>
                    <a:srgbClr val="0000FF"/>
                  </a:solidFill>
                  <a:latin typeface="Tahoma" pitchFamily="34" charset="0"/>
                </a:rPr>
                <a:t>      T data;</a:t>
              </a:r>
            </a:p>
            <a:p>
              <a:pPr>
                <a:spcBef>
                  <a:spcPct val="50000"/>
                </a:spcBef>
              </a:pPr>
              <a:r>
                <a:rPr lang="en-US" altLang="zh-CN" sz="2000">
                  <a:solidFill>
                    <a:srgbClr val="0000FF"/>
                  </a:solidFill>
                  <a:latin typeface="Tahoma" pitchFamily="34" charset="0"/>
                </a:rPr>
                <a:t>      ChainNode&lt;T&gt; *link;</a:t>
              </a:r>
            </a:p>
            <a:p>
              <a:pPr>
                <a:spcBef>
                  <a:spcPct val="50000"/>
                </a:spcBef>
              </a:pPr>
              <a:r>
                <a:rPr lang="en-US" altLang="zh-CN" sz="2000">
                  <a:solidFill>
                    <a:srgbClr val="0000FF"/>
                  </a:solidFill>
                  <a:latin typeface="Tahoma" pitchFamily="34" charset="0"/>
                </a:rPr>
                <a:t>}</a:t>
              </a:r>
              <a:endParaRPr lang="en-US" altLang="zh-CN" sz="2000"/>
            </a:p>
          </p:txBody>
        </p:sp>
      </p:gr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en-US"/>
              <a:t>顺序表  </a:t>
            </a:r>
            <a:r>
              <a:rPr lang="en-US" altLang="zh-CN">
                <a:solidFill>
                  <a:srgbClr val="FF0000"/>
                </a:solidFill>
              </a:rPr>
              <a:t>VS</a:t>
            </a:r>
            <a:r>
              <a:rPr lang="en-US" altLang="zh-CN"/>
              <a:t>  </a:t>
            </a:r>
            <a:r>
              <a:rPr lang="zh-CN" altLang="en-US"/>
              <a:t>单向链表</a:t>
            </a:r>
          </a:p>
        </p:txBody>
      </p:sp>
      <p:sp>
        <p:nvSpPr>
          <p:cNvPr id="80899" name="灯片编号占位符 3"/>
          <p:cNvSpPr>
            <a:spLocks noGrp="1"/>
          </p:cNvSpPr>
          <p:nvPr>
            <p:ph type="sldNum" sz="quarter" idx="11"/>
          </p:nvPr>
        </p:nvSpPr>
        <p:spPr>
          <a:noFill/>
        </p:spPr>
        <p:txBody>
          <a:bodyPr/>
          <a:lstStyle/>
          <a:p>
            <a:fld id="{5A89AE03-EF88-493E-94A6-CE079B33F8AA}" type="slidenum">
              <a:rPr lang="en-US" altLang="en-US" smtClean="0"/>
              <a:pPr/>
              <a:t>59</a:t>
            </a:fld>
            <a:endParaRPr lang="en-US" altLang="en-US"/>
          </a:p>
        </p:txBody>
      </p:sp>
      <p:graphicFrame>
        <p:nvGraphicFramePr>
          <p:cNvPr id="5" name="表格 4"/>
          <p:cNvGraphicFramePr>
            <a:graphicFrameLocks noGrp="1"/>
          </p:cNvGraphicFramePr>
          <p:nvPr/>
        </p:nvGraphicFramePr>
        <p:xfrm>
          <a:off x="1524000" y="1538288"/>
          <a:ext cx="6096000" cy="33375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zh-CN" altLang="en-US" dirty="0"/>
                        <a:t>操作</a:t>
                      </a:r>
                      <a:r>
                        <a:rPr lang="en-US" altLang="zh-CN" dirty="0"/>
                        <a:t>(</a:t>
                      </a:r>
                      <a:r>
                        <a:rPr lang="en-US" altLang="zh-CN" i="1" dirty="0"/>
                        <a:t>ADT</a:t>
                      </a:r>
                      <a:r>
                        <a:rPr lang="en-US" altLang="zh-CN" dirty="0"/>
                        <a:t>)</a:t>
                      </a:r>
                      <a:endParaRPr lang="zh-CN" altLang="en-US" dirty="0"/>
                    </a:p>
                  </a:txBody>
                  <a:tcPr anchor="ctr"/>
                </a:tc>
                <a:tc>
                  <a:txBody>
                    <a:bodyPr/>
                    <a:lstStyle/>
                    <a:p>
                      <a:pPr algn="ctr"/>
                      <a:r>
                        <a:rPr lang="zh-CN" altLang="en-US" dirty="0"/>
                        <a:t>顺序表</a:t>
                      </a:r>
                    </a:p>
                  </a:txBody>
                  <a:tcPr anchor="ctr"/>
                </a:tc>
                <a:tc>
                  <a:txBody>
                    <a:bodyPr/>
                    <a:lstStyle/>
                    <a:p>
                      <a:pPr algn="ctr"/>
                      <a:r>
                        <a:rPr lang="zh-CN" altLang="en-US" dirty="0"/>
                        <a:t>单向链表</a:t>
                      </a:r>
                    </a:p>
                  </a:txBody>
                  <a:tcPr anchor="ctr"/>
                </a:tc>
                <a:extLst>
                  <a:ext uri="{0D108BD9-81ED-4DB2-BD59-A6C34878D82A}">
                    <a16:rowId xmlns:a16="http://schemas.microsoft.com/office/drawing/2014/main" val="10000"/>
                  </a:ext>
                </a:extLst>
              </a:tr>
              <a:tr h="370840">
                <a:tc>
                  <a:txBody>
                    <a:bodyPr/>
                    <a:lstStyle/>
                    <a:p>
                      <a:pPr algn="ctr"/>
                      <a:r>
                        <a:rPr lang="en-US" altLang="zh-CN" i="1" dirty="0"/>
                        <a:t>Destroy</a:t>
                      </a:r>
                      <a:endParaRPr lang="zh-CN" altLang="en-US" i="1" dirty="0"/>
                    </a:p>
                  </a:txBody>
                  <a:tcPr anchor="ctr"/>
                </a:tc>
                <a:tc>
                  <a:txBody>
                    <a:bodyPr/>
                    <a:lstStyle/>
                    <a:p>
                      <a:pPr algn="ctr"/>
                      <a:r>
                        <a:rPr lang="en-US" altLang="zh-CN" b="1" dirty="0">
                          <a:solidFill>
                            <a:srgbClr val="FF0000"/>
                          </a:solidFill>
                          <a:latin typeface="黑体" pitchFamily="2" charset="-122"/>
                          <a:ea typeface="黑体" pitchFamily="2" charset="-122"/>
                        </a:rPr>
                        <a:t>Θ(1)</a:t>
                      </a:r>
                      <a:endParaRPr lang="zh-CN" altLang="en-US" b="1" dirty="0">
                        <a:solidFill>
                          <a:srgbClr val="FF0000"/>
                        </a:solidFill>
                      </a:endParaRPr>
                    </a:p>
                  </a:txBody>
                  <a:tcPr anchor="ctr"/>
                </a:tc>
                <a:tc>
                  <a:txBody>
                    <a:bodyPr/>
                    <a:lstStyle/>
                    <a:p>
                      <a:pPr algn="ctr"/>
                      <a:r>
                        <a:rPr lang="en-US" altLang="zh-CN" b="1" dirty="0">
                          <a:latin typeface="黑体" pitchFamily="2" charset="-122"/>
                          <a:ea typeface="黑体" pitchFamily="2" charset="-122"/>
                        </a:rPr>
                        <a:t>Θ(n)</a:t>
                      </a:r>
                      <a:endParaRPr lang="zh-CN" altLang="en-US" b="1" dirty="0"/>
                    </a:p>
                  </a:txBody>
                  <a:tcPr anchor="ctr"/>
                </a:tc>
                <a:extLst>
                  <a:ext uri="{0D108BD9-81ED-4DB2-BD59-A6C34878D82A}">
                    <a16:rowId xmlns:a16="http://schemas.microsoft.com/office/drawing/2014/main" val="10001"/>
                  </a:ext>
                </a:extLst>
              </a:tr>
              <a:tr h="370840">
                <a:tc>
                  <a:txBody>
                    <a:bodyPr/>
                    <a:lstStyle/>
                    <a:p>
                      <a:pPr algn="ctr"/>
                      <a:r>
                        <a:rPr lang="en-US" altLang="zh-CN" i="1" dirty="0" err="1"/>
                        <a:t>IsEmpty</a:t>
                      </a:r>
                      <a:endParaRPr lang="zh-CN" altLang="en-US" i="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srgbClr val="FF0000"/>
                          </a:solidFill>
                          <a:latin typeface="黑体" pitchFamily="2" charset="-122"/>
                          <a:ea typeface="黑体" pitchFamily="2" charset="-122"/>
                        </a:rPr>
                        <a:t>Θ(1)</a:t>
                      </a:r>
                      <a:endParaRPr lang="zh-CN" altLang="en-US" b="1" dirty="0">
                        <a:solidFill>
                          <a:srgbClr val="FF0000"/>
                        </a:solidFill>
                      </a:endParaRPr>
                    </a:p>
                  </a:txBody>
                  <a:tcPr anchor="ctr"/>
                </a:tc>
                <a:tc>
                  <a:txBody>
                    <a:bodyPr/>
                    <a:lstStyle/>
                    <a:p>
                      <a:pPr algn="ctr"/>
                      <a:r>
                        <a:rPr lang="en-US" altLang="zh-CN" b="1" dirty="0">
                          <a:solidFill>
                            <a:srgbClr val="FF0000"/>
                          </a:solidFill>
                          <a:latin typeface="黑体" pitchFamily="2" charset="-122"/>
                          <a:ea typeface="黑体" pitchFamily="2" charset="-122"/>
                        </a:rPr>
                        <a:t>Θ(1)</a:t>
                      </a:r>
                      <a:endParaRPr lang="zh-CN" altLang="en-US" b="1" dirty="0">
                        <a:solidFill>
                          <a:srgbClr val="FF0000"/>
                        </a:solidFill>
                      </a:endParaRPr>
                    </a:p>
                  </a:txBody>
                  <a:tcPr anchor="ctr"/>
                </a:tc>
                <a:extLst>
                  <a:ext uri="{0D108BD9-81ED-4DB2-BD59-A6C34878D82A}">
                    <a16:rowId xmlns:a16="http://schemas.microsoft.com/office/drawing/2014/main" val="10002"/>
                  </a:ext>
                </a:extLst>
              </a:tr>
              <a:tr h="370840">
                <a:tc>
                  <a:txBody>
                    <a:bodyPr/>
                    <a:lstStyle/>
                    <a:p>
                      <a:pPr algn="ctr"/>
                      <a:r>
                        <a:rPr lang="en-US" altLang="zh-CN" i="1" dirty="0"/>
                        <a:t>Length</a:t>
                      </a:r>
                      <a:endParaRPr lang="zh-CN" altLang="en-US" i="1" dirty="0"/>
                    </a:p>
                  </a:txBody>
                  <a:tcPr anchor="ctr"/>
                </a:tc>
                <a:tc>
                  <a:txBody>
                    <a:bodyPr/>
                    <a:lstStyle/>
                    <a:p>
                      <a:pPr algn="ctr"/>
                      <a:r>
                        <a:rPr lang="en-US" altLang="zh-CN" b="1" dirty="0">
                          <a:solidFill>
                            <a:srgbClr val="FF0000"/>
                          </a:solidFill>
                          <a:latin typeface="黑体" pitchFamily="2" charset="-122"/>
                          <a:ea typeface="黑体" pitchFamily="2" charset="-122"/>
                        </a:rPr>
                        <a:t>Θ(1)</a:t>
                      </a:r>
                      <a:endParaRPr lang="zh-CN" altLang="en-US" b="1" dirty="0">
                        <a:solidFill>
                          <a:srgbClr val="FF0000"/>
                        </a:solidFill>
                      </a:endParaRPr>
                    </a:p>
                  </a:txBody>
                  <a:tcPr anchor="ctr"/>
                </a:tc>
                <a:tc>
                  <a:txBody>
                    <a:bodyPr/>
                    <a:lstStyle/>
                    <a:p>
                      <a:pPr algn="ctr"/>
                      <a:r>
                        <a:rPr lang="en-US" altLang="zh-CN" b="1" dirty="0">
                          <a:latin typeface="黑体" pitchFamily="2" charset="-122"/>
                          <a:ea typeface="黑体" pitchFamily="2" charset="-122"/>
                        </a:rPr>
                        <a:t>Θ(n)</a:t>
                      </a:r>
                      <a:endParaRPr lang="zh-CN" altLang="en-US" b="1" dirty="0"/>
                    </a:p>
                  </a:txBody>
                  <a:tcPr anchor="ctr"/>
                </a:tc>
                <a:extLst>
                  <a:ext uri="{0D108BD9-81ED-4DB2-BD59-A6C34878D82A}">
                    <a16:rowId xmlns:a16="http://schemas.microsoft.com/office/drawing/2014/main" val="10003"/>
                  </a:ext>
                </a:extLst>
              </a:tr>
              <a:tr h="370840">
                <a:tc>
                  <a:txBody>
                    <a:bodyPr/>
                    <a:lstStyle/>
                    <a:p>
                      <a:pPr algn="ctr"/>
                      <a:r>
                        <a:rPr lang="en-US" altLang="zh-CN" i="1" dirty="0"/>
                        <a:t>Find</a:t>
                      </a:r>
                      <a:endParaRPr lang="zh-CN" altLang="en-US" i="1" dirty="0"/>
                    </a:p>
                  </a:txBody>
                  <a:tcPr anchor="ctr"/>
                </a:tc>
                <a:tc>
                  <a:txBody>
                    <a:bodyPr/>
                    <a:lstStyle/>
                    <a:p>
                      <a:pPr algn="ctr"/>
                      <a:r>
                        <a:rPr lang="en-US" altLang="zh-CN" b="1" dirty="0">
                          <a:solidFill>
                            <a:srgbClr val="FF0000"/>
                          </a:solidFill>
                          <a:latin typeface="黑体" pitchFamily="2" charset="-122"/>
                          <a:ea typeface="黑体" pitchFamily="2" charset="-122"/>
                        </a:rPr>
                        <a:t>Θ(1)</a:t>
                      </a:r>
                      <a:endParaRPr lang="zh-CN" altLang="en-US" b="1" dirty="0">
                        <a:solidFill>
                          <a:srgbClr val="FF0000"/>
                        </a:solidFill>
                      </a:endParaRPr>
                    </a:p>
                  </a:txBody>
                  <a:tcPr anchor="ctr"/>
                </a:tc>
                <a:tc>
                  <a:txBody>
                    <a:bodyPr/>
                    <a:lstStyle/>
                    <a:p>
                      <a:pPr algn="ctr"/>
                      <a:r>
                        <a:rPr lang="en-US" altLang="zh-CN" b="1" dirty="0">
                          <a:latin typeface="黑体" pitchFamily="2" charset="-122"/>
                          <a:ea typeface="黑体" pitchFamily="2" charset="-122"/>
                        </a:rPr>
                        <a:t>Ο(k)</a:t>
                      </a:r>
                      <a:endParaRPr lang="zh-CN" altLang="en-US" b="1" dirty="0"/>
                    </a:p>
                  </a:txBody>
                  <a:tcPr anchor="ctr"/>
                </a:tc>
                <a:extLst>
                  <a:ext uri="{0D108BD9-81ED-4DB2-BD59-A6C34878D82A}">
                    <a16:rowId xmlns:a16="http://schemas.microsoft.com/office/drawing/2014/main" val="10004"/>
                  </a:ext>
                </a:extLst>
              </a:tr>
              <a:tr h="370840">
                <a:tc>
                  <a:txBody>
                    <a:bodyPr/>
                    <a:lstStyle/>
                    <a:p>
                      <a:pPr algn="ctr"/>
                      <a:r>
                        <a:rPr lang="en-US" altLang="zh-CN" i="1" dirty="0"/>
                        <a:t>Search</a:t>
                      </a:r>
                      <a:endParaRPr lang="zh-CN" altLang="en-US" i="1" dirty="0"/>
                    </a:p>
                  </a:txBody>
                  <a:tcPr anchor="ctr"/>
                </a:tc>
                <a:tc>
                  <a:txBody>
                    <a:bodyPr/>
                    <a:lstStyle/>
                    <a:p>
                      <a:pPr algn="ctr"/>
                      <a:r>
                        <a:rPr lang="en-US" altLang="zh-CN" b="1" dirty="0">
                          <a:solidFill>
                            <a:srgbClr val="FF0000"/>
                          </a:solidFill>
                          <a:latin typeface="黑体" pitchFamily="2" charset="-122"/>
                          <a:ea typeface="黑体" pitchFamily="2" charset="-122"/>
                        </a:rPr>
                        <a:t>Ο(n)</a:t>
                      </a:r>
                      <a:endParaRPr lang="zh-CN" altLang="en-US" b="1" dirty="0">
                        <a:solidFill>
                          <a:srgbClr val="FF0000"/>
                        </a:solidFill>
                      </a:endParaRPr>
                    </a:p>
                  </a:txBody>
                  <a:tcPr anchor="ctr"/>
                </a:tc>
                <a:tc>
                  <a:txBody>
                    <a:bodyPr/>
                    <a:lstStyle/>
                    <a:p>
                      <a:pPr algn="ctr"/>
                      <a:r>
                        <a:rPr lang="en-US" altLang="zh-CN" b="1" dirty="0">
                          <a:solidFill>
                            <a:srgbClr val="FF0000"/>
                          </a:solidFill>
                          <a:latin typeface="黑体" pitchFamily="2" charset="-122"/>
                          <a:ea typeface="黑体" pitchFamily="2" charset="-122"/>
                        </a:rPr>
                        <a:t>Ο(n)</a:t>
                      </a:r>
                      <a:endParaRPr lang="zh-CN" altLang="en-US" b="1" dirty="0">
                        <a:solidFill>
                          <a:srgbClr val="FF0000"/>
                        </a:solidFill>
                      </a:endParaRPr>
                    </a:p>
                  </a:txBody>
                  <a:tcPr anchor="ctr"/>
                </a:tc>
                <a:extLst>
                  <a:ext uri="{0D108BD9-81ED-4DB2-BD59-A6C34878D82A}">
                    <a16:rowId xmlns:a16="http://schemas.microsoft.com/office/drawing/2014/main" val="10005"/>
                  </a:ext>
                </a:extLst>
              </a:tr>
              <a:tr h="370840">
                <a:tc>
                  <a:txBody>
                    <a:bodyPr/>
                    <a:lstStyle/>
                    <a:p>
                      <a:pPr algn="ctr"/>
                      <a:r>
                        <a:rPr lang="en-US" altLang="zh-CN" i="1" dirty="0"/>
                        <a:t>Delete</a:t>
                      </a:r>
                      <a:endParaRPr lang="zh-CN" altLang="en-US" i="1" dirty="0"/>
                    </a:p>
                  </a:txBody>
                  <a:tcPr anchor="ctr"/>
                </a:tc>
                <a:tc>
                  <a:txBody>
                    <a:bodyPr/>
                    <a:lstStyle/>
                    <a:p>
                      <a:pPr algn="ctr"/>
                      <a:r>
                        <a:rPr lang="en-US" altLang="zh-CN" b="1" dirty="0">
                          <a:latin typeface="黑体" pitchFamily="2" charset="-122"/>
                          <a:ea typeface="黑体" pitchFamily="2" charset="-122"/>
                        </a:rPr>
                        <a:t>Ο((n-k)s)</a:t>
                      </a:r>
                      <a:endParaRPr lang="zh-CN" altLang="en-US" b="1" dirty="0"/>
                    </a:p>
                  </a:txBody>
                  <a:tcPr anchor="ctr"/>
                </a:tc>
                <a:tc>
                  <a:txBody>
                    <a:bodyPr/>
                    <a:lstStyle/>
                    <a:p>
                      <a:pPr algn="ctr"/>
                      <a:r>
                        <a:rPr lang="en-US" altLang="zh-CN" b="1" dirty="0">
                          <a:solidFill>
                            <a:srgbClr val="FF0000"/>
                          </a:solidFill>
                          <a:latin typeface="黑体" pitchFamily="2" charset="-122"/>
                          <a:ea typeface="黑体" pitchFamily="2" charset="-122"/>
                        </a:rPr>
                        <a:t>Ο(k)</a:t>
                      </a:r>
                      <a:endParaRPr lang="zh-CN" altLang="en-US" b="1" dirty="0">
                        <a:solidFill>
                          <a:srgbClr val="FF0000"/>
                        </a:solidFill>
                      </a:endParaRPr>
                    </a:p>
                  </a:txBody>
                  <a:tcPr anchor="ctr"/>
                </a:tc>
                <a:extLst>
                  <a:ext uri="{0D108BD9-81ED-4DB2-BD59-A6C34878D82A}">
                    <a16:rowId xmlns:a16="http://schemas.microsoft.com/office/drawing/2014/main" val="10006"/>
                  </a:ext>
                </a:extLst>
              </a:tr>
              <a:tr h="370840">
                <a:tc>
                  <a:txBody>
                    <a:bodyPr/>
                    <a:lstStyle/>
                    <a:p>
                      <a:pPr algn="ctr"/>
                      <a:r>
                        <a:rPr lang="en-US" altLang="zh-CN" i="1" dirty="0"/>
                        <a:t>Insert</a:t>
                      </a:r>
                      <a:endParaRPr lang="zh-CN" altLang="en-US" i="1" dirty="0"/>
                    </a:p>
                  </a:txBody>
                  <a:tcPr anchor="ctr"/>
                </a:tc>
                <a:tc>
                  <a:txBody>
                    <a:bodyPr/>
                    <a:lstStyle/>
                    <a:p>
                      <a:pPr algn="ctr"/>
                      <a:r>
                        <a:rPr lang="en-US" altLang="zh-CN" b="1" dirty="0">
                          <a:latin typeface="黑体" pitchFamily="2" charset="-122"/>
                          <a:ea typeface="黑体" pitchFamily="2" charset="-122"/>
                        </a:rPr>
                        <a:t>Ο((n-k)s)</a:t>
                      </a:r>
                      <a:endParaRPr lang="zh-CN" altLang="en-US" b="1" dirty="0"/>
                    </a:p>
                  </a:txBody>
                  <a:tcPr anchor="ctr"/>
                </a:tc>
                <a:tc>
                  <a:txBody>
                    <a:bodyPr/>
                    <a:lstStyle/>
                    <a:p>
                      <a:pPr algn="ctr"/>
                      <a:r>
                        <a:rPr lang="en-US" altLang="zh-CN" b="1" dirty="0">
                          <a:solidFill>
                            <a:srgbClr val="FF0000"/>
                          </a:solidFill>
                          <a:latin typeface="黑体" pitchFamily="2" charset="-122"/>
                          <a:ea typeface="黑体" pitchFamily="2" charset="-122"/>
                        </a:rPr>
                        <a:t>Ο(k)</a:t>
                      </a:r>
                      <a:endParaRPr lang="zh-CN" altLang="en-US" b="1" dirty="0">
                        <a:solidFill>
                          <a:srgbClr val="FF0000"/>
                        </a:solidFill>
                      </a:endParaRPr>
                    </a:p>
                  </a:txBody>
                  <a:tcPr anchor="ctr"/>
                </a:tc>
                <a:extLst>
                  <a:ext uri="{0D108BD9-81ED-4DB2-BD59-A6C34878D82A}">
                    <a16:rowId xmlns:a16="http://schemas.microsoft.com/office/drawing/2014/main" val="10007"/>
                  </a:ext>
                </a:extLst>
              </a:tr>
              <a:tr h="370840">
                <a:tc>
                  <a:txBody>
                    <a:bodyPr/>
                    <a:lstStyle/>
                    <a:p>
                      <a:pPr algn="ctr"/>
                      <a:r>
                        <a:rPr lang="en-US" altLang="zh-CN" i="1" dirty="0"/>
                        <a:t>Output</a:t>
                      </a:r>
                      <a:endParaRPr lang="zh-CN" altLang="en-US" i="1" dirty="0"/>
                    </a:p>
                  </a:txBody>
                  <a:tcPr anchor="ctr"/>
                </a:tc>
                <a:tc>
                  <a:txBody>
                    <a:bodyPr/>
                    <a:lstStyle/>
                    <a:p>
                      <a:pPr algn="ctr"/>
                      <a:r>
                        <a:rPr lang="en-US" altLang="zh-CN" b="1" dirty="0">
                          <a:solidFill>
                            <a:srgbClr val="FF0000"/>
                          </a:solidFill>
                          <a:latin typeface="黑体" pitchFamily="2" charset="-122"/>
                          <a:ea typeface="黑体" pitchFamily="2" charset="-122"/>
                        </a:rPr>
                        <a:t>Θ(n)</a:t>
                      </a:r>
                      <a:endParaRPr lang="zh-CN" altLang="en-US" b="1" dirty="0">
                        <a:solidFill>
                          <a:srgbClr val="FF0000"/>
                        </a:solidFill>
                      </a:endParaRPr>
                    </a:p>
                  </a:txBody>
                  <a:tcPr anchor="ctr"/>
                </a:tc>
                <a:tc>
                  <a:txBody>
                    <a:bodyPr/>
                    <a:lstStyle/>
                    <a:p>
                      <a:pPr algn="ctr"/>
                      <a:r>
                        <a:rPr lang="en-US" altLang="zh-CN" b="1" dirty="0">
                          <a:solidFill>
                            <a:srgbClr val="FF0000"/>
                          </a:solidFill>
                          <a:latin typeface="黑体" pitchFamily="2" charset="-122"/>
                          <a:ea typeface="黑体" pitchFamily="2" charset="-122"/>
                        </a:rPr>
                        <a:t>Θ(n)</a:t>
                      </a:r>
                      <a:endParaRPr lang="zh-CN" altLang="en-US" b="1" dirty="0">
                        <a:solidFill>
                          <a:srgbClr val="FF0000"/>
                        </a:solidFill>
                      </a:endParaRPr>
                    </a:p>
                  </a:txBody>
                  <a:tcPr anchor="ctr"/>
                </a:tc>
                <a:extLst>
                  <a:ext uri="{0D108BD9-81ED-4DB2-BD59-A6C34878D82A}">
                    <a16:rowId xmlns:a16="http://schemas.microsoft.com/office/drawing/2014/main" val="10008"/>
                  </a:ext>
                </a:extLst>
              </a:tr>
            </a:tbl>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a:t>线性表举例</a:t>
            </a:r>
          </a:p>
        </p:txBody>
      </p:sp>
      <p:sp>
        <p:nvSpPr>
          <p:cNvPr id="26627" name="内容占位符 2"/>
          <p:cNvSpPr>
            <a:spLocks noGrp="1"/>
          </p:cNvSpPr>
          <p:nvPr>
            <p:ph idx="1"/>
          </p:nvPr>
        </p:nvSpPr>
        <p:spPr/>
        <p:txBody>
          <a:bodyPr/>
          <a:lstStyle/>
          <a:p>
            <a:r>
              <a:rPr lang="zh-CN" altLang="en-US" dirty="0"/>
              <a:t>字母表 </a:t>
            </a:r>
            <a:r>
              <a:rPr lang="en-US" altLang="zh-CN" dirty="0"/>
              <a:t>(A,B,C,……,Z)</a:t>
            </a:r>
          </a:p>
          <a:p>
            <a:r>
              <a:rPr lang="zh-CN" altLang="en-US" dirty="0"/>
              <a:t>奥斯卡近</a:t>
            </a:r>
            <a:r>
              <a:rPr lang="en-US" altLang="zh-CN" dirty="0"/>
              <a:t>10</a:t>
            </a:r>
            <a:r>
              <a:rPr lang="zh-CN" altLang="en-US" dirty="0"/>
              <a:t>年</a:t>
            </a:r>
            <a:endParaRPr lang="en-US" altLang="zh-CN" dirty="0"/>
          </a:p>
          <a:p>
            <a:pPr>
              <a:buFontTx/>
              <a:buNone/>
            </a:pPr>
            <a:r>
              <a:rPr lang="en-US" altLang="zh-CN" dirty="0"/>
              <a:t> </a:t>
            </a:r>
            <a:r>
              <a:rPr lang="zh-CN" altLang="en-US" dirty="0"/>
              <a:t>最佳影片</a:t>
            </a:r>
            <a:endParaRPr lang="en-US" altLang="zh-CN" dirty="0"/>
          </a:p>
          <a:p>
            <a:endParaRPr lang="zh-CN" altLang="en-US" dirty="0"/>
          </a:p>
        </p:txBody>
      </p:sp>
      <p:sp>
        <p:nvSpPr>
          <p:cNvPr id="26628" name="灯片编号占位符 3"/>
          <p:cNvSpPr>
            <a:spLocks noGrp="1"/>
          </p:cNvSpPr>
          <p:nvPr>
            <p:ph type="sldNum" sz="quarter" idx="11"/>
          </p:nvPr>
        </p:nvSpPr>
        <p:spPr>
          <a:noFill/>
        </p:spPr>
        <p:txBody>
          <a:bodyPr/>
          <a:lstStyle/>
          <a:p>
            <a:fld id="{622DF2B9-7B38-443E-B19D-8F4230EB8F61}" type="slidenum">
              <a:rPr lang="en-US" altLang="en-US" smtClean="0"/>
              <a:pPr/>
              <a:t>6</a:t>
            </a:fld>
            <a:endParaRPr lang="en-US" altLang="en-US"/>
          </a:p>
        </p:txBody>
      </p:sp>
      <p:graphicFrame>
        <p:nvGraphicFramePr>
          <p:cNvPr id="5" name="表格 4"/>
          <p:cNvGraphicFramePr>
            <a:graphicFrameLocks noGrp="1"/>
          </p:cNvGraphicFramePr>
          <p:nvPr>
            <p:extLst>
              <p:ext uri="{D42A27DB-BD31-4B8C-83A1-F6EECF244321}">
                <p14:modId xmlns:p14="http://schemas.microsoft.com/office/powerpoint/2010/main" val="345163726"/>
              </p:ext>
            </p:extLst>
          </p:nvPr>
        </p:nvGraphicFramePr>
        <p:xfrm>
          <a:off x="3491862" y="2410151"/>
          <a:ext cx="5399413" cy="4079240"/>
        </p:xfrm>
        <a:graphic>
          <a:graphicData uri="http://schemas.openxmlformats.org/drawingml/2006/table">
            <a:tbl>
              <a:tblPr firstRow="1" bandRow="1">
                <a:tableStyleId>{5C22544A-7EE6-4342-B048-85BDC9FD1C3A}</a:tableStyleId>
              </a:tblPr>
              <a:tblGrid>
                <a:gridCol w="1080138">
                  <a:extLst>
                    <a:ext uri="{9D8B030D-6E8A-4147-A177-3AD203B41FA5}">
                      <a16:colId xmlns:a16="http://schemas.microsoft.com/office/drawing/2014/main" val="20000"/>
                    </a:ext>
                  </a:extLst>
                </a:gridCol>
                <a:gridCol w="4319275">
                  <a:extLst>
                    <a:ext uri="{9D8B030D-6E8A-4147-A177-3AD203B41FA5}">
                      <a16:colId xmlns:a16="http://schemas.microsoft.com/office/drawing/2014/main" val="20001"/>
                    </a:ext>
                  </a:extLst>
                </a:gridCol>
              </a:tblGrid>
              <a:tr h="370840">
                <a:tc>
                  <a:txBody>
                    <a:bodyPr/>
                    <a:lstStyle/>
                    <a:p>
                      <a:pPr algn="ctr"/>
                      <a:r>
                        <a:rPr lang="zh-CN" altLang="en-US" dirty="0"/>
                        <a:t>年份</a:t>
                      </a:r>
                    </a:p>
                  </a:txBody>
                  <a:tcPr anchor="ctr"/>
                </a:tc>
                <a:tc>
                  <a:txBody>
                    <a:bodyPr/>
                    <a:lstStyle/>
                    <a:p>
                      <a:pPr algn="ctr"/>
                      <a:r>
                        <a:rPr lang="zh-CN" altLang="en-US" dirty="0"/>
                        <a:t>片名</a:t>
                      </a:r>
                    </a:p>
                  </a:txBody>
                  <a:tcPr anchor="ctr"/>
                </a:tc>
                <a:extLst>
                  <a:ext uri="{0D108BD9-81ED-4DB2-BD59-A6C34878D82A}">
                    <a16:rowId xmlns:a16="http://schemas.microsoft.com/office/drawing/2014/main" val="10000"/>
                  </a:ext>
                </a:extLst>
              </a:tr>
              <a:tr h="370840">
                <a:tc>
                  <a:txBody>
                    <a:bodyPr/>
                    <a:lstStyle/>
                    <a:p>
                      <a:pPr algn="ctr"/>
                      <a:r>
                        <a:rPr lang="en-US" altLang="zh-CN" dirty="0"/>
                        <a:t>2014</a:t>
                      </a:r>
                      <a:endParaRPr lang="zh-CN" altLang="en-US" dirty="0"/>
                    </a:p>
                  </a:txBody>
                  <a:tcPr anchor="ctr"/>
                </a:tc>
                <a:tc>
                  <a:txBody>
                    <a:bodyPr/>
                    <a:lstStyle/>
                    <a:p>
                      <a:pPr algn="ctr"/>
                      <a:r>
                        <a:rPr lang="en-US" altLang="zh-CN" sz="1800" b="1" kern="1200" dirty="0">
                          <a:solidFill>
                            <a:schemeClr val="dk1"/>
                          </a:solidFill>
                          <a:latin typeface="+mn-lt"/>
                          <a:ea typeface="+mn-ea"/>
                          <a:cs typeface="+mn-cs"/>
                        </a:rPr>
                        <a:t>Argo </a:t>
                      </a:r>
                      <a:endParaRPr lang="zh-CN" altLang="en-US" sz="1800" b="1"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370840">
                <a:tc>
                  <a:txBody>
                    <a:bodyPr/>
                    <a:lstStyle/>
                    <a:p>
                      <a:pPr algn="ctr"/>
                      <a:r>
                        <a:rPr lang="en-US" altLang="zh-CN" dirty="0"/>
                        <a:t>2015</a:t>
                      </a:r>
                      <a:endParaRPr lang="zh-CN" altLang="en-US" dirty="0"/>
                    </a:p>
                  </a:txBody>
                  <a:tcPr anchor="ctr"/>
                </a:tc>
                <a:tc>
                  <a:txBody>
                    <a:bodyPr/>
                    <a:lstStyle/>
                    <a:p>
                      <a:pPr algn="ctr"/>
                      <a:r>
                        <a:rPr lang="en-US" altLang="zh-CN" sz="1800" b="1" kern="1200" dirty="0">
                          <a:solidFill>
                            <a:schemeClr val="dk1"/>
                          </a:solidFill>
                          <a:latin typeface="+mn-lt"/>
                          <a:ea typeface="+mn-ea"/>
                          <a:cs typeface="+mn-cs"/>
                        </a:rPr>
                        <a:t>12 years a slave</a:t>
                      </a:r>
                      <a:endParaRPr lang="zh-CN" altLang="en-US" sz="1800" b="1"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r h="370840">
                <a:tc>
                  <a:txBody>
                    <a:bodyPr/>
                    <a:lstStyle/>
                    <a:p>
                      <a:pPr algn="ctr"/>
                      <a:r>
                        <a:rPr lang="en-US" altLang="zh-CN" dirty="0"/>
                        <a:t>2016</a:t>
                      </a:r>
                      <a:endParaRPr lang="zh-CN" altLang="en-US" dirty="0"/>
                    </a:p>
                  </a:txBody>
                  <a:tcPr anchor="ctr"/>
                </a:tc>
                <a:tc>
                  <a:txBody>
                    <a:bodyPr/>
                    <a:lstStyle/>
                    <a:p>
                      <a:pPr algn="ctr"/>
                      <a:r>
                        <a:rPr lang="en-US" altLang="zh-CN" sz="1800" b="1" kern="1200" dirty="0">
                          <a:solidFill>
                            <a:schemeClr val="dk1"/>
                          </a:solidFill>
                          <a:latin typeface="+mn-lt"/>
                          <a:ea typeface="+mn-ea"/>
                          <a:cs typeface="+mn-cs"/>
                        </a:rPr>
                        <a:t>Birdman</a:t>
                      </a:r>
                      <a:endParaRPr lang="zh-CN" altLang="en-US" sz="1800" b="1" kern="1200" dirty="0">
                        <a:solidFill>
                          <a:schemeClr val="dk1"/>
                        </a:solidFill>
                        <a:latin typeface="+mn-lt"/>
                        <a:ea typeface="+mn-ea"/>
                        <a:cs typeface="+mn-cs"/>
                      </a:endParaRPr>
                    </a:p>
                  </a:txBody>
                  <a:tcPr anchor="ctr"/>
                </a:tc>
                <a:extLst>
                  <a:ext uri="{0D108BD9-81ED-4DB2-BD59-A6C34878D82A}">
                    <a16:rowId xmlns:a16="http://schemas.microsoft.com/office/drawing/2014/main" val="10005"/>
                  </a:ext>
                </a:extLst>
              </a:tr>
              <a:tr h="370840">
                <a:tc>
                  <a:txBody>
                    <a:bodyPr/>
                    <a:lstStyle/>
                    <a:p>
                      <a:pPr algn="ctr"/>
                      <a:r>
                        <a:rPr lang="en-US" altLang="zh-CN" dirty="0"/>
                        <a:t>2017</a:t>
                      </a:r>
                      <a:endParaRPr lang="zh-CN" altLang="en-US" dirty="0"/>
                    </a:p>
                  </a:txBody>
                  <a:tcPr anchor="ctr"/>
                </a:tc>
                <a:tc>
                  <a:txBody>
                    <a:bodyPr/>
                    <a:lstStyle/>
                    <a:p>
                      <a:pPr algn="ctr"/>
                      <a:r>
                        <a:rPr lang="en-US" altLang="zh-CN" sz="1800" b="1" kern="1200" dirty="0">
                          <a:solidFill>
                            <a:schemeClr val="dk1"/>
                          </a:solidFill>
                          <a:latin typeface="+mn-lt"/>
                          <a:ea typeface="+mn-ea"/>
                          <a:cs typeface="+mn-cs"/>
                        </a:rPr>
                        <a:t>Spotlight</a:t>
                      </a:r>
                      <a:endParaRPr lang="zh-CN" altLang="en-US" sz="1800" b="1" kern="1200" dirty="0">
                        <a:solidFill>
                          <a:schemeClr val="dk1"/>
                        </a:solidFill>
                        <a:latin typeface="+mn-lt"/>
                        <a:ea typeface="+mn-ea"/>
                        <a:cs typeface="+mn-cs"/>
                      </a:endParaRPr>
                    </a:p>
                  </a:txBody>
                  <a:tcPr anchor="ctr"/>
                </a:tc>
                <a:extLst>
                  <a:ext uri="{0D108BD9-81ED-4DB2-BD59-A6C34878D82A}">
                    <a16:rowId xmlns:a16="http://schemas.microsoft.com/office/drawing/2014/main" val="10006"/>
                  </a:ext>
                </a:extLst>
              </a:tr>
              <a:tr h="370840">
                <a:tc>
                  <a:txBody>
                    <a:bodyPr/>
                    <a:lstStyle/>
                    <a:p>
                      <a:pPr algn="ctr"/>
                      <a:r>
                        <a:rPr lang="en-US" altLang="zh-CN" dirty="0"/>
                        <a:t>2018</a:t>
                      </a:r>
                      <a:endParaRPr lang="zh-CN" altLang="en-US" dirty="0"/>
                    </a:p>
                  </a:txBody>
                  <a:tcPr anchor="ctr"/>
                </a:tc>
                <a:tc>
                  <a:txBody>
                    <a:bodyPr/>
                    <a:lstStyle/>
                    <a:p>
                      <a:pPr algn="ctr"/>
                      <a:r>
                        <a:rPr lang="en-US" altLang="zh-CN" sz="1800" b="1" kern="1200" dirty="0">
                          <a:solidFill>
                            <a:schemeClr val="dk1"/>
                          </a:solidFill>
                          <a:latin typeface="+mn-lt"/>
                          <a:ea typeface="+mn-ea"/>
                          <a:cs typeface="+mn-cs"/>
                        </a:rPr>
                        <a:t>Moonlight</a:t>
                      </a:r>
                      <a:endParaRPr lang="zh-CN" altLang="en-US" sz="1800" b="1" kern="1200" dirty="0">
                        <a:solidFill>
                          <a:schemeClr val="dk1"/>
                        </a:solidFill>
                        <a:latin typeface="+mn-lt"/>
                        <a:ea typeface="+mn-ea"/>
                        <a:cs typeface="+mn-cs"/>
                      </a:endParaRPr>
                    </a:p>
                  </a:txBody>
                  <a:tcPr anchor="ctr"/>
                </a:tc>
                <a:extLst>
                  <a:ext uri="{0D108BD9-81ED-4DB2-BD59-A6C34878D82A}">
                    <a16:rowId xmlns:a16="http://schemas.microsoft.com/office/drawing/2014/main" val="10007"/>
                  </a:ext>
                </a:extLst>
              </a:tr>
              <a:tr h="370840">
                <a:tc>
                  <a:txBody>
                    <a:bodyPr/>
                    <a:lstStyle/>
                    <a:p>
                      <a:pPr algn="ctr"/>
                      <a:r>
                        <a:rPr lang="en-US" altLang="zh-CN" dirty="0"/>
                        <a:t>2019</a:t>
                      </a:r>
                      <a:endParaRPr lang="zh-CN" altLang="en-US" dirty="0"/>
                    </a:p>
                  </a:txBody>
                  <a:tcPr anchor="ctr"/>
                </a:tc>
                <a:tc>
                  <a:txBody>
                    <a:bodyPr/>
                    <a:lstStyle/>
                    <a:p>
                      <a:pPr algn="ctr"/>
                      <a:r>
                        <a:rPr lang="en-US" altLang="zh-CN" sz="1800" b="1" kern="1200" dirty="0">
                          <a:solidFill>
                            <a:schemeClr val="dk1"/>
                          </a:solidFill>
                          <a:latin typeface="+mn-lt"/>
                          <a:ea typeface="+mn-ea"/>
                          <a:cs typeface="+mn-cs"/>
                        </a:rPr>
                        <a:t>The Shape of Water</a:t>
                      </a:r>
                      <a:endParaRPr lang="zh-CN" altLang="en-US" sz="1800" b="1" kern="1200" dirty="0">
                        <a:solidFill>
                          <a:schemeClr val="dk1"/>
                        </a:solidFill>
                        <a:latin typeface="+mn-lt"/>
                        <a:ea typeface="+mn-ea"/>
                        <a:cs typeface="+mn-cs"/>
                      </a:endParaRPr>
                    </a:p>
                  </a:txBody>
                  <a:tcPr anchor="ctr"/>
                </a:tc>
                <a:extLst>
                  <a:ext uri="{0D108BD9-81ED-4DB2-BD59-A6C34878D82A}">
                    <a16:rowId xmlns:a16="http://schemas.microsoft.com/office/drawing/2014/main" val="10008"/>
                  </a:ext>
                </a:extLst>
              </a:tr>
              <a:tr h="370840">
                <a:tc>
                  <a:txBody>
                    <a:bodyPr/>
                    <a:lstStyle/>
                    <a:p>
                      <a:pPr algn="ctr"/>
                      <a:r>
                        <a:rPr lang="en-US" altLang="zh-CN" dirty="0"/>
                        <a:t>2020</a:t>
                      </a:r>
                      <a:endParaRPr lang="zh-CN" altLang="en-US" dirty="0"/>
                    </a:p>
                  </a:txBody>
                  <a:tcPr anchor="ctr"/>
                </a:tc>
                <a:tc>
                  <a:txBody>
                    <a:bodyPr/>
                    <a:lstStyle/>
                    <a:p>
                      <a:pPr algn="ctr"/>
                      <a:r>
                        <a:rPr lang="en-US" altLang="zh-CN" sz="1800" b="1" kern="1200" dirty="0">
                          <a:solidFill>
                            <a:schemeClr val="dk1"/>
                          </a:solidFill>
                          <a:latin typeface="+mn-lt"/>
                          <a:ea typeface="+mn-ea"/>
                          <a:cs typeface="+mn-cs"/>
                        </a:rPr>
                        <a:t>Parasite </a:t>
                      </a:r>
                      <a:endParaRPr lang="zh-CN" altLang="en-US" sz="1800" b="1" kern="1200" dirty="0">
                        <a:solidFill>
                          <a:schemeClr val="dk1"/>
                        </a:solidFill>
                        <a:latin typeface="+mn-lt"/>
                        <a:ea typeface="+mn-ea"/>
                        <a:cs typeface="+mn-cs"/>
                      </a:endParaRPr>
                    </a:p>
                  </a:txBody>
                  <a:tcPr anchor="ctr"/>
                </a:tc>
                <a:extLst>
                  <a:ext uri="{0D108BD9-81ED-4DB2-BD59-A6C34878D82A}">
                    <a16:rowId xmlns:a16="http://schemas.microsoft.com/office/drawing/2014/main" val="10009"/>
                  </a:ext>
                </a:extLst>
              </a:tr>
              <a:tr h="370840">
                <a:tc>
                  <a:txBody>
                    <a:bodyPr/>
                    <a:lstStyle/>
                    <a:p>
                      <a:pPr algn="ctr"/>
                      <a:r>
                        <a:rPr lang="en-US" altLang="zh-CN" dirty="0"/>
                        <a:t>2021</a:t>
                      </a:r>
                      <a:endParaRPr lang="zh-CN" altLang="en-US" dirty="0"/>
                    </a:p>
                  </a:txBody>
                  <a:tcPr anchor="ctr"/>
                </a:tc>
                <a:tc>
                  <a:txBody>
                    <a:bodyPr/>
                    <a:lstStyle/>
                    <a:p>
                      <a:pPr algn="ctr"/>
                      <a:r>
                        <a:rPr lang="en-US" altLang="zh-CN" sz="1800" b="1" kern="1200" dirty="0" err="1">
                          <a:solidFill>
                            <a:schemeClr val="dk1"/>
                          </a:solidFill>
                          <a:latin typeface="+mn-lt"/>
                          <a:ea typeface="+mn-ea"/>
                          <a:cs typeface="+mn-cs"/>
                        </a:rPr>
                        <a:t>Nomadland</a:t>
                      </a:r>
                      <a:endParaRPr lang="zh-CN" altLang="en-US" sz="1800" b="1" kern="1200" dirty="0">
                        <a:solidFill>
                          <a:schemeClr val="dk1"/>
                        </a:solidFill>
                        <a:latin typeface="+mn-lt"/>
                        <a:ea typeface="+mn-ea"/>
                        <a:cs typeface="+mn-cs"/>
                      </a:endParaRPr>
                    </a:p>
                  </a:txBody>
                  <a:tcPr anchor="ctr"/>
                </a:tc>
                <a:extLst>
                  <a:ext uri="{0D108BD9-81ED-4DB2-BD59-A6C34878D82A}">
                    <a16:rowId xmlns:a16="http://schemas.microsoft.com/office/drawing/2014/main" val="4244169948"/>
                  </a:ext>
                </a:extLst>
              </a:tr>
              <a:tr h="370840">
                <a:tc>
                  <a:txBody>
                    <a:bodyPr/>
                    <a:lstStyle/>
                    <a:p>
                      <a:pPr algn="ctr"/>
                      <a:r>
                        <a:rPr lang="en-US" altLang="zh-CN" dirty="0"/>
                        <a:t>2022</a:t>
                      </a:r>
                      <a:endParaRPr lang="zh-CN" altLang="en-US" dirty="0"/>
                    </a:p>
                  </a:txBody>
                  <a:tcPr anchor="ctr"/>
                </a:tc>
                <a:tc>
                  <a:txBody>
                    <a:bodyPr/>
                    <a:lstStyle/>
                    <a:p>
                      <a:pPr algn="ctr"/>
                      <a:r>
                        <a:rPr lang="en-US" altLang="zh-CN" sz="1800" b="1" kern="1200" dirty="0">
                          <a:solidFill>
                            <a:schemeClr val="dk1"/>
                          </a:solidFill>
                          <a:latin typeface="+mn-lt"/>
                          <a:ea typeface="+mn-ea"/>
                          <a:cs typeface="+mn-cs"/>
                        </a:rPr>
                        <a:t>Children of Deaf Adults</a:t>
                      </a:r>
                      <a:endParaRPr lang="zh-CN" altLang="en-US" sz="1800" b="1" kern="1200" dirty="0">
                        <a:solidFill>
                          <a:schemeClr val="dk1"/>
                        </a:solidFill>
                        <a:latin typeface="+mn-lt"/>
                        <a:ea typeface="+mn-ea"/>
                        <a:cs typeface="+mn-cs"/>
                      </a:endParaRPr>
                    </a:p>
                  </a:txBody>
                  <a:tcPr anchor="ctr"/>
                </a:tc>
                <a:extLst>
                  <a:ext uri="{0D108BD9-81ED-4DB2-BD59-A6C34878D82A}">
                    <a16:rowId xmlns:a16="http://schemas.microsoft.com/office/drawing/2014/main" val="2440648391"/>
                  </a:ext>
                </a:extLst>
              </a:tr>
              <a:tr h="370840">
                <a:tc>
                  <a:txBody>
                    <a:bodyPr/>
                    <a:lstStyle/>
                    <a:p>
                      <a:pPr algn="ctr"/>
                      <a:r>
                        <a:rPr lang="en-US" altLang="zh-CN" dirty="0"/>
                        <a:t>2023</a:t>
                      </a:r>
                      <a:endParaRPr lang="zh-CN" altLang="en-US" dirty="0"/>
                    </a:p>
                  </a:txBody>
                  <a:tcPr anchor="ctr"/>
                </a:tc>
                <a:tc>
                  <a:txBody>
                    <a:bodyPr/>
                    <a:lstStyle/>
                    <a:p>
                      <a:pPr algn="ctr"/>
                      <a:r>
                        <a:rPr lang="en-US" altLang="zh-CN" sz="1800" b="1" kern="1200" dirty="0">
                          <a:solidFill>
                            <a:schemeClr val="dk1"/>
                          </a:solidFill>
                          <a:latin typeface="+mn-lt"/>
                          <a:ea typeface="+mn-ea"/>
                          <a:cs typeface="+mn-cs"/>
                        </a:rPr>
                        <a:t>Everything Everywhere All at Once</a:t>
                      </a:r>
                      <a:endParaRPr lang="zh-CN" altLang="en-US" sz="1800" b="1" kern="1200" dirty="0">
                        <a:solidFill>
                          <a:schemeClr val="dk1"/>
                        </a:solidFill>
                        <a:latin typeface="+mn-lt"/>
                        <a:ea typeface="+mn-ea"/>
                        <a:cs typeface="+mn-cs"/>
                      </a:endParaRPr>
                    </a:p>
                  </a:txBody>
                  <a:tcPr anchor="ctr"/>
                </a:tc>
                <a:extLst>
                  <a:ext uri="{0D108BD9-81ED-4DB2-BD59-A6C34878D82A}">
                    <a16:rowId xmlns:a16="http://schemas.microsoft.com/office/drawing/2014/main" val="4271006715"/>
                  </a:ext>
                </a:extLst>
              </a:tr>
            </a:tbl>
          </a:graphicData>
        </a:graphic>
      </p:graphicFrame>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r>
              <a:rPr lang="zh-CN" altLang="en-US"/>
              <a:t>主要内容</a:t>
            </a:r>
          </a:p>
        </p:txBody>
      </p:sp>
      <p:sp>
        <p:nvSpPr>
          <p:cNvPr id="81923" name="内容占位符 2"/>
          <p:cNvSpPr>
            <a:spLocks noGrp="1"/>
          </p:cNvSpPr>
          <p:nvPr>
            <p:ph idx="1"/>
          </p:nvPr>
        </p:nvSpPr>
        <p:spPr/>
        <p:txBody>
          <a:bodyPr/>
          <a:lstStyle/>
          <a:p>
            <a:r>
              <a:rPr lang="zh-CN" altLang="en-US"/>
              <a:t>基本概念</a:t>
            </a:r>
            <a:endParaRPr lang="en-US" altLang="zh-CN"/>
          </a:p>
          <a:p>
            <a:r>
              <a:rPr lang="zh-CN" altLang="en-US"/>
              <a:t>线性表的描述与分析</a:t>
            </a:r>
            <a:endParaRPr lang="en-US" altLang="zh-CN"/>
          </a:p>
          <a:p>
            <a:pPr lvl="1"/>
            <a:r>
              <a:rPr lang="zh-CN" altLang="en-US"/>
              <a:t>公式化描述</a:t>
            </a:r>
            <a:endParaRPr lang="en-US" altLang="zh-CN"/>
          </a:p>
          <a:p>
            <a:pPr lvl="1"/>
            <a:r>
              <a:rPr lang="zh-CN" altLang="en-US"/>
              <a:t>链表描述</a:t>
            </a:r>
            <a:endParaRPr lang="en-US" altLang="zh-CN"/>
          </a:p>
          <a:p>
            <a:r>
              <a:rPr lang="zh-CN" altLang="en-US">
                <a:solidFill>
                  <a:srgbClr val="FF0000"/>
                </a:solidFill>
              </a:rPr>
              <a:t>线性表的应用</a:t>
            </a:r>
          </a:p>
        </p:txBody>
      </p:sp>
      <p:sp>
        <p:nvSpPr>
          <p:cNvPr id="81924" name="灯片编号占位符 3"/>
          <p:cNvSpPr>
            <a:spLocks noGrp="1"/>
          </p:cNvSpPr>
          <p:nvPr>
            <p:ph type="sldNum" sz="quarter" idx="11"/>
          </p:nvPr>
        </p:nvSpPr>
        <p:spPr>
          <a:noFill/>
        </p:spPr>
        <p:txBody>
          <a:bodyPr/>
          <a:lstStyle/>
          <a:p>
            <a:fld id="{FDB36E9F-B73E-4819-AEF7-20AC71ABA671}" type="slidenum">
              <a:rPr lang="en-US" altLang="en-US" smtClean="0"/>
              <a:pPr/>
              <a:t>60</a:t>
            </a:fld>
            <a:endParaRPr lang="en-US" alt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a:solidFill>
                  <a:schemeClr val="accent2"/>
                </a:solidFill>
              </a:rPr>
              <a:t>箱子排序（</a:t>
            </a:r>
            <a:r>
              <a:rPr lang="en-US" altLang="zh-CN">
                <a:solidFill>
                  <a:srgbClr val="FF0000"/>
                </a:solidFill>
              </a:rPr>
              <a:t>bin sort</a:t>
            </a:r>
            <a:r>
              <a:rPr lang="zh-CN" altLang="en-US">
                <a:solidFill>
                  <a:schemeClr val="accent2"/>
                </a:solidFill>
              </a:rPr>
              <a:t>）</a:t>
            </a:r>
            <a:endParaRPr lang="zh-CN" altLang="en-US"/>
          </a:p>
        </p:txBody>
      </p:sp>
      <p:sp>
        <p:nvSpPr>
          <p:cNvPr id="82947" name="Rectangle 3"/>
          <p:cNvSpPr>
            <a:spLocks noGrp="1" noChangeArrowheads="1"/>
          </p:cNvSpPr>
          <p:nvPr>
            <p:ph type="body" idx="1"/>
          </p:nvPr>
        </p:nvSpPr>
        <p:spPr/>
        <p:txBody>
          <a:bodyPr/>
          <a:lstStyle/>
          <a:p>
            <a:pPr eaLnBrk="1" hangingPunct="1"/>
            <a:r>
              <a:rPr lang="zh-CN" altLang="en-US"/>
              <a:t>班级学生信息</a:t>
            </a:r>
            <a:r>
              <a:rPr lang="en-US" altLang="zh-CN">
                <a:sym typeface="Wingdings" pitchFamily="2" charset="2"/>
              </a:rPr>
              <a:t>——</a:t>
            </a:r>
            <a:r>
              <a:rPr lang="zh-CN" altLang="en-US">
                <a:sym typeface="Wingdings" pitchFamily="2" charset="2"/>
              </a:rPr>
              <a:t>链表存储</a:t>
            </a:r>
          </a:p>
          <a:p>
            <a:pPr eaLnBrk="1" hangingPunct="1"/>
            <a:r>
              <a:rPr lang="zh-CN" altLang="en-US">
                <a:sym typeface="Wingdings" pitchFamily="2" charset="2"/>
              </a:rPr>
              <a:t>按成绩排序：</a:t>
            </a:r>
            <a:r>
              <a:rPr lang="en-US" altLang="zh-CN">
                <a:sym typeface="Wingdings" pitchFamily="2" charset="2"/>
              </a:rPr>
              <a:t>O(n</a:t>
            </a:r>
            <a:r>
              <a:rPr lang="en-US" altLang="zh-CN" baseline="30000">
                <a:sym typeface="Wingdings" pitchFamily="2" charset="2"/>
              </a:rPr>
              <a:t>2</a:t>
            </a:r>
            <a:r>
              <a:rPr lang="en-US" altLang="zh-CN">
                <a:sym typeface="Wingdings" pitchFamily="2" charset="2"/>
              </a:rPr>
              <a:t>)</a:t>
            </a:r>
          </a:p>
          <a:p>
            <a:pPr eaLnBrk="1" hangingPunct="1"/>
            <a:r>
              <a:rPr lang="zh-CN" altLang="en-US">
                <a:sym typeface="Wingdings" pitchFamily="2" charset="2"/>
              </a:rPr>
              <a:t>成绩特点：</a:t>
            </a:r>
            <a:r>
              <a:rPr lang="en-US" altLang="zh-CN">
                <a:sym typeface="Wingdings" pitchFamily="2" charset="2"/>
              </a:rPr>
              <a:t>0</a:t>
            </a:r>
            <a:r>
              <a:rPr lang="zh-CN" altLang="en-US">
                <a:sym typeface="Wingdings" pitchFamily="2" charset="2"/>
              </a:rPr>
              <a:t>～</a:t>
            </a:r>
            <a:r>
              <a:rPr lang="en-US" altLang="zh-CN">
                <a:sym typeface="Wingdings" pitchFamily="2" charset="2"/>
              </a:rPr>
              <a:t>5</a:t>
            </a:r>
            <a:r>
              <a:rPr lang="zh-CN" altLang="en-US">
                <a:sym typeface="Wingdings" pitchFamily="2" charset="2"/>
              </a:rPr>
              <a:t>分，有限个</a:t>
            </a:r>
          </a:p>
          <a:p>
            <a:pPr eaLnBrk="1" hangingPunct="1"/>
            <a:r>
              <a:rPr lang="zh-CN" altLang="en-US">
                <a:sym typeface="Wingdings" pitchFamily="2" charset="2"/>
              </a:rPr>
              <a:t>箱子分数，相同成绩同一箱子</a:t>
            </a:r>
          </a:p>
          <a:p>
            <a:pPr eaLnBrk="1" hangingPunct="1"/>
            <a:r>
              <a:rPr lang="zh-CN" altLang="en-US">
                <a:sym typeface="Wingdings" pitchFamily="2" charset="2"/>
              </a:rPr>
              <a:t>箱子按顺序连接按分数排序</a:t>
            </a:r>
            <a:endParaRPr lang="zh-CN" altLang="en-US"/>
          </a:p>
        </p:txBody>
      </p:sp>
      <p:sp>
        <p:nvSpPr>
          <p:cNvPr id="82948" name="灯片编号占位符 3"/>
          <p:cNvSpPr>
            <a:spLocks noGrp="1"/>
          </p:cNvSpPr>
          <p:nvPr>
            <p:ph type="sldNum" sz="quarter" idx="11"/>
          </p:nvPr>
        </p:nvSpPr>
        <p:spPr>
          <a:noFill/>
        </p:spPr>
        <p:txBody>
          <a:bodyPr/>
          <a:lstStyle/>
          <a:p>
            <a:fld id="{4EDF3DAD-312D-4EBC-8C9C-D9CA5BCB84F2}" type="slidenum">
              <a:rPr lang="en-US" altLang="en-US" smtClean="0"/>
              <a:pPr/>
              <a:t>61</a:t>
            </a:fld>
            <a:endParaRPr lang="en-US"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a:t>箱子排序例</a:t>
            </a:r>
          </a:p>
        </p:txBody>
      </p:sp>
      <p:pic>
        <p:nvPicPr>
          <p:cNvPr id="83971" name="Picture 4" descr="binsort"/>
          <p:cNvPicPr>
            <a:picLocks noChangeAspect="1" noChangeArrowheads="1"/>
          </p:cNvPicPr>
          <p:nvPr/>
        </p:nvPicPr>
        <p:blipFill>
          <a:blip r:embed="rId2"/>
          <a:srcRect/>
          <a:stretch>
            <a:fillRect/>
          </a:stretch>
        </p:blipFill>
        <p:spPr bwMode="auto">
          <a:xfrm>
            <a:off x="381000" y="1981200"/>
            <a:ext cx="8483600" cy="3429000"/>
          </a:xfrm>
          <a:prstGeom prst="rect">
            <a:avLst/>
          </a:prstGeom>
          <a:noFill/>
          <a:ln w="9525">
            <a:noFill/>
            <a:miter lim="800000"/>
            <a:headEnd/>
            <a:tailEnd/>
          </a:ln>
        </p:spPr>
      </p:pic>
      <p:sp>
        <p:nvSpPr>
          <p:cNvPr id="83972" name="灯片编号占位符 3"/>
          <p:cNvSpPr>
            <a:spLocks noGrp="1"/>
          </p:cNvSpPr>
          <p:nvPr>
            <p:ph type="sldNum" sz="quarter" idx="11"/>
          </p:nvPr>
        </p:nvSpPr>
        <p:spPr>
          <a:noFill/>
        </p:spPr>
        <p:txBody>
          <a:bodyPr/>
          <a:lstStyle/>
          <a:p>
            <a:fld id="{4C777CD8-2C51-436E-996A-C9AF82668C59}" type="slidenum">
              <a:rPr lang="en-US" altLang="en-US" smtClean="0"/>
              <a:pPr/>
              <a:t>62</a:t>
            </a:fld>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zh-CN" altLang="en-US"/>
              <a:t>箱子排序实现方法</a:t>
            </a:r>
          </a:p>
        </p:txBody>
      </p:sp>
      <p:sp>
        <p:nvSpPr>
          <p:cNvPr id="84995" name="Rectangle 3"/>
          <p:cNvSpPr>
            <a:spLocks noGrp="1" noChangeArrowheads="1"/>
          </p:cNvSpPr>
          <p:nvPr>
            <p:ph type="body" idx="1"/>
          </p:nvPr>
        </p:nvSpPr>
        <p:spPr>
          <a:xfrm>
            <a:off x="1182688" y="1371600"/>
            <a:ext cx="7772400" cy="5486400"/>
          </a:xfrm>
        </p:spPr>
        <p:txBody>
          <a:bodyPr/>
          <a:lstStyle/>
          <a:p>
            <a:pPr eaLnBrk="1" hangingPunct="1"/>
            <a:r>
              <a:rPr lang="zh-CN" altLang="en-US"/>
              <a:t>箱子</a:t>
            </a:r>
            <a:r>
              <a:rPr lang="en-US" altLang="zh-CN"/>
              <a:t>——</a:t>
            </a:r>
            <a:r>
              <a:rPr lang="zh-CN" altLang="en-US"/>
              <a:t>链表</a:t>
            </a:r>
          </a:p>
          <a:p>
            <a:pPr eaLnBrk="1" hangingPunct="1"/>
            <a:r>
              <a:rPr lang="zh-CN" altLang="en-US"/>
              <a:t>排序方法</a:t>
            </a:r>
          </a:p>
          <a:p>
            <a:pPr lvl="1" eaLnBrk="1" hangingPunct="1"/>
            <a:r>
              <a:rPr lang="zh-CN" altLang="en-US"/>
              <a:t>逐个删除链表每个节点，所删除节点放入适当的箱子中（即：插入相应链表）</a:t>
            </a:r>
          </a:p>
          <a:p>
            <a:pPr lvl="1" eaLnBrk="1" hangingPunct="1"/>
            <a:r>
              <a:rPr lang="zh-CN" altLang="en-US"/>
              <a:t>收集并链接所有箱子，产生排序链表</a:t>
            </a:r>
          </a:p>
        </p:txBody>
      </p:sp>
      <p:sp>
        <p:nvSpPr>
          <p:cNvPr id="84996" name="灯片编号占位符 3"/>
          <p:cNvSpPr>
            <a:spLocks noGrp="1"/>
          </p:cNvSpPr>
          <p:nvPr>
            <p:ph type="sldNum" sz="quarter" idx="11"/>
          </p:nvPr>
        </p:nvSpPr>
        <p:spPr>
          <a:noFill/>
        </p:spPr>
        <p:txBody>
          <a:bodyPr/>
          <a:lstStyle/>
          <a:p>
            <a:fld id="{61742C3B-D44D-435D-8063-E72500CE28C6}" type="slidenum">
              <a:rPr lang="en-US" altLang="en-US" smtClean="0"/>
              <a:pPr/>
              <a:t>63</a:t>
            </a:fld>
            <a:endParaRPr lang="en-US"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a:t>箱子排序实现方法</a:t>
            </a:r>
          </a:p>
        </p:txBody>
      </p:sp>
      <p:sp>
        <p:nvSpPr>
          <p:cNvPr id="86019" name="Rectangle 3"/>
          <p:cNvSpPr>
            <a:spLocks noGrp="1" noChangeArrowheads="1"/>
          </p:cNvSpPr>
          <p:nvPr>
            <p:ph type="body" idx="1"/>
          </p:nvPr>
        </p:nvSpPr>
        <p:spPr>
          <a:xfrm>
            <a:off x="1182688" y="1371600"/>
            <a:ext cx="7772400" cy="5486400"/>
          </a:xfrm>
        </p:spPr>
        <p:txBody>
          <a:bodyPr/>
          <a:lstStyle/>
          <a:p>
            <a:pPr eaLnBrk="1" hangingPunct="1"/>
            <a:r>
              <a:rPr lang="zh-CN" altLang="en-US"/>
              <a:t>输入链表为</a:t>
            </a:r>
            <a:r>
              <a:rPr lang="en-US" altLang="zh-CN"/>
              <a:t>Chain</a:t>
            </a:r>
            <a:r>
              <a:rPr lang="zh-CN" altLang="en-US"/>
              <a:t>类型：</a:t>
            </a:r>
          </a:p>
          <a:p>
            <a:pPr lvl="1" eaLnBrk="1" hangingPunct="1"/>
            <a:r>
              <a:rPr lang="zh-CN" altLang="en-US"/>
              <a:t>连续地删除链表首元素并将其插入到相应箱子链表的首部</a:t>
            </a:r>
          </a:p>
          <a:p>
            <a:pPr lvl="1" eaLnBrk="1" hangingPunct="1"/>
            <a:r>
              <a:rPr lang="zh-CN" altLang="en-US"/>
              <a:t>逐个删除每个箱子中的元素（从最后一个箱子开始）并将其插入到一个初始为空的链表的首部</a:t>
            </a:r>
          </a:p>
        </p:txBody>
      </p:sp>
      <p:sp>
        <p:nvSpPr>
          <p:cNvPr id="86020" name="灯片编号占位符 3"/>
          <p:cNvSpPr>
            <a:spLocks noGrp="1"/>
          </p:cNvSpPr>
          <p:nvPr>
            <p:ph type="sldNum" sz="quarter" idx="11"/>
          </p:nvPr>
        </p:nvSpPr>
        <p:spPr>
          <a:noFill/>
        </p:spPr>
        <p:txBody>
          <a:bodyPr/>
          <a:lstStyle/>
          <a:p>
            <a:fld id="{2161217F-54A5-476A-A2A6-BC46B4D3276A}" type="slidenum">
              <a:rPr lang="en-US" altLang="en-US" smtClean="0"/>
              <a:pPr/>
              <a:t>64</a:t>
            </a:fld>
            <a:endParaRPr lang="en-US"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a:t>链表数据域</a:t>
            </a:r>
            <a:r>
              <a:rPr lang="en-US" altLang="zh-CN"/>
              <a:t>——Node</a:t>
            </a:r>
            <a:r>
              <a:rPr lang="zh-CN" altLang="en-US"/>
              <a:t>类</a:t>
            </a:r>
          </a:p>
        </p:txBody>
      </p:sp>
      <p:sp>
        <p:nvSpPr>
          <p:cNvPr id="87043" name="Rectangle 3"/>
          <p:cNvSpPr>
            <a:spLocks noGrp="1" noChangeArrowheads="1"/>
          </p:cNvSpPr>
          <p:nvPr>
            <p:ph type="body" idx="1"/>
          </p:nvPr>
        </p:nvSpPr>
        <p:spPr/>
        <p:txBody>
          <a:bodyPr/>
          <a:lstStyle/>
          <a:p>
            <a:pPr eaLnBrk="1" hangingPunct="1">
              <a:buClrTx/>
              <a:buFontTx/>
              <a:buNone/>
            </a:pPr>
            <a:r>
              <a:rPr lang="en-US" altLang="zh-CN" sz="1600">
                <a:solidFill>
                  <a:srgbClr val="0000FF"/>
                </a:solidFill>
                <a:latin typeface="Tahoma" pitchFamily="34" charset="0"/>
              </a:rPr>
              <a:t>class Node {</a:t>
            </a:r>
          </a:p>
          <a:p>
            <a:pPr eaLnBrk="1" hangingPunct="1">
              <a:buClrTx/>
              <a:buFontTx/>
              <a:buNone/>
            </a:pPr>
            <a:r>
              <a:rPr lang="en-US" altLang="zh-CN" sz="1600">
                <a:solidFill>
                  <a:srgbClr val="0000FF"/>
                </a:solidFill>
                <a:latin typeface="Tahoma" pitchFamily="34" charset="0"/>
              </a:rPr>
              <a:t>   friend ostream&amp; operator&lt;&lt;(ostream&amp;, const Node &amp;);</a:t>
            </a:r>
          </a:p>
          <a:p>
            <a:pPr eaLnBrk="1" hangingPunct="1">
              <a:buClrTx/>
              <a:buFontTx/>
              <a:buNone/>
            </a:pPr>
            <a:r>
              <a:rPr lang="en-US" altLang="zh-CN" sz="1600">
                <a:solidFill>
                  <a:srgbClr val="0000FF"/>
                </a:solidFill>
                <a:latin typeface="Tahoma" pitchFamily="34" charset="0"/>
              </a:rPr>
              <a:t>   friend void BinSort(Chain&lt;Node&gt;&amp;, int);</a:t>
            </a:r>
          </a:p>
          <a:p>
            <a:pPr eaLnBrk="1" hangingPunct="1">
              <a:buClrTx/>
              <a:buFontTx/>
              <a:buNone/>
            </a:pPr>
            <a:endParaRPr lang="en-US" altLang="zh-CN" sz="1600">
              <a:solidFill>
                <a:srgbClr val="0000FF"/>
              </a:solidFill>
              <a:latin typeface="Tahoma" pitchFamily="34" charset="0"/>
            </a:endParaRPr>
          </a:p>
          <a:p>
            <a:pPr eaLnBrk="1" hangingPunct="1">
              <a:buClrTx/>
              <a:buFontTx/>
              <a:buNone/>
            </a:pPr>
            <a:r>
              <a:rPr lang="en-US" altLang="zh-CN" sz="1600">
                <a:solidFill>
                  <a:srgbClr val="0000FF"/>
                </a:solidFill>
                <a:latin typeface="Tahoma" pitchFamily="34" charset="0"/>
              </a:rPr>
              <a:t>public:</a:t>
            </a:r>
          </a:p>
          <a:p>
            <a:pPr eaLnBrk="1" hangingPunct="1">
              <a:buClrTx/>
              <a:buFontTx/>
              <a:buNone/>
            </a:pPr>
            <a:r>
              <a:rPr lang="en-US" altLang="zh-CN" sz="1600">
                <a:solidFill>
                  <a:srgbClr val="0000FF"/>
                </a:solidFill>
                <a:latin typeface="Tahoma" pitchFamily="34" charset="0"/>
              </a:rPr>
              <a:t>      int operator !=(Node x) const</a:t>
            </a:r>
          </a:p>
          <a:p>
            <a:pPr eaLnBrk="1" hangingPunct="1">
              <a:buClrTx/>
              <a:buFontTx/>
              <a:buNone/>
            </a:pPr>
            <a:r>
              <a:rPr lang="en-US" altLang="zh-CN" sz="1600">
                <a:solidFill>
                  <a:srgbClr val="0000FF"/>
                </a:solidFill>
                <a:latin typeface="Tahoma" pitchFamily="34" charset="0"/>
              </a:rPr>
              <a:t>         {return (score != x.score);}</a:t>
            </a:r>
          </a:p>
          <a:p>
            <a:pPr eaLnBrk="1" hangingPunct="1">
              <a:buClrTx/>
              <a:buFontTx/>
              <a:buNone/>
            </a:pPr>
            <a:r>
              <a:rPr lang="en-US" altLang="zh-CN" sz="1600">
                <a:solidFill>
                  <a:srgbClr val="0000FF"/>
                </a:solidFill>
                <a:latin typeface="Tahoma" pitchFamily="34" charset="0"/>
              </a:rPr>
              <a:t>   private:</a:t>
            </a:r>
          </a:p>
          <a:p>
            <a:pPr eaLnBrk="1" hangingPunct="1">
              <a:buClrTx/>
              <a:buFontTx/>
              <a:buNone/>
            </a:pPr>
            <a:r>
              <a:rPr lang="en-US" altLang="zh-CN" sz="1600">
                <a:solidFill>
                  <a:srgbClr val="0000FF"/>
                </a:solidFill>
                <a:latin typeface="Tahoma" pitchFamily="34" charset="0"/>
              </a:rPr>
              <a:t>      int score;</a:t>
            </a:r>
          </a:p>
          <a:p>
            <a:pPr eaLnBrk="1" hangingPunct="1">
              <a:buClrTx/>
              <a:buFontTx/>
              <a:buNone/>
            </a:pPr>
            <a:r>
              <a:rPr lang="en-US" altLang="zh-CN" sz="1600">
                <a:solidFill>
                  <a:srgbClr val="0000FF"/>
                </a:solidFill>
                <a:latin typeface="Tahoma" pitchFamily="34" charset="0"/>
              </a:rPr>
              <a:t>      char *name;</a:t>
            </a:r>
          </a:p>
          <a:p>
            <a:pPr eaLnBrk="1" hangingPunct="1">
              <a:buClrTx/>
              <a:buFontTx/>
              <a:buNone/>
            </a:pPr>
            <a:r>
              <a:rPr lang="en-US" altLang="zh-CN" sz="1600">
                <a:solidFill>
                  <a:srgbClr val="0000FF"/>
                </a:solidFill>
                <a:latin typeface="Tahoma" pitchFamily="34" charset="0"/>
              </a:rPr>
              <a:t>};</a:t>
            </a:r>
          </a:p>
          <a:p>
            <a:pPr eaLnBrk="1" hangingPunct="1">
              <a:buClrTx/>
              <a:buFontTx/>
              <a:buNone/>
            </a:pPr>
            <a:r>
              <a:rPr lang="en-US" altLang="zh-CN" sz="1600">
                <a:solidFill>
                  <a:srgbClr val="0000FF"/>
                </a:solidFill>
                <a:latin typeface="Tahoma" pitchFamily="34" charset="0"/>
              </a:rPr>
              <a:t>ostream&amp; operator&lt;&lt;(ostream&amp; out, const Node&amp; x)</a:t>
            </a:r>
          </a:p>
          <a:p>
            <a:pPr eaLnBrk="1" hangingPunct="1">
              <a:buClrTx/>
              <a:buFontTx/>
              <a:buNone/>
            </a:pPr>
            <a:r>
              <a:rPr lang="en-US" altLang="zh-CN" sz="1600">
                <a:solidFill>
                  <a:srgbClr val="0000FF"/>
                </a:solidFill>
                <a:latin typeface="Tahoma" pitchFamily="34" charset="0"/>
              </a:rPr>
              <a:t>   {out &lt;&lt; x.score &lt;&lt; ' '; return out;}</a:t>
            </a:r>
            <a:endParaRPr lang="en-US" altLang="zh-CN" sz="1600"/>
          </a:p>
        </p:txBody>
      </p:sp>
      <p:sp>
        <p:nvSpPr>
          <p:cNvPr id="87044" name="Text Box 5"/>
          <p:cNvSpPr txBox="1">
            <a:spLocks noChangeArrowheads="1"/>
          </p:cNvSpPr>
          <p:nvPr/>
        </p:nvSpPr>
        <p:spPr bwMode="ltGray">
          <a:xfrm>
            <a:off x="5334000" y="4114800"/>
            <a:ext cx="3124200" cy="646113"/>
          </a:xfrm>
          <a:prstGeom prst="rect">
            <a:avLst/>
          </a:prstGeom>
          <a:noFill/>
          <a:ln w="9525">
            <a:noFill/>
            <a:miter lim="800000"/>
            <a:headEnd/>
            <a:tailEnd/>
          </a:ln>
        </p:spPr>
        <p:txBody>
          <a:bodyPr>
            <a:spAutoFit/>
          </a:bodyPr>
          <a:lstStyle/>
          <a:p>
            <a:pPr>
              <a:spcBef>
                <a:spcPct val="50000"/>
              </a:spcBef>
            </a:pPr>
            <a:r>
              <a:rPr lang="en-US" altLang="zh-CN">
                <a:solidFill>
                  <a:srgbClr val="FF0000"/>
                </a:solidFill>
              </a:rPr>
              <a:t>Chain</a:t>
            </a:r>
            <a:r>
              <a:rPr lang="zh-CN" altLang="en-US">
                <a:solidFill>
                  <a:srgbClr val="FF0000"/>
                </a:solidFill>
              </a:rPr>
              <a:t>类需要</a:t>
            </a:r>
            <a:r>
              <a:rPr lang="en-US" altLang="zh-CN">
                <a:solidFill>
                  <a:srgbClr val="FF0000"/>
                </a:solidFill>
              </a:rPr>
              <a:t>Node</a:t>
            </a:r>
            <a:r>
              <a:rPr lang="zh-CN" altLang="en-US">
                <a:solidFill>
                  <a:srgbClr val="FF0000"/>
                </a:solidFill>
              </a:rPr>
              <a:t>类支持这两个操作</a:t>
            </a:r>
            <a:endParaRPr lang="zh-CN" altLang="en-US">
              <a:solidFill>
                <a:srgbClr val="FF0000"/>
              </a:solidFill>
              <a:latin typeface="Times New Roman" pitchFamily="18" charset="0"/>
            </a:endParaRPr>
          </a:p>
        </p:txBody>
      </p:sp>
      <p:sp>
        <p:nvSpPr>
          <p:cNvPr id="87045" name="Line 6"/>
          <p:cNvSpPr>
            <a:spLocks noChangeShapeType="1"/>
          </p:cNvSpPr>
          <p:nvPr/>
        </p:nvSpPr>
        <p:spPr bwMode="ltGray">
          <a:xfrm flipH="1" flipV="1">
            <a:off x="2598738" y="3429000"/>
            <a:ext cx="2511425" cy="896938"/>
          </a:xfrm>
          <a:prstGeom prst="line">
            <a:avLst/>
          </a:prstGeom>
          <a:noFill/>
          <a:ln w="25400">
            <a:solidFill>
              <a:srgbClr val="FF0000"/>
            </a:solidFill>
            <a:round/>
            <a:headEnd/>
            <a:tailEnd type="triangle" w="med" len="med"/>
          </a:ln>
        </p:spPr>
        <p:txBody>
          <a:bodyPr wrap="none" anchor="ctr"/>
          <a:lstStyle/>
          <a:p>
            <a:endParaRPr lang="zh-CN" altLang="en-US"/>
          </a:p>
        </p:txBody>
      </p:sp>
      <p:sp>
        <p:nvSpPr>
          <p:cNvPr id="87046" name="Line 7"/>
          <p:cNvSpPr>
            <a:spLocks noChangeShapeType="1"/>
          </p:cNvSpPr>
          <p:nvPr/>
        </p:nvSpPr>
        <p:spPr bwMode="ltGray">
          <a:xfrm flipH="1">
            <a:off x="2957513" y="4505325"/>
            <a:ext cx="2362200" cy="1219200"/>
          </a:xfrm>
          <a:prstGeom prst="line">
            <a:avLst/>
          </a:prstGeom>
          <a:noFill/>
          <a:ln w="25400">
            <a:solidFill>
              <a:srgbClr val="FF0000"/>
            </a:solidFill>
            <a:round/>
            <a:headEnd/>
            <a:tailEnd type="triangle" w="med" len="med"/>
          </a:ln>
        </p:spPr>
        <p:txBody>
          <a:bodyPr wrap="none" anchor="ctr"/>
          <a:lstStyle/>
          <a:p>
            <a:endParaRPr lang="zh-CN" altLang="en-US"/>
          </a:p>
        </p:txBody>
      </p:sp>
      <p:sp>
        <p:nvSpPr>
          <p:cNvPr id="87047" name="灯片编号占位符 3"/>
          <p:cNvSpPr>
            <a:spLocks noGrp="1"/>
          </p:cNvSpPr>
          <p:nvPr>
            <p:ph type="sldNum" sz="quarter" idx="11"/>
          </p:nvPr>
        </p:nvSpPr>
        <p:spPr>
          <a:noFill/>
        </p:spPr>
        <p:txBody>
          <a:bodyPr/>
          <a:lstStyle/>
          <a:p>
            <a:fld id="{F6C0D4C8-0E97-4F6B-9C34-86075293CD2D}" type="slidenum">
              <a:rPr lang="en-US" altLang="en-US" smtClean="0"/>
              <a:pPr/>
              <a:t>65</a:t>
            </a:fld>
            <a:endParaRPr lang="en-US"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zh-CN" altLang="en-US"/>
              <a:t>箱子排序实现</a:t>
            </a:r>
          </a:p>
        </p:txBody>
      </p:sp>
      <p:sp>
        <p:nvSpPr>
          <p:cNvPr id="88067" name="Rectangle 3"/>
          <p:cNvSpPr>
            <a:spLocks noGrp="1" noChangeArrowheads="1"/>
          </p:cNvSpPr>
          <p:nvPr>
            <p:ph type="body" idx="1"/>
          </p:nvPr>
        </p:nvSpPr>
        <p:spPr/>
        <p:txBody>
          <a:bodyPr/>
          <a:lstStyle/>
          <a:p>
            <a:pPr eaLnBrk="1" hangingPunct="1">
              <a:buClrTx/>
              <a:buFontTx/>
              <a:buNone/>
            </a:pPr>
            <a:r>
              <a:rPr lang="en-US" altLang="zh-CN" sz="2000">
                <a:solidFill>
                  <a:srgbClr val="0000FF"/>
                </a:solidFill>
                <a:latin typeface="Tahoma" pitchFamily="34" charset="0"/>
              </a:rPr>
              <a:t>void BinSort(Chain&lt;Node&gt;&amp; X, int range)</a:t>
            </a:r>
          </a:p>
          <a:p>
            <a:pPr eaLnBrk="1" hangingPunct="1">
              <a:buClrTx/>
              <a:buFontTx/>
              <a:buNone/>
            </a:pPr>
            <a:r>
              <a:rPr lang="en-US" altLang="zh-CN" sz="2000">
                <a:solidFill>
                  <a:srgbClr val="0000FF"/>
                </a:solidFill>
                <a:latin typeface="Tahoma" pitchFamily="34" charset="0"/>
              </a:rPr>
              <a:t>{</a:t>
            </a:r>
            <a:r>
              <a:rPr lang="en-US" altLang="zh-CN" sz="2000">
                <a:solidFill>
                  <a:srgbClr val="008000"/>
                </a:solidFill>
                <a:latin typeface="Tahoma" pitchFamily="34" charset="0"/>
              </a:rPr>
              <a:t>// Sort by score.</a:t>
            </a:r>
          </a:p>
          <a:p>
            <a:pPr eaLnBrk="1" hangingPunct="1">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int len = X.Length();</a:t>
            </a:r>
          </a:p>
          <a:p>
            <a:pPr eaLnBrk="1" hangingPunct="1">
              <a:buClrTx/>
              <a:buFontTx/>
              <a:buNone/>
            </a:pPr>
            <a:r>
              <a:rPr lang="en-US" altLang="zh-CN" sz="2000">
                <a:solidFill>
                  <a:srgbClr val="0000FF"/>
                </a:solidFill>
                <a:latin typeface="Tahoma" pitchFamily="34" charset="0"/>
              </a:rPr>
              <a:t>   Node x;</a:t>
            </a:r>
          </a:p>
          <a:p>
            <a:pPr eaLnBrk="1" hangingPunct="1">
              <a:buClrTx/>
              <a:buFontTx/>
              <a:buNone/>
            </a:pPr>
            <a:r>
              <a:rPr lang="en-US" altLang="zh-CN" sz="2000">
                <a:solidFill>
                  <a:srgbClr val="0000FF"/>
                </a:solidFill>
                <a:latin typeface="Tahoma" pitchFamily="34" charset="0"/>
              </a:rPr>
              <a:t>   Chain&lt;Node&gt; *bin;</a:t>
            </a:r>
          </a:p>
          <a:p>
            <a:pPr eaLnBrk="1" hangingPunct="1">
              <a:buClrTx/>
              <a:buFontTx/>
              <a:buNone/>
            </a:pPr>
            <a:r>
              <a:rPr lang="en-US" altLang="zh-CN" sz="2000">
                <a:solidFill>
                  <a:srgbClr val="0000FF"/>
                </a:solidFill>
                <a:latin typeface="Tahoma" pitchFamily="34" charset="0"/>
              </a:rPr>
              <a:t>   bin = new Chain&lt;Node&gt; [range + 1];</a:t>
            </a:r>
          </a:p>
          <a:p>
            <a:pPr eaLnBrk="1" hangingPunct="1">
              <a:buClrTx/>
              <a:buFontTx/>
              <a:buNone/>
            </a:pPr>
            <a:r>
              <a:rPr lang="en-US" altLang="zh-CN" sz="2000">
                <a:solidFill>
                  <a:srgbClr val="0000FF"/>
                </a:solidFill>
                <a:latin typeface="Tahoma" pitchFamily="34" charset="0"/>
              </a:rPr>
              <a:t>   </a:t>
            </a:r>
            <a:r>
              <a:rPr lang="en-US" altLang="zh-CN" sz="2000">
                <a:solidFill>
                  <a:srgbClr val="008000"/>
                </a:solidFill>
                <a:latin typeface="Tahoma" pitchFamily="34" charset="0"/>
              </a:rPr>
              <a:t>// </a:t>
            </a:r>
            <a:r>
              <a:rPr lang="zh-CN" altLang="en-US" sz="2000">
                <a:solidFill>
                  <a:srgbClr val="008000"/>
                </a:solidFill>
                <a:latin typeface="Tahoma" pitchFamily="34" charset="0"/>
              </a:rPr>
              <a:t>以下部分为关键：将元素放入箱子</a:t>
            </a:r>
            <a:endParaRPr lang="en-US" altLang="zh-CN" sz="2000">
              <a:solidFill>
                <a:srgbClr val="008000"/>
              </a:solidFill>
              <a:latin typeface="Tahoma" pitchFamily="34" charset="0"/>
            </a:endParaRPr>
          </a:p>
          <a:p>
            <a:pPr eaLnBrk="1" hangingPunct="1">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for (int i = 1; i &lt;= len; i++) {</a:t>
            </a:r>
          </a:p>
          <a:p>
            <a:pPr eaLnBrk="1" hangingPunct="1">
              <a:buClrTx/>
              <a:buFontTx/>
              <a:buNone/>
            </a:pPr>
            <a:r>
              <a:rPr lang="en-US" altLang="zh-CN" sz="2000">
                <a:solidFill>
                  <a:srgbClr val="0000FF"/>
                </a:solidFill>
                <a:latin typeface="Tahoma" pitchFamily="34" charset="0"/>
              </a:rPr>
              <a:t>      X.Delete(1,x);</a:t>
            </a:r>
          </a:p>
          <a:p>
            <a:pPr eaLnBrk="1" hangingPunct="1">
              <a:buClrTx/>
              <a:buFontTx/>
              <a:buNone/>
            </a:pPr>
            <a:r>
              <a:rPr lang="en-US" altLang="zh-CN" sz="2000">
                <a:solidFill>
                  <a:srgbClr val="0000FF"/>
                </a:solidFill>
                <a:latin typeface="Tahoma" pitchFamily="34" charset="0"/>
              </a:rPr>
              <a:t>      bin[x.score].Insert(0,x);</a:t>
            </a:r>
          </a:p>
          <a:p>
            <a:pPr eaLnBrk="1" hangingPunct="1">
              <a:buClrTx/>
              <a:buFontTx/>
              <a:buNone/>
            </a:pPr>
            <a:r>
              <a:rPr lang="en-US" altLang="zh-CN" sz="2000">
                <a:solidFill>
                  <a:srgbClr val="0000FF"/>
                </a:solidFill>
                <a:latin typeface="Tahoma" pitchFamily="34" charset="0"/>
              </a:rPr>
              <a:t>      }</a:t>
            </a:r>
          </a:p>
        </p:txBody>
      </p:sp>
      <p:sp>
        <p:nvSpPr>
          <p:cNvPr id="88068" name="Text Box 5"/>
          <p:cNvSpPr txBox="1">
            <a:spLocks noChangeArrowheads="1"/>
          </p:cNvSpPr>
          <p:nvPr/>
        </p:nvSpPr>
        <p:spPr bwMode="ltGray">
          <a:xfrm>
            <a:off x="5257800" y="2362200"/>
            <a:ext cx="2590800" cy="457200"/>
          </a:xfrm>
          <a:prstGeom prst="rect">
            <a:avLst/>
          </a:prstGeom>
          <a:noFill/>
          <a:ln w="9525">
            <a:noFill/>
            <a:miter lim="800000"/>
            <a:headEnd/>
            <a:tailEnd/>
          </a:ln>
        </p:spPr>
        <p:txBody>
          <a:bodyPr>
            <a:spAutoFit/>
          </a:bodyPr>
          <a:lstStyle/>
          <a:p>
            <a:pPr>
              <a:spcBef>
                <a:spcPct val="50000"/>
              </a:spcBef>
            </a:pPr>
            <a:r>
              <a:rPr lang="zh-CN" altLang="en-US">
                <a:solidFill>
                  <a:schemeClr val="hlink"/>
                </a:solidFill>
              </a:rPr>
              <a:t>元素的取值范围</a:t>
            </a:r>
            <a:endParaRPr lang="zh-CN" altLang="en-US">
              <a:solidFill>
                <a:schemeClr val="hlink"/>
              </a:solidFill>
              <a:latin typeface="Times New Roman" pitchFamily="18" charset="0"/>
            </a:endParaRPr>
          </a:p>
        </p:txBody>
      </p:sp>
      <p:sp>
        <p:nvSpPr>
          <p:cNvPr id="88069" name="Line 6"/>
          <p:cNvSpPr>
            <a:spLocks noChangeShapeType="1"/>
          </p:cNvSpPr>
          <p:nvPr/>
        </p:nvSpPr>
        <p:spPr bwMode="ltGray">
          <a:xfrm flipH="1" flipV="1">
            <a:off x="5486400" y="1676400"/>
            <a:ext cx="685800" cy="762000"/>
          </a:xfrm>
          <a:prstGeom prst="line">
            <a:avLst/>
          </a:prstGeom>
          <a:noFill/>
          <a:ln w="25400">
            <a:solidFill>
              <a:srgbClr val="FF0000"/>
            </a:solidFill>
            <a:round/>
            <a:headEnd/>
            <a:tailEnd type="triangle" w="med" len="med"/>
          </a:ln>
        </p:spPr>
        <p:txBody>
          <a:bodyPr wrap="none" anchor="ctr"/>
          <a:lstStyle/>
          <a:p>
            <a:endParaRPr lang="zh-CN" altLang="en-US"/>
          </a:p>
        </p:txBody>
      </p:sp>
      <p:sp>
        <p:nvSpPr>
          <p:cNvPr id="88070" name="灯片编号占位符 3"/>
          <p:cNvSpPr>
            <a:spLocks noGrp="1"/>
          </p:cNvSpPr>
          <p:nvPr>
            <p:ph type="sldNum" sz="quarter" idx="11"/>
          </p:nvPr>
        </p:nvSpPr>
        <p:spPr>
          <a:noFill/>
        </p:spPr>
        <p:txBody>
          <a:bodyPr/>
          <a:lstStyle/>
          <a:p>
            <a:fld id="{868E0FBA-4438-4EC3-B2DB-90EBE8623771}" type="slidenum">
              <a:rPr lang="en-US" altLang="en-US" smtClean="0"/>
              <a:pPr/>
              <a:t>66</a:t>
            </a:fld>
            <a:endParaRPr lang="en-US"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a:t>箱子排序实现（续）</a:t>
            </a:r>
          </a:p>
        </p:txBody>
      </p:sp>
      <p:sp>
        <p:nvSpPr>
          <p:cNvPr id="89091" name="Rectangle 3"/>
          <p:cNvSpPr>
            <a:spLocks noGrp="1" noChangeArrowheads="1"/>
          </p:cNvSpPr>
          <p:nvPr>
            <p:ph type="body" idx="1"/>
          </p:nvPr>
        </p:nvSpPr>
        <p:spPr>
          <a:xfrm>
            <a:off x="1182688" y="1371600"/>
            <a:ext cx="7772400" cy="5106988"/>
          </a:xfrm>
        </p:spPr>
        <p:txBody>
          <a:bodyPr/>
          <a:lstStyle/>
          <a:p>
            <a:pPr eaLnBrk="1" hangingPunct="1">
              <a:buClrTx/>
              <a:buFontTx/>
              <a:buNone/>
            </a:pPr>
            <a:r>
              <a:rPr lang="en-US" altLang="zh-CN" sz="2000">
                <a:solidFill>
                  <a:srgbClr val="0000FF"/>
                </a:solidFill>
                <a:latin typeface="Tahoma" pitchFamily="34" charset="0"/>
              </a:rPr>
              <a:t>for (int j = range; j &gt;= 0; j--)</a:t>
            </a:r>
          </a:p>
          <a:p>
            <a:pPr eaLnBrk="1" hangingPunct="1">
              <a:buClrTx/>
              <a:buFontTx/>
              <a:buNone/>
            </a:pPr>
            <a:r>
              <a:rPr lang="en-US" altLang="zh-CN" sz="2000">
                <a:solidFill>
                  <a:srgbClr val="0000FF"/>
                </a:solidFill>
                <a:latin typeface="Tahoma" pitchFamily="34" charset="0"/>
              </a:rPr>
              <a:t>      while (!bin[j].IsEmpty()) {</a:t>
            </a:r>
          </a:p>
          <a:p>
            <a:pPr eaLnBrk="1" hangingPunct="1">
              <a:buClrTx/>
              <a:buFontTx/>
              <a:buNone/>
            </a:pPr>
            <a:r>
              <a:rPr lang="en-US" altLang="zh-CN" sz="2000">
                <a:solidFill>
                  <a:srgbClr val="0000FF"/>
                </a:solidFill>
                <a:latin typeface="Tahoma" pitchFamily="34" charset="0"/>
              </a:rPr>
              <a:t>         bin[j].Delete(1,x);</a:t>
            </a:r>
          </a:p>
          <a:p>
            <a:pPr eaLnBrk="1" hangingPunct="1">
              <a:buClrTx/>
              <a:buFontTx/>
              <a:buNone/>
            </a:pPr>
            <a:r>
              <a:rPr lang="en-US" altLang="zh-CN" sz="2000">
                <a:solidFill>
                  <a:srgbClr val="0000FF"/>
                </a:solidFill>
                <a:latin typeface="Tahoma" pitchFamily="34" charset="0"/>
              </a:rPr>
              <a:t>         X.Insert(0,x);</a:t>
            </a:r>
          </a:p>
          <a:p>
            <a:pPr eaLnBrk="1" hangingPunct="1">
              <a:buClrTx/>
              <a:buFontTx/>
              <a:buNone/>
            </a:pPr>
            <a:r>
              <a:rPr lang="en-US" altLang="zh-CN" sz="2000">
                <a:solidFill>
                  <a:srgbClr val="0000FF"/>
                </a:solidFill>
                <a:latin typeface="Tahoma" pitchFamily="34" charset="0"/>
              </a:rPr>
              <a:t>         }</a:t>
            </a:r>
          </a:p>
          <a:p>
            <a:pPr eaLnBrk="1" hangingPunct="1">
              <a:buClrTx/>
              <a:buFontTx/>
              <a:buNone/>
            </a:pPr>
            <a:r>
              <a:rPr lang="en-US" altLang="zh-CN" sz="2000">
                <a:solidFill>
                  <a:srgbClr val="0000FF"/>
                </a:solidFill>
                <a:latin typeface="Tahoma" pitchFamily="34" charset="0"/>
              </a:rPr>
              <a:t>   delete [] bin;</a:t>
            </a:r>
          </a:p>
          <a:p>
            <a:pPr eaLnBrk="1" hangingPunct="1">
              <a:buClrTx/>
              <a:buFontTx/>
              <a:buNone/>
            </a:pPr>
            <a:r>
              <a:rPr lang="en-US" altLang="zh-CN" sz="2000">
                <a:solidFill>
                  <a:srgbClr val="0000FF"/>
                </a:solidFill>
                <a:latin typeface="Tahoma" pitchFamily="34" charset="0"/>
              </a:rPr>
              <a:t>}</a:t>
            </a:r>
          </a:p>
          <a:p>
            <a:pPr eaLnBrk="1" hangingPunct="1"/>
            <a:r>
              <a:rPr lang="en-US" altLang="zh-CN"/>
              <a:t>Delete</a:t>
            </a:r>
            <a:r>
              <a:rPr lang="zh-CN" altLang="en-US"/>
              <a:t>操作</a:t>
            </a:r>
            <a:r>
              <a:rPr lang="en-US" altLang="zh-CN"/>
              <a:t>——</a:t>
            </a:r>
            <a:r>
              <a:rPr lang="en-US" altLang="zh-CN">
                <a:cs typeface="Times New Roman" pitchFamily="18" charset="0"/>
              </a:rPr>
              <a:t>Θ</a:t>
            </a:r>
            <a:r>
              <a:rPr lang="en-US" altLang="zh-CN"/>
              <a:t>(1)</a:t>
            </a:r>
            <a:r>
              <a:rPr lang="en-US" altLang="zh-CN">
                <a:sym typeface="Wingdings" pitchFamily="2" charset="2"/>
              </a:rPr>
              <a:t></a:t>
            </a:r>
          </a:p>
          <a:p>
            <a:pPr eaLnBrk="1" hangingPunct="1"/>
            <a:r>
              <a:rPr lang="zh-CN" altLang="en-US">
                <a:sym typeface="Wingdings" pitchFamily="2" charset="2"/>
              </a:rPr>
              <a:t>第一个循环</a:t>
            </a:r>
            <a:r>
              <a:rPr lang="en-US" altLang="zh-CN">
                <a:cs typeface="Times New Roman" pitchFamily="18" charset="0"/>
              </a:rPr>
              <a:t>Θ</a:t>
            </a:r>
            <a:r>
              <a:rPr lang="en-US" altLang="zh-CN"/>
              <a:t>(n)</a:t>
            </a:r>
            <a:r>
              <a:rPr lang="zh-CN" altLang="en-US"/>
              <a:t>，第二个循环</a:t>
            </a:r>
            <a:r>
              <a:rPr lang="en-US" altLang="zh-CN">
                <a:cs typeface="Times New Roman" pitchFamily="18" charset="0"/>
              </a:rPr>
              <a:t>Θ</a:t>
            </a:r>
            <a:r>
              <a:rPr lang="en-US" altLang="zh-CN"/>
              <a:t>(n+range)</a:t>
            </a:r>
          </a:p>
          <a:p>
            <a:pPr eaLnBrk="1" hangingPunct="1"/>
            <a:r>
              <a:rPr lang="zh-CN" altLang="en-US"/>
              <a:t>总复杂性</a:t>
            </a:r>
            <a:r>
              <a:rPr lang="en-US" altLang="zh-CN">
                <a:cs typeface="Times New Roman" pitchFamily="18" charset="0"/>
              </a:rPr>
              <a:t>Θ</a:t>
            </a:r>
            <a:r>
              <a:rPr lang="en-US" altLang="zh-CN"/>
              <a:t>(n+range)</a:t>
            </a:r>
          </a:p>
        </p:txBody>
      </p:sp>
      <p:sp>
        <p:nvSpPr>
          <p:cNvPr id="89092" name="灯片编号占位符 3"/>
          <p:cNvSpPr>
            <a:spLocks noGrp="1"/>
          </p:cNvSpPr>
          <p:nvPr>
            <p:ph type="sldNum" sz="quarter" idx="11"/>
          </p:nvPr>
        </p:nvSpPr>
        <p:spPr>
          <a:noFill/>
        </p:spPr>
        <p:txBody>
          <a:bodyPr/>
          <a:lstStyle/>
          <a:p>
            <a:fld id="{CF26A2E4-B1E9-4B54-B515-B946B319C0B9}" type="slidenum">
              <a:rPr lang="en-US" altLang="en-US" smtClean="0"/>
              <a:pPr/>
              <a:t>67</a:t>
            </a:fld>
            <a:endParaRPr lang="en-US"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a:t>优化：作为</a:t>
            </a:r>
            <a:r>
              <a:rPr lang="en-US" altLang="zh-CN"/>
              <a:t>Chain</a:t>
            </a:r>
            <a:r>
              <a:rPr lang="zh-CN" altLang="en-US"/>
              <a:t>类的成员函数</a:t>
            </a:r>
          </a:p>
        </p:txBody>
      </p:sp>
      <p:sp>
        <p:nvSpPr>
          <p:cNvPr id="90115" name="Rectangle 3"/>
          <p:cNvSpPr>
            <a:spLocks noGrp="1" noChangeArrowheads="1"/>
          </p:cNvSpPr>
          <p:nvPr>
            <p:ph type="body" idx="1"/>
          </p:nvPr>
        </p:nvSpPr>
        <p:spPr>
          <a:xfrm>
            <a:off x="1182688" y="1371600"/>
            <a:ext cx="7772400" cy="5105400"/>
          </a:xfrm>
        </p:spPr>
        <p:txBody>
          <a:bodyPr/>
          <a:lstStyle/>
          <a:p>
            <a:pPr eaLnBrk="1" hangingPunct="1">
              <a:lnSpc>
                <a:spcPct val="90000"/>
              </a:lnSpc>
            </a:pPr>
            <a:r>
              <a:rPr lang="zh-CN" altLang="en-US"/>
              <a:t>直接操纵</a:t>
            </a:r>
            <a:r>
              <a:rPr lang="en-US" altLang="zh-CN"/>
              <a:t>Chain</a:t>
            </a:r>
            <a:r>
              <a:rPr lang="zh-CN" altLang="en-US"/>
              <a:t>的数据成员</a:t>
            </a:r>
            <a:endParaRPr lang="zh-CN" altLang="en-US">
              <a:solidFill>
                <a:srgbClr val="FF0000"/>
              </a:solidFill>
            </a:endParaRPr>
          </a:p>
          <a:p>
            <a:pPr eaLnBrk="1" hangingPunct="1">
              <a:lnSpc>
                <a:spcPct val="90000"/>
              </a:lnSpc>
            </a:pPr>
            <a:r>
              <a:rPr lang="zh-CN" altLang="en-US"/>
              <a:t>节点重复被多个链表使用，避免对</a:t>
            </a:r>
            <a:r>
              <a:rPr lang="en-US" altLang="zh-CN"/>
              <a:t>new</a:t>
            </a:r>
            <a:r>
              <a:rPr lang="zh-CN" altLang="en-US"/>
              <a:t>和</a:t>
            </a:r>
            <a:r>
              <a:rPr lang="en-US" altLang="zh-CN"/>
              <a:t>delete</a:t>
            </a:r>
            <a:r>
              <a:rPr lang="zh-CN" altLang="en-US"/>
              <a:t>的频繁调用</a:t>
            </a:r>
          </a:p>
          <a:p>
            <a:pPr eaLnBrk="1" hangingPunct="1">
              <a:spcBef>
                <a:spcPct val="10000"/>
              </a:spcBef>
              <a:buClrTx/>
              <a:buFontTx/>
              <a:buNone/>
            </a:pPr>
            <a:r>
              <a:rPr lang="en-US" altLang="zh-CN" sz="2000">
                <a:solidFill>
                  <a:srgbClr val="0000FF"/>
                </a:solidFill>
                <a:latin typeface="Tahoma" pitchFamily="34" charset="0"/>
              </a:rPr>
              <a:t>template&lt;class T&gt;</a:t>
            </a:r>
          </a:p>
          <a:p>
            <a:pPr eaLnBrk="1" hangingPunct="1">
              <a:spcBef>
                <a:spcPct val="10000"/>
              </a:spcBef>
              <a:buClrTx/>
              <a:buFontTx/>
              <a:buNone/>
            </a:pPr>
            <a:r>
              <a:rPr lang="en-US" altLang="zh-CN" sz="2000">
                <a:solidFill>
                  <a:srgbClr val="0000FF"/>
                </a:solidFill>
                <a:latin typeface="Tahoma" pitchFamily="34" charset="0"/>
              </a:rPr>
              <a:t>void Chain&lt;T&gt;::BinSort(int range)</a:t>
            </a:r>
          </a:p>
          <a:p>
            <a:pPr eaLnBrk="1" hangingPunct="1">
              <a:spcBef>
                <a:spcPct val="10000"/>
              </a:spcBef>
              <a:buClrTx/>
              <a:buFontTx/>
              <a:buNone/>
            </a:pPr>
            <a:r>
              <a:rPr lang="en-US" altLang="zh-CN" sz="2000">
                <a:solidFill>
                  <a:srgbClr val="0000FF"/>
                </a:solidFill>
                <a:latin typeface="Tahoma" pitchFamily="34" charset="0"/>
              </a:rPr>
              <a:t>{</a:t>
            </a:r>
            <a:r>
              <a:rPr lang="en-US" altLang="zh-CN" sz="2000">
                <a:solidFill>
                  <a:srgbClr val="008000"/>
                </a:solidFill>
                <a:latin typeface="Tahoma" pitchFamily="34" charset="0"/>
              </a:rPr>
              <a:t>// Sort by score.</a:t>
            </a:r>
          </a:p>
          <a:p>
            <a:pPr eaLnBrk="1" hangingPunct="1">
              <a:spcBef>
                <a:spcPct val="1000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int b;  </a:t>
            </a:r>
            <a:r>
              <a:rPr lang="en-US" altLang="zh-CN" sz="2000">
                <a:solidFill>
                  <a:srgbClr val="008000"/>
                </a:solidFill>
                <a:latin typeface="Tahoma" pitchFamily="34" charset="0"/>
              </a:rPr>
              <a:t>// bin index</a:t>
            </a:r>
          </a:p>
          <a:p>
            <a:pPr eaLnBrk="1" hangingPunct="1">
              <a:spcBef>
                <a:spcPct val="1000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ChainNode&lt;T&gt; **bottom, **top;</a:t>
            </a:r>
          </a:p>
          <a:p>
            <a:pPr eaLnBrk="1" hangingPunct="1">
              <a:spcBef>
                <a:spcPct val="1000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bottom =</a:t>
            </a:r>
            <a:r>
              <a:rPr lang="en-US" altLang="zh-CN" sz="2000">
                <a:solidFill>
                  <a:srgbClr val="008000"/>
                </a:solidFill>
                <a:latin typeface="Tahoma" pitchFamily="34" charset="0"/>
              </a:rPr>
              <a:t> </a:t>
            </a:r>
            <a:r>
              <a:rPr lang="en-US" altLang="zh-CN" sz="2000">
                <a:solidFill>
                  <a:srgbClr val="0000FF"/>
                </a:solidFill>
                <a:latin typeface="Tahoma" pitchFamily="34" charset="0"/>
              </a:rPr>
              <a:t>new ChainNode&lt;T&gt;* [range + 1];</a:t>
            </a:r>
          </a:p>
          <a:p>
            <a:pPr eaLnBrk="1" hangingPunct="1">
              <a:spcBef>
                <a:spcPct val="10000"/>
              </a:spcBef>
              <a:buClrTx/>
              <a:buFontTx/>
              <a:buNone/>
            </a:pPr>
            <a:r>
              <a:rPr lang="en-US" altLang="zh-CN" sz="2000">
                <a:solidFill>
                  <a:srgbClr val="0000FF"/>
                </a:solidFill>
                <a:latin typeface="Tahoma" pitchFamily="34" charset="0"/>
              </a:rPr>
              <a:t>   top = new ChainNode&lt;T&gt;* [range + 1];</a:t>
            </a:r>
          </a:p>
          <a:p>
            <a:pPr eaLnBrk="1" hangingPunct="1">
              <a:spcBef>
                <a:spcPct val="10000"/>
              </a:spcBef>
              <a:buClrTx/>
              <a:buFontTx/>
              <a:buNone/>
            </a:pPr>
            <a:r>
              <a:rPr lang="en-US" altLang="zh-CN" sz="2000">
                <a:solidFill>
                  <a:srgbClr val="0000FF"/>
                </a:solidFill>
                <a:latin typeface="Tahoma" pitchFamily="34" charset="0"/>
              </a:rPr>
              <a:t>   for (b = 0; b &lt;= range; b++)</a:t>
            </a:r>
          </a:p>
          <a:p>
            <a:pPr eaLnBrk="1" hangingPunct="1">
              <a:spcBef>
                <a:spcPct val="10000"/>
              </a:spcBef>
              <a:buClrTx/>
              <a:buFontTx/>
              <a:buNone/>
            </a:pPr>
            <a:r>
              <a:rPr lang="en-US" altLang="zh-CN" sz="2000">
                <a:solidFill>
                  <a:srgbClr val="0000FF"/>
                </a:solidFill>
                <a:latin typeface="Tahoma" pitchFamily="34" charset="0"/>
              </a:rPr>
              <a:t>      bottom[b] = 0;</a:t>
            </a:r>
            <a:endParaRPr lang="en-US" altLang="zh-CN" sz="2000"/>
          </a:p>
        </p:txBody>
      </p:sp>
      <p:sp>
        <p:nvSpPr>
          <p:cNvPr id="90116" name="Text Box 5"/>
          <p:cNvSpPr txBox="1">
            <a:spLocks noChangeArrowheads="1"/>
          </p:cNvSpPr>
          <p:nvPr/>
        </p:nvSpPr>
        <p:spPr bwMode="ltGray">
          <a:xfrm>
            <a:off x="5795963" y="3124200"/>
            <a:ext cx="3081337" cy="646113"/>
          </a:xfrm>
          <a:prstGeom prst="rect">
            <a:avLst/>
          </a:prstGeom>
          <a:noFill/>
          <a:ln w="9525">
            <a:noFill/>
            <a:miter lim="800000"/>
            <a:headEnd/>
            <a:tailEnd/>
          </a:ln>
        </p:spPr>
        <p:txBody>
          <a:bodyPr>
            <a:spAutoFit/>
          </a:bodyPr>
          <a:lstStyle/>
          <a:p>
            <a:pPr>
              <a:spcBef>
                <a:spcPct val="50000"/>
              </a:spcBef>
            </a:pPr>
            <a:r>
              <a:rPr lang="en-US" altLang="zh-CN">
                <a:solidFill>
                  <a:schemeClr val="hlink"/>
                </a:solidFill>
              </a:rPr>
              <a:t>bottom[b]</a:t>
            </a:r>
            <a:r>
              <a:rPr lang="zh-CN" altLang="en-US">
                <a:solidFill>
                  <a:schemeClr val="hlink"/>
                </a:solidFill>
              </a:rPr>
              <a:t>：箱子</a:t>
            </a:r>
            <a:r>
              <a:rPr lang="en-US" altLang="zh-CN">
                <a:solidFill>
                  <a:schemeClr val="hlink"/>
                </a:solidFill>
              </a:rPr>
              <a:t>b</a:t>
            </a:r>
            <a:r>
              <a:rPr lang="zh-CN" altLang="en-US">
                <a:solidFill>
                  <a:schemeClr val="hlink"/>
                </a:solidFill>
              </a:rPr>
              <a:t>链表首</a:t>
            </a:r>
            <a:br>
              <a:rPr lang="zh-CN" altLang="en-US">
                <a:solidFill>
                  <a:schemeClr val="hlink"/>
                </a:solidFill>
              </a:rPr>
            </a:br>
            <a:r>
              <a:rPr lang="en-US" altLang="zh-CN">
                <a:solidFill>
                  <a:schemeClr val="hlink"/>
                </a:solidFill>
              </a:rPr>
              <a:t>top[b]</a:t>
            </a:r>
            <a:r>
              <a:rPr lang="zh-CN" altLang="en-US">
                <a:solidFill>
                  <a:schemeClr val="hlink"/>
                </a:solidFill>
              </a:rPr>
              <a:t>：箱子</a:t>
            </a:r>
            <a:r>
              <a:rPr lang="en-US" altLang="zh-CN">
                <a:solidFill>
                  <a:schemeClr val="hlink"/>
                </a:solidFill>
              </a:rPr>
              <a:t>b</a:t>
            </a:r>
            <a:r>
              <a:rPr lang="zh-CN" altLang="en-US">
                <a:solidFill>
                  <a:schemeClr val="hlink"/>
                </a:solidFill>
              </a:rPr>
              <a:t>链表尾</a:t>
            </a:r>
            <a:endParaRPr lang="zh-CN" altLang="en-US" b="1" u="sng">
              <a:solidFill>
                <a:schemeClr val="hlink"/>
              </a:solidFill>
              <a:latin typeface="Times New Roman" pitchFamily="18" charset="0"/>
            </a:endParaRPr>
          </a:p>
        </p:txBody>
      </p:sp>
      <p:sp>
        <p:nvSpPr>
          <p:cNvPr id="90117" name="Line 6"/>
          <p:cNvSpPr>
            <a:spLocks noChangeShapeType="1"/>
          </p:cNvSpPr>
          <p:nvPr/>
        </p:nvSpPr>
        <p:spPr bwMode="ltGray">
          <a:xfrm flipH="1">
            <a:off x="4343400" y="3581400"/>
            <a:ext cx="1295400" cy="609600"/>
          </a:xfrm>
          <a:prstGeom prst="line">
            <a:avLst/>
          </a:prstGeom>
          <a:noFill/>
          <a:ln w="25400">
            <a:solidFill>
              <a:srgbClr val="FF0000"/>
            </a:solidFill>
            <a:round/>
            <a:headEnd/>
            <a:tailEnd type="triangle" w="med" len="med"/>
          </a:ln>
        </p:spPr>
        <p:txBody>
          <a:bodyPr wrap="none" anchor="ctr"/>
          <a:lstStyle/>
          <a:p>
            <a:endParaRPr lang="zh-CN" altLang="en-US"/>
          </a:p>
        </p:txBody>
      </p:sp>
      <p:sp>
        <p:nvSpPr>
          <p:cNvPr id="90118" name="灯片编号占位符 3"/>
          <p:cNvSpPr>
            <a:spLocks noGrp="1"/>
          </p:cNvSpPr>
          <p:nvPr>
            <p:ph type="sldNum" sz="quarter" idx="11"/>
          </p:nvPr>
        </p:nvSpPr>
        <p:spPr>
          <a:noFill/>
        </p:spPr>
        <p:txBody>
          <a:bodyPr/>
          <a:lstStyle/>
          <a:p>
            <a:fld id="{4E7F43B2-0DBB-4E69-A8C6-5C3BACD12078}" type="slidenum">
              <a:rPr lang="en-US" altLang="en-US" smtClean="0"/>
              <a:pPr/>
              <a:t>68</a:t>
            </a:fld>
            <a:endParaRPr lang="en-US"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a:t>优化：作为</a:t>
            </a:r>
            <a:r>
              <a:rPr lang="en-US" altLang="zh-CN"/>
              <a:t>Chain</a:t>
            </a:r>
            <a:r>
              <a:rPr lang="zh-CN" altLang="en-US"/>
              <a:t>类的成员函数</a:t>
            </a:r>
          </a:p>
        </p:txBody>
      </p:sp>
      <p:sp>
        <p:nvSpPr>
          <p:cNvPr id="91139" name="Rectangle 3"/>
          <p:cNvSpPr>
            <a:spLocks noGrp="1" noChangeArrowheads="1"/>
          </p:cNvSpPr>
          <p:nvPr>
            <p:ph type="body" idx="1"/>
          </p:nvPr>
        </p:nvSpPr>
        <p:spPr/>
        <p:txBody>
          <a:bodyPr/>
          <a:lstStyle/>
          <a:p>
            <a:pPr eaLnBrk="1" hangingPunct="1">
              <a:buFont typeface="Wingdings" pitchFamily="2" charset="2"/>
              <a:buNone/>
            </a:pPr>
            <a:r>
              <a:rPr lang="en-US" altLang="zh-CN" sz="2000">
                <a:solidFill>
                  <a:srgbClr val="008000"/>
                </a:solidFill>
                <a:latin typeface="Tahoma" pitchFamily="34" charset="0"/>
              </a:rPr>
              <a:t>   // distribute to bins</a:t>
            </a:r>
          </a:p>
          <a:p>
            <a:pPr eaLnBrk="1" hangingPunct="1">
              <a:spcBef>
                <a:spcPct val="1000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for (; first; first = first-&gt;link) {</a:t>
            </a:r>
            <a:r>
              <a:rPr lang="en-US" altLang="zh-CN" sz="2000">
                <a:solidFill>
                  <a:srgbClr val="008000"/>
                </a:solidFill>
                <a:latin typeface="Tahoma" pitchFamily="34" charset="0"/>
              </a:rPr>
              <a:t>// add to bin</a:t>
            </a:r>
          </a:p>
          <a:p>
            <a:pPr eaLnBrk="1" hangingPunct="1">
              <a:spcBef>
                <a:spcPct val="1000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b = first-&gt;data;</a:t>
            </a:r>
          </a:p>
          <a:p>
            <a:pPr eaLnBrk="1" hangingPunct="1">
              <a:spcBef>
                <a:spcPct val="1000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if (bottom[b]) {</a:t>
            </a:r>
            <a:r>
              <a:rPr lang="en-US" altLang="zh-CN" sz="2000">
                <a:solidFill>
                  <a:srgbClr val="008000"/>
                </a:solidFill>
                <a:latin typeface="Tahoma" pitchFamily="34" charset="0"/>
              </a:rPr>
              <a:t>// bin not empty</a:t>
            </a:r>
          </a:p>
          <a:p>
            <a:pPr eaLnBrk="1" hangingPunct="1">
              <a:spcBef>
                <a:spcPct val="1000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top[b]-&gt;link = first;</a:t>
            </a:r>
          </a:p>
          <a:p>
            <a:pPr eaLnBrk="1" hangingPunct="1">
              <a:spcBef>
                <a:spcPct val="10000"/>
              </a:spcBef>
              <a:buClrTx/>
              <a:buFontTx/>
              <a:buNone/>
            </a:pPr>
            <a:r>
              <a:rPr lang="en-US" altLang="zh-CN" sz="2000">
                <a:solidFill>
                  <a:srgbClr val="0000FF"/>
                </a:solidFill>
                <a:latin typeface="Tahoma" pitchFamily="34" charset="0"/>
              </a:rPr>
              <a:t>        top[b] = first;}</a:t>
            </a:r>
          </a:p>
          <a:p>
            <a:pPr eaLnBrk="1" hangingPunct="1">
              <a:spcBef>
                <a:spcPct val="1000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else </a:t>
            </a:r>
            <a:r>
              <a:rPr lang="en-US" altLang="zh-CN" sz="2000">
                <a:solidFill>
                  <a:srgbClr val="008000"/>
                </a:solidFill>
                <a:latin typeface="Tahoma" pitchFamily="34" charset="0"/>
              </a:rPr>
              <a:t>// bin empty</a:t>
            </a:r>
          </a:p>
          <a:p>
            <a:pPr eaLnBrk="1" hangingPunct="1">
              <a:spcBef>
                <a:spcPct val="1000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bottom[b] = top[b] = first;</a:t>
            </a:r>
          </a:p>
          <a:p>
            <a:pPr eaLnBrk="1" hangingPunct="1">
              <a:spcBef>
                <a:spcPct val="10000"/>
              </a:spcBef>
              <a:buClrTx/>
              <a:buFontTx/>
              <a:buNone/>
            </a:pPr>
            <a:r>
              <a:rPr lang="en-US" altLang="zh-CN" sz="2000">
                <a:solidFill>
                  <a:srgbClr val="0000FF"/>
                </a:solidFill>
                <a:latin typeface="Tahoma" pitchFamily="34" charset="0"/>
              </a:rPr>
              <a:t>      }</a:t>
            </a:r>
          </a:p>
        </p:txBody>
      </p:sp>
      <p:sp>
        <p:nvSpPr>
          <p:cNvPr id="91140" name="Text Box 4"/>
          <p:cNvSpPr txBox="1">
            <a:spLocks noChangeArrowheads="1"/>
          </p:cNvSpPr>
          <p:nvPr/>
        </p:nvSpPr>
        <p:spPr bwMode="ltGray">
          <a:xfrm>
            <a:off x="5257800" y="3124200"/>
            <a:ext cx="3886200" cy="1892300"/>
          </a:xfrm>
          <a:prstGeom prst="rect">
            <a:avLst/>
          </a:prstGeom>
          <a:noFill/>
          <a:ln w="9525">
            <a:noFill/>
            <a:miter lim="800000"/>
            <a:headEnd/>
            <a:tailEnd/>
          </a:ln>
        </p:spPr>
        <p:txBody>
          <a:bodyPr>
            <a:spAutoFit/>
          </a:bodyPr>
          <a:lstStyle/>
          <a:p>
            <a:pPr>
              <a:spcBef>
                <a:spcPct val="50000"/>
              </a:spcBef>
            </a:pPr>
            <a:r>
              <a:rPr lang="en-US" altLang="zh-CN">
                <a:solidFill>
                  <a:srgbClr val="FF0000"/>
                </a:solidFill>
              </a:rPr>
              <a:t>Delete</a:t>
            </a:r>
            <a:r>
              <a:rPr lang="zh-CN" altLang="en-US">
                <a:solidFill>
                  <a:srgbClr val="FF0000"/>
                </a:solidFill>
              </a:rPr>
              <a:t>、</a:t>
            </a:r>
            <a:r>
              <a:rPr lang="en-US" altLang="zh-CN">
                <a:solidFill>
                  <a:srgbClr val="FF0000"/>
                </a:solidFill>
              </a:rPr>
              <a:t>Insert</a:t>
            </a:r>
            <a:r>
              <a:rPr lang="zh-CN" altLang="en-US">
                <a:solidFill>
                  <a:srgbClr val="FF0000"/>
                </a:solidFill>
              </a:rPr>
              <a:t>调用变为对链表内部结构的直接操纵</a:t>
            </a:r>
          </a:p>
          <a:p>
            <a:pPr>
              <a:spcBef>
                <a:spcPct val="50000"/>
              </a:spcBef>
            </a:pPr>
            <a:r>
              <a:rPr lang="zh-CN" altLang="en-US">
                <a:solidFill>
                  <a:srgbClr val="FF0000"/>
                </a:solidFill>
              </a:rPr>
              <a:t>旧版本：</a:t>
            </a:r>
            <a:r>
              <a:rPr lang="en-US" altLang="zh-CN">
                <a:solidFill>
                  <a:srgbClr val="FF0000"/>
                </a:solidFill>
              </a:rPr>
              <a:t>Delete——delete</a:t>
            </a:r>
            <a:br>
              <a:rPr lang="en-US" altLang="zh-CN">
                <a:solidFill>
                  <a:srgbClr val="FF0000"/>
                </a:solidFill>
              </a:rPr>
            </a:br>
            <a:r>
              <a:rPr lang="en-US" altLang="zh-CN">
                <a:solidFill>
                  <a:srgbClr val="FF0000"/>
                </a:solidFill>
              </a:rPr>
              <a:t>Insert——new</a:t>
            </a:r>
            <a:br>
              <a:rPr lang="en-US" altLang="zh-CN">
                <a:solidFill>
                  <a:srgbClr val="FF0000"/>
                </a:solidFill>
              </a:rPr>
            </a:br>
            <a:r>
              <a:rPr lang="zh-CN" altLang="en-US">
                <a:solidFill>
                  <a:srgbClr val="FF0000"/>
                </a:solidFill>
              </a:rPr>
              <a:t>新版本：节点从原链表</a:t>
            </a:r>
            <a:r>
              <a:rPr lang="zh-CN" altLang="en-US" b="1" u="sng">
                <a:solidFill>
                  <a:srgbClr val="FF0000"/>
                </a:solidFill>
              </a:rPr>
              <a:t>摘除</a:t>
            </a:r>
            <a:r>
              <a:rPr lang="zh-CN" altLang="en-US">
                <a:solidFill>
                  <a:srgbClr val="FF0000"/>
                </a:solidFill>
              </a:rPr>
              <a:t>，直接放入箱子链表</a:t>
            </a:r>
            <a:endParaRPr lang="zh-CN" altLang="en-US" b="1" u="sng">
              <a:solidFill>
                <a:srgbClr val="FF0000"/>
              </a:solidFill>
              <a:latin typeface="Times New Roman" pitchFamily="18" charset="0"/>
            </a:endParaRPr>
          </a:p>
        </p:txBody>
      </p:sp>
      <p:sp>
        <p:nvSpPr>
          <p:cNvPr id="91141" name="Line 5"/>
          <p:cNvSpPr>
            <a:spLocks noChangeShapeType="1"/>
          </p:cNvSpPr>
          <p:nvPr/>
        </p:nvSpPr>
        <p:spPr bwMode="ltGray">
          <a:xfrm flipH="1" flipV="1">
            <a:off x="4343400" y="2819400"/>
            <a:ext cx="990600" cy="609600"/>
          </a:xfrm>
          <a:prstGeom prst="line">
            <a:avLst/>
          </a:prstGeom>
          <a:noFill/>
          <a:ln w="25400">
            <a:solidFill>
              <a:srgbClr val="FF0000"/>
            </a:solidFill>
            <a:round/>
            <a:headEnd/>
            <a:tailEnd type="triangle" w="med" len="med"/>
          </a:ln>
        </p:spPr>
        <p:txBody>
          <a:bodyPr wrap="none" anchor="ctr"/>
          <a:lstStyle/>
          <a:p>
            <a:endParaRPr lang="zh-CN" altLang="en-US"/>
          </a:p>
        </p:txBody>
      </p:sp>
      <p:sp>
        <p:nvSpPr>
          <p:cNvPr id="91142" name="灯片编号占位符 3"/>
          <p:cNvSpPr>
            <a:spLocks noGrp="1"/>
          </p:cNvSpPr>
          <p:nvPr>
            <p:ph type="sldNum" sz="quarter" idx="11"/>
          </p:nvPr>
        </p:nvSpPr>
        <p:spPr>
          <a:noFill/>
        </p:spPr>
        <p:txBody>
          <a:bodyPr/>
          <a:lstStyle/>
          <a:p>
            <a:fld id="{51F2376A-46BA-4208-A57A-7788F56947E9}" type="slidenum">
              <a:rPr lang="en-US" altLang="en-US" smtClean="0"/>
              <a:pPr/>
              <a:t>69</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a:t>线性表操作</a:t>
            </a:r>
          </a:p>
        </p:txBody>
      </p:sp>
      <p:sp>
        <p:nvSpPr>
          <p:cNvPr id="27651" name="内容占位符 2"/>
          <p:cNvSpPr>
            <a:spLocks noGrp="1"/>
          </p:cNvSpPr>
          <p:nvPr>
            <p:ph idx="1"/>
          </p:nvPr>
        </p:nvSpPr>
        <p:spPr/>
        <p:txBody>
          <a:bodyPr/>
          <a:lstStyle/>
          <a:p>
            <a:r>
              <a:rPr lang="zh-CN" altLang="en-US"/>
              <a:t>创建一个线性表</a:t>
            </a:r>
            <a:endParaRPr lang="en-US" altLang="zh-CN"/>
          </a:p>
          <a:p>
            <a:r>
              <a:rPr lang="zh-CN" altLang="en-US"/>
              <a:t>确定线性表是否为空</a:t>
            </a:r>
            <a:endParaRPr lang="en-US" altLang="zh-CN"/>
          </a:p>
          <a:p>
            <a:r>
              <a:rPr lang="zh-CN" altLang="en-US"/>
              <a:t>确定线性表的长度</a:t>
            </a:r>
            <a:endParaRPr lang="en-US" altLang="zh-CN"/>
          </a:p>
          <a:p>
            <a:r>
              <a:rPr lang="zh-CN" altLang="en-US"/>
              <a:t>查找第</a:t>
            </a:r>
            <a:r>
              <a:rPr lang="en-US" altLang="zh-CN"/>
              <a:t>k</a:t>
            </a:r>
            <a:r>
              <a:rPr lang="zh-CN" altLang="en-US"/>
              <a:t>个元素</a:t>
            </a:r>
            <a:endParaRPr lang="en-US" altLang="zh-CN"/>
          </a:p>
          <a:p>
            <a:r>
              <a:rPr lang="zh-CN" altLang="en-US"/>
              <a:t>查找指定的元素</a:t>
            </a:r>
            <a:endParaRPr lang="en-US" altLang="zh-CN"/>
          </a:p>
          <a:p>
            <a:r>
              <a:rPr lang="zh-CN" altLang="en-US"/>
              <a:t>删除第</a:t>
            </a:r>
            <a:r>
              <a:rPr lang="en-US" altLang="zh-CN"/>
              <a:t>k</a:t>
            </a:r>
            <a:r>
              <a:rPr lang="zh-CN" altLang="en-US"/>
              <a:t>个元素</a:t>
            </a:r>
            <a:endParaRPr lang="en-US" altLang="zh-CN"/>
          </a:p>
          <a:p>
            <a:r>
              <a:rPr lang="zh-CN" altLang="en-US"/>
              <a:t>在第</a:t>
            </a:r>
            <a:r>
              <a:rPr lang="en-US" altLang="zh-CN"/>
              <a:t>k</a:t>
            </a:r>
            <a:r>
              <a:rPr lang="zh-CN" altLang="en-US"/>
              <a:t>个元素之后插入一个新元素</a:t>
            </a:r>
          </a:p>
        </p:txBody>
      </p:sp>
      <p:sp>
        <p:nvSpPr>
          <p:cNvPr id="27652" name="灯片编号占位符 3"/>
          <p:cNvSpPr>
            <a:spLocks noGrp="1"/>
          </p:cNvSpPr>
          <p:nvPr>
            <p:ph type="sldNum" sz="quarter" idx="11"/>
          </p:nvPr>
        </p:nvSpPr>
        <p:spPr>
          <a:noFill/>
        </p:spPr>
        <p:txBody>
          <a:bodyPr/>
          <a:lstStyle/>
          <a:p>
            <a:fld id="{2F5ACDAF-BDC5-4A42-B40E-83E8AB0810F7}" type="slidenum">
              <a:rPr lang="en-US" altLang="en-US" smtClean="0"/>
              <a:pPr/>
              <a:t>7</a:t>
            </a:fld>
            <a:endParaRPr lang="en-US" altLang="en-US"/>
          </a:p>
        </p:txBody>
      </p:sp>
      <p:sp>
        <p:nvSpPr>
          <p:cNvPr id="5" name="线形标注 2 4"/>
          <p:cNvSpPr/>
          <p:nvPr/>
        </p:nvSpPr>
        <p:spPr bwMode="auto">
          <a:xfrm>
            <a:off x="5468940" y="1635120"/>
            <a:ext cx="3408372" cy="2152656"/>
          </a:xfrm>
          <a:prstGeom prst="borderCallout2">
            <a:avLst>
              <a:gd name="adj1" fmla="val 18750"/>
              <a:gd name="adj2" fmla="val -534"/>
              <a:gd name="adj3" fmla="val 18750"/>
              <a:gd name="adj4" fmla="val -9804"/>
              <a:gd name="adj5" fmla="val 79309"/>
              <a:gd name="adj6" fmla="val -22335"/>
            </a:avLst>
          </a:prstGeom>
          <a:solidFill>
            <a:srgbClr val="FFFFCC"/>
          </a:solidFill>
          <a:ln>
            <a:solidFill>
              <a:srgbClr val="FF0000"/>
            </a:solidFill>
            <a:headEnd type="none" w="med" len="med"/>
            <a:tailEnd type="none" w="med" len="med"/>
          </a:ln>
          <a:effectLst>
            <a:outerShdw blurRad="40000" dist="20000" dir="5400000" rotWithShape="0">
              <a:srgbClr val="000000">
                <a:alpha val="38000"/>
              </a:srgbClr>
            </a:outerShdw>
            <a:reflection blurRad="6350" stA="52000" endA="300" endPos="35000" dir="5400000" sy="-100000" algn="bl" rotWithShape="0"/>
          </a:effectLst>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r>
              <a:rPr lang="zh-CN" altLang="en-US" sz="2400" b="1" dirty="0">
                <a:solidFill>
                  <a:srgbClr val="FF0000"/>
                </a:solidFill>
              </a:rPr>
              <a:t>数据</a:t>
            </a:r>
            <a:r>
              <a:rPr lang="zh-CN" altLang="en-US" sz="2400" dirty="0">
                <a:solidFill>
                  <a:schemeClr val="tx1"/>
                </a:solidFill>
              </a:rPr>
              <a:t>是计算机的处理对象，也是计算机的关键所在。</a:t>
            </a:r>
            <a:endParaRPr lang="en-US" altLang="zh-CN" sz="2400" dirty="0">
              <a:solidFill>
                <a:schemeClr val="tx1"/>
              </a:solidFill>
            </a:endParaRPr>
          </a:p>
          <a:p>
            <a:pPr>
              <a:spcBef>
                <a:spcPct val="50000"/>
              </a:spcBef>
              <a:defRPr/>
            </a:pPr>
            <a:r>
              <a:rPr lang="zh-CN" altLang="en-US" sz="2400" dirty="0">
                <a:solidFill>
                  <a:schemeClr val="tx1"/>
                </a:solidFill>
              </a:rPr>
              <a:t>数据操作包括</a:t>
            </a:r>
            <a:r>
              <a:rPr lang="zh-CN" altLang="en-US" sz="2400" b="1" dirty="0">
                <a:solidFill>
                  <a:srgbClr val="0000CC"/>
                </a:solidFill>
              </a:rPr>
              <a:t>增、删、改、查</a:t>
            </a:r>
            <a:r>
              <a:rPr lang="zh-CN" altLang="en-US" sz="2400" dirty="0">
                <a:solidFill>
                  <a:schemeClr val="tx1"/>
                </a:solidFill>
              </a:rPr>
              <a:t>四种</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zh-CN" altLang="en-US"/>
              <a:t>优化：作为</a:t>
            </a:r>
            <a:r>
              <a:rPr lang="en-US" altLang="zh-CN"/>
              <a:t>Chain</a:t>
            </a:r>
            <a:r>
              <a:rPr lang="zh-CN" altLang="en-US"/>
              <a:t>类的成员函数</a:t>
            </a:r>
          </a:p>
        </p:txBody>
      </p:sp>
      <p:sp>
        <p:nvSpPr>
          <p:cNvPr id="92163"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z="2000">
                <a:solidFill>
                  <a:srgbClr val="008000"/>
                </a:solidFill>
                <a:latin typeface="Tahoma" pitchFamily="34" charset="0"/>
              </a:rPr>
              <a:t>   // collect from bins into sorted chain</a:t>
            </a:r>
          </a:p>
          <a:p>
            <a:pPr eaLnBrk="1" hangingPunct="1">
              <a:spcBef>
                <a:spcPct val="1000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ChainNode&lt;T&gt; *y = 0;</a:t>
            </a:r>
          </a:p>
          <a:p>
            <a:pPr eaLnBrk="1" hangingPunct="1">
              <a:spcBef>
                <a:spcPct val="1000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for (b = 0; b &lt;= range; b++)</a:t>
            </a:r>
          </a:p>
          <a:p>
            <a:pPr eaLnBrk="1" hangingPunct="1">
              <a:spcBef>
                <a:spcPct val="10000"/>
              </a:spcBef>
              <a:buClrTx/>
              <a:buFontTx/>
              <a:buNone/>
            </a:pPr>
            <a:r>
              <a:rPr lang="en-US" altLang="zh-CN" sz="2000">
                <a:solidFill>
                  <a:srgbClr val="0000FF"/>
                </a:solidFill>
                <a:latin typeface="Tahoma" pitchFamily="34" charset="0"/>
              </a:rPr>
              <a:t>      if (bottom[b]) {</a:t>
            </a:r>
            <a:r>
              <a:rPr lang="en-US" altLang="zh-CN" sz="2000">
                <a:solidFill>
                  <a:srgbClr val="008000"/>
                </a:solidFill>
                <a:latin typeface="Tahoma" pitchFamily="34" charset="0"/>
              </a:rPr>
              <a:t>// bin not empty</a:t>
            </a:r>
          </a:p>
          <a:p>
            <a:pPr eaLnBrk="1" hangingPunct="1">
              <a:spcBef>
                <a:spcPct val="1000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if (y) </a:t>
            </a:r>
            <a:r>
              <a:rPr lang="en-US" altLang="zh-CN" sz="2000">
                <a:solidFill>
                  <a:srgbClr val="008000"/>
                </a:solidFill>
                <a:latin typeface="Tahoma" pitchFamily="34" charset="0"/>
              </a:rPr>
              <a:t>// not first nonempty bin</a:t>
            </a:r>
          </a:p>
          <a:p>
            <a:pPr eaLnBrk="1" hangingPunct="1">
              <a:spcBef>
                <a:spcPct val="1000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y-&gt;link = bottom[b];</a:t>
            </a:r>
          </a:p>
          <a:p>
            <a:pPr eaLnBrk="1" hangingPunct="1">
              <a:spcBef>
                <a:spcPct val="1000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else </a:t>
            </a:r>
            <a:r>
              <a:rPr lang="en-US" altLang="zh-CN" sz="2000">
                <a:solidFill>
                  <a:srgbClr val="008000"/>
                </a:solidFill>
                <a:latin typeface="Tahoma" pitchFamily="34" charset="0"/>
              </a:rPr>
              <a:t>// first nonempty bin</a:t>
            </a:r>
          </a:p>
          <a:p>
            <a:pPr eaLnBrk="1" hangingPunct="1">
              <a:spcBef>
                <a:spcPct val="1000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first = bottom[b];</a:t>
            </a:r>
          </a:p>
          <a:p>
            <a:pPr eaLnBrk="1" hangingPunct="1">
              <a:spcBef>
                <a:spcPct val="10000"/>
              </a:spcBef>
              <a:buClrTx/>
              <a:buFontTx/>
              <a:buNone/>
            </a:pPr>
            <a:r>
              <a:rPr lang="en-US" altLang="zh-CN" sz="2000">
                <a:solidFill>
                  <a:srgbClr val="0000FF"/>
                </a:solidFill>
                <a:latin typeface="Tahoma" pitchFamily="34" charset="0"/>
              </a:rPr>
              <a:t>        y = top[b];}</a:t>
            </a:r>
          </a:p>
          <a:p>
            <a:pPr eaLnBrk="1" hangingPunct="1">
              <a:spcBef>
                <a:spcPct val="10000"/>
              </a:spcBef>
              <a:buClrTx/>
              <a:buFontTx/>
              <a:buNone/>
            </a:pPr>
            <a:r>
              <a:rPr lang="en-US" altLang="zh-CN" sz="2000">
                <a:solidFill>
                  <a:srgbClr val="008000"/>
                </a:solidFill>
                <a:latin typeface="Tahoma" pitchFamily="34" charset="0"/>
              </a:rPr>
              <a:t>   </a:t>
            </a:r>
            <a:r>
              <a:rPr lang="en-US" altLang="zh-CN" sz="2000">
                <a:solidFill>
                  <a:srgbClr val="0000FF"/>
                </a:solidFill>
                <a:latin typeface="Tahoma" pitchFamily="34" charset="0"/>
              </a:rPr>
              <a:t>if (y) y-&gt;link = 0;</a:t>
            </a:r>
          </a:p>
          <a:p>
            <a:pPr eaLnBrk="1" hangingPunct="1">
              <a:spcBef>
                <a:spcPct val="10000"/>
              </a:spcBef>
              <a:buClrTx/>
              <a:buFontTx/>
              <a:buNone/>
            </a:pPr>
            <a:r>
              <a:rPr lang="en-US" altLang="zh-CN" sz="2000">
                <a:solidFill>
                  <a:srgbClr val="0000FF"/>
                </a:solidFill>
                <a:latin typeface="Tahoma" pitchFamily="34" charset="0"/>
              </a:rPr>
              <a:t>   </a:t>
            </a:r>
          </a:p>
          <a:p>
            <a:pPr eaLnBrk="1" hangingPunct="1">
              <a:spcBef>
                <a:spcPct val="10000"/>
              </a:spcBef>
              <a:buClrTx/>
              <a:buFontTx/>
              <a:buNone/>
            </a:pPr>
            <a:r>
              <a:rPr lang="en-US" altLang="zh-CN" sz="2000">
                <a:solidFill>
                  <a:srgbClr val="0000FF"/>
                </a:solidFill>
                <a:latin typeface="Tahoma" pitchFamily="34" charset="0"/>
              </a:rPr>
              <a:t>   delete [] bottom;</a:t>
            </a:r>
          </a:p>
          <a:p>
            <a:pPr eaLnBrk="1" hangingPunct="1">
              <a:spcBef>
                <a:spcPct val="10000"/>
              </a:spcBef>
              <a:buClrTx/>
              <a:buFontTx/>
              <a:buNone/>
            </a:pPr>
            <a:r>
              <a:rPr lang="en-US" altLang="zh-CN" sz="2000">
                <a:solidFill>
                  <a:srgbClr val="0000FF"/>
                </a:solidFill>
                <a:latin typeface="Tahoma" pitchFamily="34" charset="0"/>
              </a:rPr>
              <a:t>   delete [] top;</a:t>
            </a:r>
          </a:p>
          <a:p>
            <a:pPr eaLnBrk="1" hangingPunct="1">
              <a:spcBef>
                <a:spcPct val="10000"/>
              </a:spcBef>
              <a:buClrTx/>
              <a:buFontTx/>
              <a:buNone/>
            </a:pPr>
            <a:r>
              <a:rPr lang="en-US" altLang="zh-CN" sz="2000">
                <a:solidFill>
                  <a:srgbClr val="0000FF"/>
                </a:solidFill>
                <a:latin typeface="Tahoma" pitchFamily="34" charset="0"/>
              </a:rPr>
              <a:t>}</a:t>
            </a:r>
            <a:endParaRPr lang="en-US" altLang="zh-CN"/>
          </a:p>
        </p:txBody>
      </p:sp>
      <p:sp>
        <p:nvSpPr>
          <p:cNvPr id="92164" name="Text Box 4"/>
          <p:cNvSpPr txBox="1">
            <a:spLocks noChangeArrowheads="1"/>
          </p:cNvSpPr>
          <p:nvPr/>
        </p:nvSpPr>
        <p:spPr bwMode="ltGray">
          <a:xfrm>
            <a:off x="5257800" y="3352800"/>
            <a:ext cx="3429000" cy="784225"/>
          </a:xfrm>
          <a:prstGeom prst="rect">
            <a:avLst/>
          </a:prstGeom>
          <a:noFill/>
          <a:ln w="9525">
            <a:noFill/>
            <a:miter lim="800000"/>
            <a:headEnd/>
            <a:tailEnd/>
          </a:ln>
        </p:spPr>
        <p:txBody>
          <a:bodyPr>
            <a:spAutoFit/>
          </a:bodyPr>
          <a:lstStyle/>
          <a:p>
            <a:pPr>
              <a:spcBef>
                <a:spcPct val="50000"/>
              </a:spcBef>
            </a:pPr>
            <a:r>
              <a:rPr lang="zh-CN" altLang="en-US">
                <a:solidFill>
                  <a:srgbClr val="FF0000"/>
                </a:solidFill>
              </a:rPr>
              <a:t>时间复杂性</a:t>
            </a:r>
            <a:r>
              <a:rPr lang="en-US" altLang="zh-CN">
                <a:solidFill>
                  <a:srgbClr val="FF0000"/>
                </a:solidFill>
                <a:latin typeface="Times New Roman" pitchFamily="18" charset="0"/>
                <a:cs typeface="Times New Roman" pitchFamily="18" charset="0"/>
              </a:rPr>
              <a:t>Θ</a:t>
            </a:r>
            <a:r>
              <a:rPr lang="en-US" altLang="zh-CN">
                <a:solidFill>
                  <a:srgbClr val="FF0000"/>
                </a:solidFill>
                <a:latin typeface="Times New Roman" pitchFamily="18" charset="0"/>
              </a:rPr>
              <a:t>(n+</a:t>
            </a:r>
            <a:r>
              <a:rPr lang="en-US" altLang="zh-CN">
                <a:solidFill>
                  <a:srgbClr val="0000FF"/>
                </a:solidFill>
                <a:latin typeface="Times New Roman" pitchFamily="18" charset="0"/>
              </a:rPr>
              <a:t>2</a:t>
            </a:r>
            <a:r>
              <a:rPr lang="en-US" altLang="zh-CN">
                <a:solidFill>
                  <a:srgbClr val="FF0000"/>
                </a:solidFill>
                <a:latin typeface="Times New Roman" pitchFamily="18" charset="0"/>
              </a:rPr>
              <a:t>range)</a:t>
            </a:r>
          </a:p>
          <a:p>
            <a:pPr>
              <a:spcBef>
                <a:spcPct val="50000"/>
              </a:spcBef>
            </a:pPr>
            <a:r>
              <a:rPr lang="zh-CN" altLang="en-US">
                <a:solidFill>
                  <a:srgbClr val="FF0000"/>
                </a:solidFill>
                <a:latin typeface="Times New Roman" pitchFamily="18" charset="0"/>
              </a:rPr>
              <a:t>稳定排序</a:t>
            </a:r>
          </a:p>
        </p:txBody>
      </p:sp>
      <p:sp>
        <p:nvSpPr>
          <p:cNvPr id="92165" name="灯片编号占位符 3"/>
          <p:cNvSpPr>
            <a:spLocks noGrp="1"/>
          </p:cNvSpPr>
          <p:nvPr>
            <p:ph type="sldNum" sz="quarter" idx="11"/>
          </p:nvPr>
        </p:nvSpPr>
        <p:spPr>
          <a:noFill/>
        </p:spPr>
        <p:txBody>
          <a:bodyPr/>
          <a:lstStyle/>
          <a:p>
            <a:fld id="{68A4DDD4-91B4-4F16-8DFC-8BAB51B04400}" type="slidenum">
              <a:rPr lang="en-US" altLang="en-US" smtClean="0"/>
              <a:pPr/>
              <a:t>70</a:t>
            </a:fld>
            <a:endParaRPr lang="en-US"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zh-CN" altLang="en-US">
                <a:solidFill>
                  <a:schemeClr val="accent2"/>
                </a:solidFill>
              </a:rPr>
              <a:t>基数排序</a:t>
            </a:r>
            <a:r>
              <a:rPr lang="zh-CN" altLang="en-US"/>
              <a:t>（</a:t>
            </a:r>
            <a:r>
              <a:rPr lang="en-US" altLang="zh-CN">
                <a:solidFill>
                  <a:srgbClr val="FF0000"/>
                </a:solidFill>
              </a:rPr>
              <a:t>radix sort</a:t>
            </a:r>
            <a:r>
              <a:rPr lang="zh-CN" altLang="en-US"/>
              <a:t>）</a:t>
            </a:r>
          </a:p>
        </p:txBody>
      </p:sp>
      <p:sp>
        <p:nvSpPr>
          <p:cNvPr id="93187" name="Rectangle 3"/>
          <p:cNvSpPr>
            <a:spLocks noGrp="1" noChangeArrowheads="1"/>
          </p:cNvSpPr>
          <p:nvPr>
            <p:ph type="body" idx="1"/>
          </p:nvPr>
        </p:nvSpPr>
        <p:spPr/>
        <p:txBody>
          <a:bodyPr/>
          <a:lstStyle/>
          <a:p>
            <a:pPr eaLnBrk="1" hangingPunct="1"/>
            <a:r>
              <a:rPr lang="zh-CN" altLang="en-US"/>
              <a:t>箱子排序的优点，如果元素可能取值范围较小（</a:t>
            </a:r>
            <a:r>
              <a:rPr lang="en-US" altLang="zh-CN"/>
              <a:t>n&gt;&gt;range</a:t>
            </a:r>
            <a:r>
              <a:rPr lang="zh-CN" altLang="en-US"/>
              <a:t>），复杂性</a:t>
            </a:r>
            <a:r>
              <a:rPr lang="en-US" altLang="zh-CN">
                <a:cs typeface="Times New Roman" pitchFamily="18" charset="0"/>
              </a:rPr>
              <a:t>Θ</a:t>
            </a:r>
            <a:r>
              <a:rPr lang="en-US" altLang="zh-CN"/>
              <a:t>(n+range)</a:t>
            </a:r>
            <a:r>
              <a:rPr lang="zh-CN" altLang="en-US"/>
              <a:t>明显优于其他排序算法</a:t>
            </a:r>
          </a:p>
          <a:p>
            <a:pPr eaLnBrk="1" hangingPunct="1"/>
            <a:r>
              <a:rPr lang="zh-CN" altLang="en-US"/>
              <a:t>但若</a:t>
            </a:r>
            <a:r>
              <a:rPr lang="en-US" altLang="zh-CN"/>
              <a:t>n&lt;&lt;range</a:t>
            </a:r>
            <a:r>
              <a:rPr lang="zh-CN" altLang="en-US"/>
              <a:t>，性能则会很差</a:t>
            </a:r>
          </a:p>
          <a:p>
            <a:pPr eaLnBrk="1" hangingPunct="1"/>
            <a:r>
              <a:rPr lang="zh-CN" altLang="en-US"/>
              <a:t>基数排序</a:t>
            </a:r>
            <a:r>
              <a:rPr lang="en-US" altLang="zh-CN"/>
              <a:t>——</a:t>
            </a:r>
            <a:r>
              <a:rPr lang="zh-CN" altLang="en-US"/>
              <a:t>多阶段的箱子排序</a:t>
            </a:r>
          </a:p>
        </p:txBody>
      </p:sp>
      <p:sp>
        <p:nvSpPr>
          <p:cNvPr id="93188" name="灯片编号占位符 3"/>
          <p:cNvSpPr>
            <a:spLocks noGrp="1"/>
          </p:cNvSpPr>
          <p:nvPr>
            <p:ph type="sldNum" sz="quarter" idx="11"/>
          </p:nvPr>
        </p:nvSpPr>
        <p:spPr>
          <a:noFill/>
        </p:spPr>
        <p:txBody>
          <a:bodyPr/>
          <a:lstStyle/>
          <a:p>
            <a:fld id="{55605029-5919-4647-B160-8498A69E2F73}" type="slidenum">
              <a:rPr lang="en-US" altLang="en-US" smtClean="0"/>
              <a:pPr/>
              <a:t>71</a:t>
            </a:fld>
            <a:endParaRPr lang="en-US"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a:t>基数排序的思想</a:t>
            </a:r>
          </a:p>
        </p:txBody>
      </p:sp>
      <p:sp>
        <p:nvSpPr>
          <p:cNvPr id="94211" name="Rectangle 3"/>
          <p:cNvSpPr>
            <a:spLocks noGrp="1" noChangeArrowheads="1"/>
          </p:cNvSpPr>
          <p:nvPr>
            <p:ph type="body" idx="1"/>
          </p:nvPr>
        </p:nvSpPr>
        <p:spPr/>
        <p:txBody>
          <a:bodyPr/>
          <a:lstStyle/>
          <a:p>
            <a:pPr eaLnBrk="1" hangingPunct="1"/>
            <a:r>
              <a:rPr lang="zh-CN" altLang="en-US"/>
              <a:t>将数据切为几段，每段对次序的影响力是不同的</a:t>
            </a:r>
          </a:p>
          <a:p>
            <a:pPr lvl="1" eaLnBrk="1" hangingPunct="1"/>
            <a:r>
              <a:rPr lang="zh-CN" altLang="en-US"/>
              <a:t>如</a:t>
            </a:r>
            <a:r>
              <a:rPr lang="en-US" altLang="zh-CN"/>
              <a:t>0</a:t>
            </a:r>
            <a:r>
              <a:rPr lang="zh-CN" altLang="en-US"/>
              <a:t>～</a:t>
            </a:r>
            <a:r>
              <a:rPr lang="en-US" altLang="zh-CN"/>
              <a:t>r</a:t>
            </a:r>
            <a:r>
              <a:rPr lang="en-US" altLang="zh-CN" baseline="30000"/>
              <a:t>c</a:t>
            </a:r>
            <a:r>
              <a:rPr lang="en-US" altLang="zh-CN"/>
              <a:t>-1</a:t>
            </a:r>
            <a:r>
              <a:rPr lang="zh-CN" altLang="en-US"/>
              <a:t>的</a:t>
            </a:r>
            <a:r>
              <a:rPr lang="en-US" altLang="zh-CN"/>
              <a:t>n</a:t>
            </a:r>
            <a:r>
              <a:rPr lang="zh-CN" altLang="en-US"/>
              <a:t>个整数排序，</a:t>
            </a:r>
            <a:r>
              <a:rPr lang="en-US" altLang="zh-CN"/>
              <a:t>r</a:t>
            </a:r>
            <a:r>
              <a:rPr lang="en-US" altLang="zh-CN" baseline="30000"/>
              <a:t>c</a:t>
            </a:r>
            <a:r>
              <a:rPr lang="en-US" altLang="zh-CN"/>
              <a:t>-1</a:t>
            </a:r>
            <a:r>
              <a:rPr lang="zh-CN" altLang="en-US"/>
              <a:t>（</a:t>
            </a:r>
            <a:r>
              <a:rPr lang="en-US" altLang="zh-CN"/>
              <a:t>range</a:t>
            </a:r>
            <a:r>
              <a:rPr lang="zh-CN" altLang="en-US"/>
              <a:t>）</a:t>
            </a:r>
            <a:r>
              <a:rPr lang="en-US" altLang="zh-CN"/>
              <a:t>&gt;&gt;n</a:t>
            </a:r>
          </a:p>
          <a:p>
            <a:pPr lvl="1" eaLnBrk="1" hangingPunct="1"/>
            <a:r>
              <a:rPr lang="zh-CN" altLang="en-US"/>
              <a:t>将整数分解为</a:t>
            </a:r>
            <a:r>
              <a:rPr lang="en-US" altLang="zh-CN"/>
              <a:t>c</a:t>
            </a:r>
            <a:r>
              <a:rPr lang="zh-CN" altLang="en-US"/>
              <a:t>位</a:t>
            </a:r>
            <a:r>
              <a:rPr lang="en-US" altLang="zh-CN"/>
              <a:t>r</a:t>
            </a:r>
            <a:r>
              <a:rPr lang="zh-CN" altLang="en-US"/>
              <a:t>进制数</a:t>
            </a:r>
            <a:br>
              <a:rPr lang="zh-CN" altLang="en-US"/>
            </a:br>
            <a:r>
              <a:rPr lang="zh-CN" altLang="en-US"/>
              <a:t>十进制：</a:t>
            </a:r>
            <a:r>
              <a:rPr lang="en-US" altLang="zh-CN"/>
              <a:t>928</a:t>
            </a:r>
            <a:r>
              <a:rPr lang="en-US" altLang="zh-CN">
                <a:sym typeface="Wingdings" pitchFamily="2" charset="2"/>
              </a:rPr>
              <a:t>9</a:t>
            </a:r>
            <a:r>
              <a:rPr lang="zh-CN" altLang="en-US">
                <a:sym typeface="Wingdings" pitchFamily="2" charset="2"/>
              </a:rPr>
              <a:t>、</a:t>
            </a:r>
            <a:r>
              <a:rPr lang="en-US" altLang="zh-CN">
                <a:sym typeface="Wingdings" pitchFamily="2" charset="2"/>
              </a:rPr>
              <a:t>2</a:t>
            </a:r>
            <a:r>
              <a:rPr lang="zh-CN" altLang="en-US">
                <a:sym typeface="Wingdings" pitchFamily="2" charset="2"/>
              </a:rPr>
              <a:t>、</a:t>
            </a:r>
            <a:r>
              <a:rPr lang="en-US" altLang="zh-CN">
                <a:sym typeface="Wingdings" pitchFamily="2" charset="2"/>
              </a:rPr>
              <a:t>8</a:t>
            </a:r>
            <a:r>
              <a:rPr lang="zh-CN" altLang="en-US">
                <a:sym typeface="Wingdings" pitchFamily="2" charset="2"/>
              </a:rPr>
              <a:t>；</a:t>
            </a:r>
            <a:r>
              <a:rPr lang="en-US" altLang="zh-CN">
                <a:sym typeface="Wingdings" pitchFamily="2" charset="2"/>
              </a:rPr>
              <a:t>37253</a:t>
            </a:r>
            <a:r>
              <a:rPr lang="zh-CN" altLang="en-US">
                <a:sym typeface="Wingdings" pitchFamily="2" charset="2"/>
              </a:rPr>
              <a:t>、</a:t>
            </a:r>
            <a:r>
              <a:rPr lang="en-US" altLang="zh-CN">
                <a:sym typeface="Wingdings" pitchFamily="2" charset="2"/>
              </a:rPr>
              <a:t>7</a:t>
            </a:r>
            <a:r>
              <a:rPr lang="zh-CN" altLang="en-US">
                <a:sym typeface="Wingdings" pitchFamily="2" charset="2"/>
              </a:rPr>
              <a:t>、</a:t>
            </a:r>
            <a:r>
              <a:rPr lang="en-US" altLang="zh-CN">
                <a:sym typeface="Wingdings" pitchFamily="2" charset="2"/>
              </a:rPr>
              <a:t>2</a:t>
            </a:r>
            <a:r>
              <a:rPr lang="zh-CN" altLang="en-US">
                <a:sym typeface="Wingdings" pitchFamily="2" charset="2"/>
              </a:rPr>
              <a:t>、</a:t>
            </a:r>
            <a:r>
              <a:rPr lang="en-US" altLang="zh-CN">
                <a:sym typeface="Wingdings" pitchFamily="2" charset="2"/>
              </a:rPr>
              <a:t>5</a:t>
            </a:r>
            <a:br>
              <a:rPr lang="en-US" altLang="zh-CN">
                <a:sym typeface="Wingdings" pitchFamily="2" charset="2"/>
              </a:rPr>
            </a:br>
            <a:r>
              <a:rPr lang="en-US" altLang="zh-CN">
                <a:sym typeface="Wingdings" pitchFamily="2" charset="2"/>
              </a:rPr>
              <a:t>60</a:t>
            </a:r>
            <a:r>
              <a:rPr lang="zh-CN" altLang="en-US">
                <a:sym typeface="Wingdings" pitchFamily="2" charset="2"/>
              </a:rPr>
              <a:t>进制：</a:t>
            </a:r>
            <a:r>
              <a:rPr lang="en-US" altLang="zh-CN">
                <a:sym typeface="Wingdings" pitchFamily="2" charset="2"/>
              </a:rPr>
              <a:t>37251</a:t>
            </a:r>
            <a:r>
              <a:rPr lang="zh-CN" altLang="en-US">
                <a:sym typeface="Wingdings" pitchFamily="2" charset="2"/>
              </a:rPr>
              <a:t>、</a:t>
            </a:r>
            <a:r>
              <a:rPr lang="en-US" altLang="zh-CN">
                <a:sym typeface="Wingdings" pitchFamily="2" charset="2"/>
              </a:rPr>
              <a:t>2</a:t>
            </a:r>
            <a:r>
              <a:rPr lang="zh-CN" altLang="en-US">
                <a:sym typeface="Wingdings" pitchFamily="2" charset="2"/>
              </a:rPr>
              <a:t>、</a:t>
            </a:r>
            <a:r>
              <a:rPr lang="en-US" altLang="zh-CN">
                <a:sym typeface="Wingdings" pitchFamily="2" charset="2"/>
              </a:rPr>
              <a:t>5</a:t>
            </a:r>
            <a:r>
              <a:rPr lang="zh-CN" altLang="en-US">
                <a:sym typeface="Wingdings" pitchFamily="2" charset="2"/>
              </a:rPr>
              <a:t>；</a:t>
            </a:r>
            <a:r>
              <a:rPr lang="en-US" altLang="zh-CN">
                <a:sym typeface="Wingdings" pitchFamily="2" charset="2"/>
              </a:rPr>
              <a:t>92815</a:t>
            </a:r>
            <a:r>
              <a:rPr lang="zh-CN" altLang="en-US">
                <a:sym typeface="Wingdings" pitchFamily="2" charset="2"/>
              </a:rPr>
              <a:t>、</a:t>
            </a:r>
            <a:r>
              <a:rPr lang="en-US" altLang="zh-CN">
                <a:sym typeface="Wingdings" pitchFamily="2" charset="2"/>
              </a:rPr>
              <a:t>28</a:t>
            </a:r>
          </a:p>
          <a:p>
            <a:pPr lvl="1" eaLnBrk="1" hangingPunct="1"/>
            <a:r>
              <a:rPr lang="en-US" altLang="zh-CN">
                <a:sym typeface="Wingdings" pitchFamily="2" charset="2"/>
              </a:rPr>
              <a:t>c</a:t>
            </a:r>
            <a:r>
              <a:rPr lang="zh-CN" altLang="en-US">
                <a:sym typeface="Wingdings" pitchFamily="2" charset="2"/>
              </a:rPr>
              <a:t>个步骤：每个步骤对分解后的每一位进行箱子排序</a:t>
            </a:r>
            <a:r>
              <a:rPr lang="en-US" altLang="zh-CN">
                <a:cs typeface="Times New Roman" pitchFamily="18" charset="0"/>
              </a:rPr>
              <a:t>Θ</a:t>
            </a:r>
            <a:r>
              <a:rPr lang="en-US" altLang="zh-CN"/>
              <a:t>((n+r)*c)&lt;&lt;</a:t>
            </a:r>
            <a:r>
              <a:rPr lang="en-US" altLang="zh-CN">
                <a:cs typeface="Times New Roman" pitchFamily="18" charset="0"/>
              </a:rPr>
              <a:t>Θ</a:t>
            </a:r>
            <a:r>
              <a:rPr lang="en-US" altLang="zh-CN"/>
              <a:t>(n+r</a:t>
            </a:r>
            <a:r>
              <a:rPr lang="en-US" altLang="zh-CN" baseline="30000"/>
              <a:t>c</a:t>
            </a:r>
            <a:r>
              <a:rPr lang="en-US" altLang="zh-CN"/>
              <a:t>)</a:t>
            </a:r>
          </a:p>
        </p:txBody>
      </p:sp>
      <p:sp>
        <p:nvSpPr>
          <p:cNvPr id="94212" name="灯片编号占位符 3"/>
          <p:cNvSpPr>
            <a:spLocks noGrp="1"/>
          </p:cNvSpPr>
          <p:nvPr>
            <p:ph type="sldNum" sz="quarter" idx="11"/>
          </p:nvPr>
        </p:nvSpPr>
        <p:spPr>
          <a:noFill/>
        </p:spPr>
        <p:txBody>
          <a:bodyPr/>
          <a:lstStyle/>
          <a:p>
            <a:fld id="{F862264B-15C0-4E39-9BD0-3AD3755A35B9}" type="slidenum">
              <a:rPr lang="en-US" altLang="en-US" smtClean="0"/>
              <a:pPr/>
              <a:t>72</a:t>
            </a:fld>
            <a:endParaRPr lang="en-US"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zh-CN" altLang="en-US"/>
              <a:t>基数排序例</a:t>
            </a:r>
          </a:p>
        </p:txBody>
      </p:sp>
      <p:sp>
        <p:nvSpPr>
          <p:cNvPr id="95235" name="Rectangle 3"/>
          <p:cNvSpPr>
            <a:spLocks noGrp="1" noChangeArrowheads="1"/>
          </p:cNvSpPr>
          <p:nvPr>
            <p:ph type="body" idx="1"/>
          </p:nvPr>
        </p:nvSpPr>
        <p:spPr>
          <a:xfrm>
            <a:off x="1182688" y="5257800"/>
            <a:ext cx="7772400" cy="1371600"/>
          </a:xfrm>
        </p:spPr>
        <p:txBody>
          <a:bodyPr/>
          <a:lstStyle/>
          <a:p>
            <a:pPr eaLnBrk="1" hangingPunct="1"/>
            <a:r>
              <a:rPr lang="zh-CN" altLang="en-US"/>
              <a:t>箱子排序：</a:t>
            </a:r>
            <a:r>
              <a:rPr lang="en-US" altLang="zh-CN"/>
              <a:t>2010</a:t>
            </a:r>
            <a:r>
              <a:rPr lang="zh-CN" altLang="en-US"/>
              <a:t>个执行步（</a:t>
            </a:r>
            <a:r>
              <a:rPr lang="en-US" altLang="zh-CN"/>
              <a:t>2*range+n</a:t>
            </a:r>
            <a:r>
              <a:rPr lang="zh-CN" altLang="en-US"/>
              <a:t>）</a:t>
            </a:r>
          </a:p>
          <a:p>
            <a:pPr eaLnBrk="1" hangingPunct="1"/>
            <a:r>
              <a:rPr lang="zh-CN" altLang="en-US"/>
              <a:t>基数排序：</a:t>
            </a:r>
            <a:r>
              <a:rPr lang="en-US" altLang="zh-CN"/>
              <a:t>90</a:t>
            </a:r>
            <a:r>
              <a:rPr lang="zh-CN" altLang="en-US"/>
              <a:t>个执行步（</a:t>
            </a:r>
            <a:r>
              <a:rPr lang="en-US" altLang="zh-CN"/>
              <a:t>c*(2*r+n)</a:t>
            </a:r>
            <a:r>
              <a:rPr lang="zh-CN" altLang="en-US"/>
              <a:t>）</a:t>
            </a:r>
          </a:p>
        </p:txBody>
      </p:sp>
      <p:pic>
        <p:nvPicPr>
          <p:cNvPr id="95236" name="Picture 4" descr="radix1"/>
          <p:cNvPicPr>
            <a:picLocks noChangeAspect="1" noChangeArrowheads="1"/>
          </p:cNvPicPr>
          <p:nvPr/>
        </p:nvPicPr>
        <p:blipFill>
          <a:blip r:embed="rId2"/>
          <a:srcRect/>
          <a:stretch>
            <a:fillRect/>
          </a:stretch>
        </p:blipFill>
        <p:spPr bwMode="auto">
          <a:xfrm>
            <a:off x="762000" y="1447800"/>
            <a:ext cx="8140700" cy="3689350"/>
          </a:xfrm>
          <a:prstGeom prst="rect">
            <a:avLst/>
          </a:prstGeom>
          <a:noFill/>
          <a:ln w="9525">
            <a:noFill/>
            <a:miter lim="800000"/>
            <a:headEnd/>
            <a:tailEnd/>
          </a:ln>
        </p:spPr>
      </p:pic>
      <p:sp>
        <p:nvSpPr>
          <p:cNvPr id="95237" name="灯片编号占位符 3"/>
          <p:cNvSpPr>
            <a:spLocks noGrp="1"/>
          </p:cNvSpPr>
          <p:nvPr>
            <p:ph type="sldNum" sz="quarter" idx="11"/>
          </p:nvPr>
        </p:nvSpPr>
        <p:spPr>
          <a:noFill/>
        </p:spPr>
        <p:txBody>
          <a:bodyPr/>
          <a:lstStyle/>
          <a:p>
            <a:fld id="{16D21B5D-3EF3-420E-810F-40032AFCA2E0}" type="slidenum">
              <a:rPr lang="en-US" altLang="en-US" smtClean="0"/>
              <a:pPr/>
              <a:t>73</a:t>
            </a:fld>
            <a:endParaRPr lang="en-US"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zh-CN" altLang="en-US"/>
              <a:t>基数的选定</a:t>
            </a:r>
          </a:p>
        </p:txBody>
      </p:sp>
      <p:sp>
        <p:nvSpPr>
          <p:cNvPr id="96259" name="Rectangle 3"/>
          <p:cNvSpPr>
            <a:spLocks noGrp="1" noChangeArrowheads="1"/>
          </p:cNvSpPr>
          <p:nvPr>
            <p:ph type="body" idx="1"/>
          </p:nvPr>
        </p:nvSpPr>
        <p:spPr>
          <a:xfrm>
            <a:off x="1182688" y="1371600"/>
            <a:ext cx="7772400" cy="5486400"/>
          </a:xfrm>
        </p:spPr>
        <p:txBody>
          <a:bodyPr/>
          <a:lstStyle/>
          <a:p>
            <a:pPr eaLnBrk="1" hangingPunct="1"/>
            <a:r>
              <a:rPr lang="en-US" altLang="zh-CN"/>
              <a:t>1000</a:t>
            </a:r>
            <a:r>
              <a:rPr lang="zh-CN" altLang="en-US"/>
              <a:t>个数，取值范围</a:t>
            </a:r>
            <a:r>
              <a:rPr lang="en-US" altLang="zh-CN"/>
              <a:t>0</a:t>
            </a:r>
            <a:r>
              <a:rPr lang="zh-CN" altLang="en-US"/>
              <a:t>～</a:t>
            </a:r>
            <a:r>
              <a:rPr lang="en-US" altLang="zh-CN"/>
              <a:t>10</a:t>
            </a:r>
            <a:r>
              <a:rPr lang="en-US" altLang="zh-CN" baseline="30000"/>
              <a:t>6</a:t>
            </a:r>
            <a:r>
              <a:rPr lang="en-US" altLang="zh-CN"/>
              <a:t>-1</a:t>
            </a:r>
          </a:p>
          <a:p>
            <a:pPr lvl="1" eaLnBrk="1" hangingPunct="1"/>
            <a:r>
              <a:rPr lang="en-US" altLang="zh-CN"/>
              <a:t>r=10</a:t>
            </a:r>
            <a:r>
              <a:rPr lang="en-US" altLang="zh-CN" baseline="30000"/>
              <a:t>6</a:t>
            </a:r>
            <a:r>
              <a:rPr lang="en-US" altLang="zh-CN"/>
              <a:t>——</a:t>
            </a:r>
            <a:r>
              <a:rPr lang="zh-CN" altLang="en-US"/>
              <a:t>简单箱子排序：</a:t>
            </a:r>
            <a:r>
              <a:rPr lang="en-US" altLang="zh-CN"/>
              <a:t>2001000</a:t>
            </a:r>
            <a:r>
              <a:rPr lang="zh-CN" altLang="en-US"/>
              <a:t>步</a:t>
            </a:r>
          </a:p>
          <a:p>
            <a:pPr lvl="1" eaLnBrk="1" hangingPunct="1"/>
            <a:r>
              <a:rPr lang="en-US" altLang="zh-CN"/>
              <a:t>r=1000</a:t>
            </a:r>
            <a:r>
              <a:rPr lang="zh-CN" altLang="en-US"/>
              <a:t>：两个步骤，</a:t>
            </a:r>
            <a:r>
              <a:rPr lang="en-US" altLang="zh-CN"/>
              <a:t>3000×2</a:t>
            </a:r>
            <a:r>
              <a:rPr lang="zh-CN" altLang="en-US"/>
              <a:t>＝</a:t>
            </a:r>
            <a:r>
              <a:rPr lang="en-US" altLang="zh-CN"/>
              <a:t>6000</a:t>
            </a:r>
            <a:r>
              <a:rPr lang="zh-CN" altLang="en-US"/>
              <a:t>步</a:t>
            </a:r>
          </a:p>
          <a:p>
            <a:pPr lvl="1" eaLnBrk="1" hangingPunct="1"/>
            <a:r>
              <a:rPr lang="en-US" altLang="zh-CN"/>
              <a:t>r=100</a:t>
            </a:r>
            <a:r>
              <a:rPr lang="zh-CN" altLang="en-US"/>
              <a:t>：三个步骤，</a:t>
            </a:r>
            <a:r>
              <a:rPr lang="en-US" altLang="zh-CN"/>
              <a:t>1200×3</a:t>
            </a:r>
            <a:r>
              <a:rPr lang="zh-CN" altLang="en-US"/>
              <a:t>＝</a:t>
            </a:r>
            <a:r>
              <a:rPr lang="en-US" altLang="zh-CN"/>
              <a:t>3600</a:t>
            </a:r>
            <a:r>
              <a:rPr lang="zh-CN" altLang="en-US"/>
              <a:t>步</a:t>
            </a:r>
          </a:p>
          <a:p>
            <a:pPr lvl="1" eaLnBrk="1" hangingPunct="1"/>
            <a:r>
              <a:rPr lang="en-US" altLang="zh-CN"/>
              <a:t>r=10</a:t>
            </a:r>
            <a:r>
              <a:rPr lang="zh-CN" altLang="en-US"/>
              <a:t>：六个步骤，</a:t>
            </a:r>
            <a:r>
              <a:rPr lang="en-US" altLang="zh-CN"/>
              <a:t>1020×6</a:t>
            </a:r>
            <a:r>
              <a:rPr lang="zh-CN" altLang="en-US"/>
              <a:t>＝</a:t>
            </a:r>
            <a:r>
              <a:rPr lang="en-US" altLang="zh-CN"/>
              <a:t>6120</a:t>
            </a:r>
            <a:r>
              <a:rPr lang="zh-CN" altLang="en-US"/>
              <a:t>步</a:t>
            </a:r>
          </a:p>
          <a:p>
            <a:pPr eaLnBrk="1" hangingPunct="1"/>
            <a:r>
              <a:rPr lang="zh-CN" altLang="en-US"/>
              <a:t>分解方法（由低至高）：</a:t>
            </a:r>
          </a:p>
          <a:p>
            <a:pPr lvl="1" eaLnBrk="1" hangingPunct="1"/>
            <a:r>
              <a:rPr lang="en-US" altLang="zh-CN"/>
              <a:t>10</a:t>
            </a:r>
            <a:r>
              <a:rPr lang="zh-CN" altLang="en-US"/>
              <a:t>：</a:t>
            </a:r>
            <a:r>
              <a:rPr lang="en-US" altLang="zh-CN"/>
              <a:t>x%10, (x%100)/10, (x%1000)/100, …</a:t>
            </a:r>
          </a:p>
          <a:p>
            <a:pPr lvl="1" eaLnBrk="1" hangingPunct="1"/>
            <a:r>
              <a:rPr lang="en-US" altLang="zh-CN"/>
              <a:t>100</a:t>
            </a:r>
            <a:r>
              <a:rPr lang="zh-CN" altLang="en-US"/>
              <a:t>：</a:t>
            </a:r>
            <a:r>
              <a:rPr lang="en-US" altLang="zh-CN"/>
              <a:t>x%100, (x%10000)/100, …</a:t>
            </a:r>
          </a:p>
          <a:p>
            <a:pPr lvl="1" eaLnBrk="1" hangingPunct="1"/>
            <a:r>
              <a:rPr lang="en-US" altLang="zh-CN"/>
              <a:t>r</a:t>
            </a:r>
            <a:r>
              <a:rPr lang="zh-CN" altLang="en-US"/>
              <a:t>：</a:t>
            </a:r>
            <a:r>
              <a:rPr lang="en-US" altLang="zh-CN"/>
              <a:t>x%r, (x%r</a:t>
            </a:r>
            <a:r>
              <a:rPr lang="en-US" altLang="zh-CN" baseline="30000"/>
              <a:t>2</a:t>
            </a:r>
            <a:r>
              <a:rPr lang="en-US" altLang="zh-CN"/>
              <a:t>)/r, (x%r</a:t>
            </a:r>
            <a:r>
              <a:rPr lang="en-US" altLang="zh-CN" baseline="30000"/>
              <a:t>3</a:t>
            </a:r>
            <a:r>
              <a:rPr lang="en-US" altLang="zh-CN"/>
              <a:t>)/r, …</a:t>
            </a:r>
          </a:p>
        </p:txBody>
      </p:sp>
      <p:sp>
        <p:nvSpPr>
          <p:cNvPr id="96260" name="灯片编号占位符 3"/>
          <p:cNvSpPr>
            <a:spLocks noGrp="1"/>
          </p:cNvSpPr>
          <p:nvPr>
            <p:ph type="sldNum" sz="quarter" idx="11"/>
          </p:nvPr>
        </p:nvSpPr>
        <p:spPr>
          <a:noFill/>
        </p:spPr>
        <p:txBody>
          <a:bodyPr/>
          <a:lstStyle/>
          <a:p>
            <a:fld id="{642F20DD-D6F6-4555-A1D4-0C61B816A3D9}" type="slidenum">
              <a:rPr lang="en-US" altLang="en-US" smtClean="0"/>
              <a:pPr/>
              <a:t>74</a:t>
            </a:fld>
            <a:endParaRPr lang="en-US"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zh-CN" altLang="en-US"/>
              <a:t>稳定性</a:t>
            </a:r>
          </a:p>
        </p:txBody>
      </p:sp>
      <p:sp>
        <p:nvSpPr>
          <p:cNvPr id="97283" name="Rectangle 3"/>
          <p:cNvSpPr>
            <a:spLocks noGrp="1" noChangeArrowheads="1"/>
          </p:cNvSpPr>
          <p:nvPr>
            <p:ph type="body" idx="1"/>
          </p:nvPr>
        </p:nvSpPr>
        <p:spPr/>
        <p:txBody>
          <a:bodyPr/>
          <a:lstStyle/>
          <a:p>
            <a:pPr eaLnBrk="1" hangingPunct="1"/>
            <a:r>
              <a:rPr lang="zh-CN" altLang="en-US"/>
              <a:t>箱子排序的稳定性是非常重要的</a:t>
            </a:r>
          </a:p>
          <a:p>
            <a:pPr lvl="1" eaLnBrk="1" hangingPunct="1"/>
            <a:r>
              <a:rPr lang="en-US" altLang="zh-CN"/>
              <a:t>…926………925…</a:t>
            </a:r>
          </a:p>
          <a:p>
            <a:pPr lvl="1" eaLnBrk="1" hangingPunct="1"/>
            <a:r>
              <a:rPr lang="zh-CN" altLang="en-US"/>
              <a:t>个位整理：</a:t>
            </a:r>
            <a:r>
              <a:rPr lang="en-US" altLang="zh-CN"/>
              <a:t>…925………926…</a:t>
            </a:r>
          </a:p>
          <a:p>
            <a:pPr lvl="1" eaLnBrk="1" hangingPunct="1"/>
            <a:r>
              <a:rPr lang="zh-CN" altLang="en-US"/>
              <a:t>十位整理，若不是稳定排序，可能是：</a:t>
            </a:r>
            <a:br>
              <a:rPr lang="zh-CN" altLang="en-US"/>
            </a:br>
            <a:r>
              <a:rPr lang="en-US" altLang="zh-CN"/>
              <a:t>…926………925…</a:t>
            </a:r>
          </a:p>
        </p:txBody>
      </p:sp>
      <p:sp>
        <p:nvSpPr>
          <p:cNvPr id="97284" name="灯片编号占位符 3"/>
          <p:cNvSpPr>
            <a:spLocks noGrp="1"/>
          </p:cNvSpPr>
          <p:nvPr>
            <p:ph type="sldNum" sz="quarter" idx="11"/>
          </p:nvPr>
        </p:nvSpPr>
        <p:spPr>
          <a:noFill/>
        </p:spPr>
        <p:txBody>
          <a:bodyPr/>
          <a:lstStyle/>
          <a:p>
            <a:fld id="{1513F539-4C07-4622-A748-1AE0C8B13860}" type="slidenum">
              <a:rPr lang="en-US" altLang="en-US" smtClean="0"/>
              <a:pPr/>
              <a:t>75</a:t>
            </a:fld>
            <a:endParaRPr lang="en-US"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r>
              <a:rPr lang="zh-CN" altLang="en-US"/>
              <a:t>本节课我们学习了：</a:t>
            </a:r>
          </a:p>
        </p:txBody>
      </p:sp>
      <p:sp>
        <p:nvSpPr>
          <p:cNvPr id="98307" name="内容占位符 2"/>
          <p:cNvSpPr>
            <a:spLocks noGrp="1"/>
          </p:cNvSpPr>
          <p:nvPr>
            <p:ph idx="1"/>
          </p:nvPr>
        </p:nvSpPr>
        <p:spPr/>
        <p:txBody>
          <a:bodyPr/>
          <a:lstStyle/>
          <a:p>
            <a:r>
              <a:rPr lang="zh-CN" altLang="en-US"/>
              <a:t>第一种数据结构：线性表</a:t>
            </a:r>
            <a:endParaRPr lang="en-US" altLang="zh-CN"/>
          </a:p>
          <a:p>
            <a:r>
              <a:rPr lang="zh-CN" altLang="en-US"/>
              <a:t>两种存储形式：与数据结构无关</a:t>
            </a:r>
            <a:endParaRPr lang="en-US" altLang="zh-CN"/>
          </a:p>
          <a:p>
            <a:pPr lvl="1"/>
            <a:r>
              <a:rPr lang="zh-CN" altLang="en-US"/>
              <a:t>顺序存储</a:t>
            </a:r>
            <a:endParaRPr lang="en-US" altLang="zh-CN"/>
          </a:p>
          <a:p>
            <a:pPr lvl="1"/>
            <a:r>
              <a:rPr lang="zh-CN" altLang="en-US"/>
              <a:t>链表存储</a:t>
            </a:r>
            <a:endParaRPr lang="en-US" altLang="zh-CN"/>
          </a:p>
          <a:p>
            <a:r>
              <a:rPr lang="zh-CN" altLang="en-US"/>
              <a:t>如何将数据结构应用于实际问题</a:t>
            </a:r>
          </a:p>
        </p:txBody>
      </p:sp>
      <p:sp>
        <p:nvSpPr>
          <p:cNvPr id="98308" name="灯片编号占位符 3"/>
          <p:cNvSpPr>
            <a:spLocks noGrp="1"/>
          </p:cNvSpPr>
          <p:nvPr>
            <p:ph type="sldNum" sz="quarter" idx="11"/>
          </p:nvPr>
        </p:nvSpPr>
        <p:spPr>
          <a:noFill/>
        </p:spPr>
        <p:txBody>
          <a:bodyPr/>
          <a:lstStyle/>
          <a:p>
            <a:fld id="{CFC2F0AB-0889-446A-A3FB-9C88FC919372}" type="slidenum">
              <a:rPr lang="en-US" altLang="en-US" smtClean="0"/>
              <a:pPr/>
              <a:t>76</a:t>
            </a:fld>
            <a:endParaRPr lang="en-US" altLang="en-US"/>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p:txBody>
          <a:bodyPr/>
          <a:lstStyle/>
          <a:p>
            <a:r>
              <a:rPr lang="zh-CN" altLang="en-US"/>
              <a:t>思考和练习</a:t>
            </a:r>
          </a:p>
        </p:txBody>
      </p:sp>
      <p:sp>
        <p:nvSpPr>
          <p:cNvPr id="99331" name="内容占位符 2"/>
          <p:cNvSpPr>
            <a:spLocks noGrp="1"/>
          </p:cNvSpPr>
          <p:nvPr>
            <p:ph idx="1"/>
          </p:nvPr>
        </p:nvSpPr>
        <p:spPr/>
        <p:txBody>
          <a:bodyPr/>
          <a:lstStyle/>
          <a:p>
            <a:r>
              <a:rPr lang="zh-CN" altLang="en-US" dirty="0"/>
              <a:t>你是否能绘制出箱子排序的详细过程</a:t>
            </a:r>
            <a:endParaRPr lang="en-US" altLang="zh-CN" dirty="0"/>
          </a:p>
          <a:p>
            <a:r>
              <a:rPr lang="zh-CN" altLang="en-US" dirty="0"/>
              <a:t>咱们班共有</a:t>
            </a:r>
            <a:r>
              <a:rPr lang="en-US" altLang="zh-CN" dirty="0"/>
              <a:t>150</a:t>
            </a:r>
            <a:r>
              <a:rPr lang="zh-CN" altLang="en-US" dirty="0"/>
              <a:t>名同学，已知期末成绩预计符合正态分布，你是否能通过估算确定适合使用箱子排序还是基数排序？</a:t>
            </a:r>
            <a:endParaRPr lang="en-US" altLang="zh-CN" dirty="0"/>
          </a:p>
          <a:p>
            <a:endParaRPr lang="zh-CN" altLang="en-US" dirty="0"/>
          </a:p>
        </p:txBody>
      </p:sp>
      <p:sp>
        <p:nvSpPr>
          <p:cNvPr id="99332" name="灯片编号占位符 3"/>
          <p:cNvSpPr>
            <a:spLocks noGrp="1"/>
          </p:cNvSpPr>
          <p:nvPr>
            <p:ph type="sldNum" sz="quarter" idx="11"/>
          </p:nvPr>
        </p:nvSpPr>
        <p:spPr>
          <a:noFill/>
        </p:spPr>
        <p:txBody>
          <a:bodyPr/>
          <a:lstStyle/>
          <a:p>
            <a:fld id="{71351395-F399-49F3-9E0B-C255148BD79E}" type="slidenum">
              <a:rPr lang="en-US" altLang="en-US" smtClean="0"/>
              <a:pPr/>
              <a:t>77</a:t>
            </a:fld>
            <a:endParaRPr lang="en-US" altLang="en-US"/>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3"/>
          <p:cNvSpPr>
            <a:spLocks noGrp="1"/>
          </p:cNvSpPr>
          <p:nvPr>
            <p:ph type="sldNum" sz="quarter" idx="11"/>
          </p:nvPr>
        </p:nvSpPr>
        <p:spPr>
          <a:noFill/>
        </p:spPr>
        <p:txBody>
          <a:bodyPr/>
          <a:lstStyle/>
          <a:p>
            <a:fld id="{068B40AA-B2DD-4163-B6C8-58128E312BED}" type="slidenum">
              <a:rPr lang="en-US" altLang="en-US" smtClean="0"/>
              <a:pPr/>
              <a:t>78</a:t>
            </a:fld>
            <a:endParaRPr lang="en-US" altLang="en-US"/>
          </a:p>
        </p:txBody>
      </p:sp>
      <p:sp>
        <p:nvSpPr>
          <p:cNvPr id="5" name="矩形 4"/>
          <p:cNvSpPr/>
          <p:nvPr/>
        </p:nvSpPr>
        <p:spPr>
          <a:xfrm>
            <a:off x="2957508" y="2173284"/>
            <a:ext cx="2967480" cy="923330"/>
          </a:xfrm>
          <a:prstGeom prst="rect">
            <a:avLst/>
          </a:prstGeom>
          <a:noFill/>
        </p:spPr>
        <p:txBody>
          <a:bodyPr wrap="none">
            <a:spAutoFit/>
          </a:bodyPr>
          <a:lstStyle/>
          <a:p>
            <a:pPr algn="ctr">
              <a:defRPr/>
            </a:pPr>
            <a:r>
              <a:rPr lang="zh-CN" alt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rPr>
              <a:t>本章结束</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a:t>线性表之</a:t>
            </a:r>
            <a:r>
              <a:rPr lang="en-US" altLang="zh-CN"/>
              <a:t>ADT</a:t>
            </a:r>
            <a:endParaRPr lang="zh-CN" altLang="en-US"/>
          </a:p>
        </p:txBody>
      </p:sp>
      <p:sp>
        <p:nvSpPr>
          <p:cNvPr id="28675" name="灯片编号占位符 3"/>
          <p:cNvSpPr>
            <a:spLocks noGrp="1"/>
          </p:cNvSpPr>
          <p:nvPr>
            <p:ph type="sldNum" sz="quarter" idx="11"/>
          </p:nvPr>
        </p:nvSpPr>
        <p:spPr>
          <a:noFill/>
        </p:spPr>
        <p:txBody>
          <a:bodyPr/>
          <a:lstStyle/>
          <a:p>
            <a:fld id="{CEDE6070-8208-463B-B9E2-3BA91BC40B15}" type="slidenum">
              <a:rPr lang="en-US" altLang="en-US" smtClean="0"/>
              <a:pPr/>
              <a:t>8</a:t>
            </a:fld>
            <a:endParaRPr lang="en-US" altLang="en-US"/>
          </a:p>
        </p:txBody>
      </p:sp>
      <p:sp>
        <p:nvSpPr>
          <p:cNvPr id="5" name="Rectangle 3"/>
          <p:cNvSpPr txBox="1">
            <a:spLocks noChangeArrowheads="1"/>
          </p:cNvSpPr>
          <p:nvPr/>
        </p:nvSpPr>
        <p:spPr bwMode="auto">
          <a:xfrm>
            <a:off x="984250" y="1530350"/>
            <a:ext cx="7772400" cy="5486400"/>
          </a:xfrm>
          <a:prstGeom prst="rect">
            <a:avLst/>
          </a:prstGeom>
          <a:noFill/>
          <a:ln w="9525">
            <a:noFill/>
            <a:miter lim="800000"/>
            <a:headEnd/>
            <a:tailEnd/>
          </a:ln>
        </p:spPr>
        <p:txBody>
          <a:bodyPr lIns="0" tIns="0" rIns="182880" bIns="0"/>
          <a:lstStyle/>
          <a:p>
            <a:pPr marL="228600" indent="-228600">
              <a:lnSpc>
                <a:spcPct val="90000"/>
              </a:lnSpc>
              <a:spcBef>
                <a:spcPct val="10000"/>
              </a:spcBef>
              <a:buClr>
                <a:schemeClr val="tx2"/>
              </a:buClr>
              <a:buFont typeface="Wingdings" pitchFamily="2" charset="2"/>
              <a:buNone/>
              <a:defRPr/>
            </a:pPr>
            <a:r>
              <a:rPr lang="zh-CN" altLang="en-US" sz="2400" b="1" kern="0" dirty="0">
                <a:solidFill>
                  <a:srgbClr val="FF0000"/>
                </a:solidFill>
                <a:latin typeface="黑体" pitchFamily="49" charset="-122"/>
                <a:ea typeface="黑体" pitchFamily="49" charset="-122"/>
              </a:rPr>
              <a:t>抽象数据类型</a:t>
            </a:r>
            <a:r>
              <a:rPr lang="en-US" altLang="zh-CN" sz="2400" b="1" i="1" kern="0" dirty="0" err="1">
                <a:solidFill>
                  <a:srgbClr val="FF0000"/>
                </a:solidFill>
                <a:latin typeface="黑体" pitchFamily="49" charset="-122"/>
                <a:ea typeface="黑体" pitchFamily="49" charset="-122"/>
              </a:rPr>
              <a:t>LinearList</a:t>
            </a:r>
            <a:r>
              <a:rPr lang="en-US" altLang="zh-CN" sz="2400" b="1" i="1" kern="0" dirty="0">
                <a:solidFill>
                  <a:srgbClr val="FF0000"/>
                </a:solidFill>
                <a:latin typeface="黑体" pitchFamily="49" charset="-122"/>
                <a:ea typeface="黑体" pitchFamily="49" charset="-122"/>
              </a:rPr>
              <a:t> </a:t>
            </a:r>
            <a:r>
              <a:rPr lang="en-US" altLang="zh-CN" sz="2400" b="1" kern="0" dirty="0">
                <a:latin typeface="黑体" pitchFamily="49" charset="-122"/>
                <a:ea typeface="黑体" pitchFamily="49" charset="-122"/>
              </a:rPr>
              <a:t>{</a:t>
            </a:r>
          </a:p>
          <a:p>
            <a:pPr marL="228600" indent="-228600">
              <a:lnSpc>
                <a:spcPct val="90000"/>
              </a:lnSpc>
              <a:spcBef>
                <a:spcPct val="10000"/>
              </a:spcBef>
              <a:buClr>
                <a:schemeClr val="tx2"/>
              </a:buClr>
              <a:buFont typeface="Wingdings" pitchFamily="2" charset="2"/>
              <a:buNone/>
              <a:defRPr/>
            </a:pPr>
            <a:r>
              <a:rPr lang="zh-CN" altLang="en-US" sz="2400" b="1" kern="0" dirty="0">
                <a:latin typeface="黑体" pitchFamily="49" charset="-122"/>
                <a:ea typeface="黑体" pitchFamily="49" charset="-122"/>
              </a:rPr>
              <a:t>实例</a:t>
            </a:r>
          </a:p>
          <a:p>
            <a:pPr marL="228600" indent="-228600">
              <a:lnSpc>
                <a:spcPct val="90000"/>
              </a:lnSpc>
              <a:spcBef>
                <a:spcPct val="10000"/>
              </a:spcBef>
              <a:buClr>
                <a:schemeClr val="tx2"/>
              </a:buClr>
              <a:buFont typeface="Wingdings" pitchFamily="2" charset="2"/>
              <a:buNone/>
              <a:defRPr/>
            </a:pPr>
            <a:r>
              <a:rPr lang="zh-CN" altLang="en-US" sz="2000" b="1" kern="0" dirty="0">
                <a:latin typeface="黑体" pitchFamily="49" charset="-122"/>
                <a:ea typeface="黑体" pitchFamily="49" charset="-122"/>
              </a:rPr>
              <a:t>	</a:t>
            </a:r>
            <a:r>
              <a:rPr lang="en-US" altLang="zh-CN" sz="2000" b="1" kern="0" dirty="0">
                <a:latin typeface="黑体" pitchFamily="49" charset="-122"/>
                <a:ea typeface="黑体" pitchFamily="49" charset="-122"/>
              </a:rPr>
              <a:t>0</a:t>
            </a:r>
            <a:r>
              <a:rPr lang="zh-CN" altLang="en-US" sz="2000" b="1" kern="0" dirty="0">
                <a:latin typeface="黑体" pitchFamily="49" charset="-122"/>
                <a:ea typeface="黑体" pitchFamily="49" charset="-122"/>
              </a:rPr>
              <a:t>或多个元素的有序集合</a:t>
            </a:r>
          </a:p>
          <a:p>
            <a:pPr marL="228600" indent="-228600">
              <a:lnSpc>
                <a:spcPct val="90000"/>
              </a:lnSpc>
              <a:spcBef>
                <a:spcPct val="10000"/>
              </a:spcBef>
              <a:buClr>
                <a:schemeClr val="tx2"/>
              </a:buClr>
              <a:buFont typeface="Wingdings" pitchFamily="2" charset="2"/>
              <a:buNone/>
              <a:defRPr/>
            </a:pPr>
            <a:r>
              <a:rPr lang="zh-CN" altLang="en-US" sz="2400" b="1" kern="0" dirty="0">
                <a:latin typeface="黑体" pitchFamily="49" charset="-122"/>
                <a:ea typeface="黑体" pitchFamily="49" charset="-122"/>
              </a:rPr>
              <a:t>操作</a:t>
            </a:r>
          </a:p>
          <a:p>
            <a:pPr marL="228600" indent="-228600">
              <a:lnSpc>
                <a:spcPct val="90000"/>
              </a:lnSpc>
              <a:spcBef>
                <a:spcPct val="10000"/>
              </a:spcBef>
              <a:buClr>
                <a:schemeClr val="tx2"/>
              </a:buClr>
              <a:buFont typeface="Wingdings" pitchFamily="2" charset="2"/>
              <a:buNone/>
              <a:defRPr/>
            </a:pPr>
            <a:r>
              <a:rPr lang="zh-CN" altLang="en-US" sz="2000" b="1" i="1" kern="0" dirty="0">
                <a:latin typeface="黑体" pitchFamily="49" charset="-122"/>
                <a:ea typeface="黑体" pitchFamily="49" charset="-122"/>
              </a:rPr>
              <a:t>	</a:t>
            </a:r>
            <a:r>
              <a:rPr lang="en-US" altLang="zh-CN" sz="2000" b="1" i="1" kern="0" dirty="0">
                <a:latin typeface="黑体" pitchFamily="49" charset="-122"/>
                <a:ea typeface="黑体" pitchFamily="49" charset="-122"/>
              </a:rPr>
              <a:t>Create</a:t>
            </a:r>
            <a:r>
              <a:rPr lang="en-US" altLang="zh-CN" sz="2000" b="1" kern="0" dirty="0">
                <a:latin typeface="黑体" pitchFamily="49" charset="-122"/>
                <a:ea typeface="黑体" pitchFamily="49" charset="-122"/>
              </a:rPr>
              <a:t>()</a:t>
            </a:r>
            <a:r>
              <a:rPr lang="zh-CN" altLang="en-US" sz="2000" b="1" kern="0" dirty="0">
                <a:latin typeface="黑体" pitchFamily="49" charset="-122"/>
                <a:ea typeface="黑体" pitchFamily="49" charset="-122"/>
              </a:rPr>
              <a:t>：   创建一个空线性表</a:t>
            </a:r>
          </a:p>
          <a:p>
            <a:pPr marL="228600" indent="-228600">
              <a:lnSpc>
                <a:spcPct val="90000"/>
              </a:lnSpc>
              <a:spcBef>
                <a:spcPct val="10000"/>
              </a:spcBef>
              <a:buClr>
                <a:schemeClr val="tx2"/>
              </a:buClr>
              <a:buFont typeface="Wingdings" pitchFamily="2" charset="2"/>
              <a:buNone/>
              <a:defRPr/>
            </a:pPr>
            <a:r>
              <a:rPr lang="zh-CN" altLang="en-US" sz="2000" b="1" i="1" kern="0" dirty="0">
                <a:latin typeface="黑体" pitchFamily="49" charset="-122"/>
                <a:ea typeface="黑体" pitchFamily="49" charset="-122"/>
              </a:rPr>
              <a:t>	</a:t>
            </a:r>
            <a:r>
              <a:rPr lang="en-US" altLang="zh-CN" sz="2000" b="1" i="1" kern="0" dirty="0">
                <a:latin typeface="黑体" pitchFamily="49" charset="-122"/>
                <a:ea typeface="黑体" pitchFamily="49" charset="-122"/>
              </a:rPr>
              <a:t>Destroy</a:t>
            </a:r>
            <a:r>
              <a:rPr lang="en-US" altLang="zh-CN" sz="2000" b="1" kern="0" dirty="0">
                <a:latin typeface="黑体" pitchFamily="49" charset="-122"/>
                <a:ea typeface="黑体" pitchFamily="49" charset="-122"/>
              </a:rPr>
              <a:t>()</a:t>
            </a:r>
            <a:r>
              <a:rPr lang="zh-CN" altLang="en-US" sz="2000" b="1" kern="0" dirty="0">
                <a:latin typeface="黑体" pitchFamily="49" charset="-122"/>
                <a:ea typeface="黑体" pitchFamily="49" charset="-122"/>
              </a:rPr>
              <a:t>：  删除表</a:t>
            </a:r>
          </a:p>
          <a:p>
            <a:pPr marL="228600" indent="-228600">
              <a:lnSpc>
                <a:spcPct val="90000"/>
              </a:lnSpc>
              <a:spcBef>
                <a:spcPct val="10000"/>
              </a:spcBef>
              <a:buClr>
                <a:schemeClr val="tx2"/>
              </a:buClr>
              <a:buFont typeface="Wingdings" pitchFamily="2" charset="2"/>
              <a:buNone/>
              <a:defRPr/>
            </a:pPr>
            <a:r>
              <a:rPr lang="zh-CN" altLang="en-US" sz="2000" b="1" i="1" kern="0" dirty="0">
                <a:latin typeface="黑体" pitchFamily="49" charset="-122"/>
                <a:ea typeface="黑体" pitchFamily="49" charset="-122"/>
              </a:rPr>
              <a:t>	</a:t>
            </a:r>
            <a:r>
              <a:rPr lang="en-US" altLang="zh-CN" sz="2000" b="1" i="1" kern="0" dirty="0" err="1">
                <a:latin typeface="黑体" pitchFamily="49" charset="-122"/>
                <a:ea typeface="黑体" pitchFamily="49" charset="-122"/>
              </a:rPr>
              <a:t>IsEmpty</a:t>
            </a:r>
            <a:r>
              <a:rPr lang="en-US" altLang="zh-CN" sz="2000" b="1" kern="0" dirty="0">
                <a:latin typeface="黑体" pitchFamily="49" charset="-122"/>
                <a:ea typeface="黑体" pitchFamily="49" charset="-122"/>
              </a:rPr>
              <a:t>()</a:t>
            </a:r>
            <a:r>
              <a:rPr lang="zh-CN" altLang="en-US" sz="2000" b="1" kern="0" dirty="0">
                <a:latin typeface="黑体" pitchFamily="49" charset="-122"/>
                <a:ea typeface="黑体" pitchFamily="49" charset="-122"/>
              </a:rPr>
              <a:t>：  如果表为空则返回</a:t>
            </a:r>
            <a:r>
              <a:rPr lang="en-US" altLang="zh-CN" sz="2000" b="1" kern="0" dirty="0">
                <a:latin typeface="黑体" pitchFamily="49" charset="-122"/>
                <a:ea typeface="黑体" pitchFamily="49" charset="-122"/>
              </a:rPr>
              <a:t>true</a:t>
            </a:r>
            <a:r>
              <a:rPr lang="zh-CN" altLang="en-US" sz="2000" b="1" kern="0" dirty="0">
                <a:latin typeface="黑体" pitchFamily="49" charset="-122"/>
                <a:ea typeface="黑体" pitchFamily="49" charset="-122"/>
              </a:rPr>
              <a:t>，否则返回</a:t>
            </a:r>
            <a:r>
              <a:rPr lang="en-US" altLang="zh-CN" sz="2000" b="1" kern="0" dirty="0">
                <a:latin typeface="黑体" pitchFamily="49" charset="-122"/>
                <a:ea typeface="黑体" pitchFamily="49" charset="-122"/>
              </a:rPr>
              <a:t>false</a:t>
            </a:r>
          </a:p>
          <a:p>
            <a:pPr marL="228600" indent="-228600">
              <a:lnSpc>
                <a:spcPct val="90000"/>
              </a:lnSpc>
              <a:spcBef>
                <a:spcPct val="10000"/>
              </a:spcBef>
              <a:buClr>
                <a:schemeClr val="tx2"/>
              </a:buClr>
              <a:buFont typeface="Wingdings" pitchFamily="2" charset="2"/>
              <a:buNone/>
              <a:defRPr/>
            </a:pPr>
            <a:r>
              <a:rPr lang="en-US" altLang="zh-CN" sz="2000" b="1" i="1" kern="0" dirty="0">
                <a:latin typeface="黑体" pitchFamily="49" charset="-122"/>
                <a:ea typeface="黑体" pitchFamily="49" charset="-122"/>
              </a:rPr>
              <a:t>	Length</a:t>
            </a:r>
            <a:r>
              <a:rPr lang="en-US" altLang="zh-CN" sz="2000" b="1" kern="0" dirty="0">
                <a:latin typeface="黑体" pitchFamily="49" charset="-122"/>
                <a:ea typeface="黑体" pitchFamily="49" charset="-122"/>
              </a:rPr>
              <a:t>()</a:t>
            </a:r>
            <a:r>
              <a:rPr lang="zh-CN" altLang="en-US" sz="2000" b="1" kern="0" dirty="0">
                <a:latin typeface="黑体" pitchFamily="49" charset="-122"/>
                <a:ea typeface="黑体" pitchFamily="49" charset="-122"/>
              </a:rPr>
              <a:t>：   返回表的大小</a:t>
            </a:r>
            <a:r>
              <a:rPr lang="en-US" altLang="zh-CN" sz="2000" b="1" kern="0" dirty="0">
                <a:latin typeface="黑体" pitchFamily="49" charset="-122"/>
                <a:ea typeface="黑体" pitchFamily="49" charset="-122"/>
              </a:rPr>
              <a:t>(</a:t>
            </a:r>
            <a:r>
              <a:rPr lang="zh-CN" altLang="en-US" sz="2000" b="1" kern="0" dirty="0">
                <a:latin typeface="黑体" pitchFamily="49" charset="-122"/>
                <a:ea typeface="黑体" pitchFamily="49" charset="-122"/>
              </a:rPr>
              <a:t>即表中元素个数</a:t>
            </a:r>
            <a:r>
              <a:rPr lang="en-US" altLang="zh-CN" sz="2000" b="1" kern="0" dirty="0">
                <a:latin typeface="黑体" pitchFamily="49" charset="-122"/>
                <a:ea typeface="黑体" pitchFamily="49" charset="-122"/>
              </a:rPr>
              <a:t>)</a:t>
            </a:r>
          </a:p>
          <a:p>
            <a:pPr marL="228600" indent="-228600">
              <a:lnSpc>
                <a:spcPct val="90000"/>
              </a:lnSpc>
              <a:spcBef>
                <a:spcPct val="10000"/>
              </a:spcBef>
              <a:buClr>
                <a:schemeClr val="tx2"/>
              </a:buClr>
              <a:buFont typeface="Wingdings" pitchFamily="2" charset="2"/>
              <a:buNone/>
              <a:defRPr/>
            </a:pPr>
            <a:r>
              <a:rPr lang="en-US" altLang="zh-CN" sz="2000" b="1" kern="0" dirty="0">
                <a:latin typeface="黑体" pitchFamily="49" charset="-122"/>
                <a:ea typeface="黑体" pitchFamily="49" charset="-122"/>
              </a:rPr>
              <a:t>  </a:t>
            </a:r>
            <a:r>
              <a:rPr lang="en-US" altLang="zh-CN" sz="2000" b="1" i="1" kern="0" dirty="0">
                <a:solidFill>
                  <a:srgbClr val="FF0000"/>
                </a:solidFill>
                <a:latin typeface="黑体" pitchFamily="49" charset="-122"/>
                <a:ea typeface="黑体" pitchFamily="49" charset="-122"/>
              </a:rPr>
              <a:t>Find</a:t>
            </a:r>
            <a:r>
              <a:rPr lang="en-US" altLang="zh-CN" sz="2000" b="1" kern="0" dirty="0">
                <a:solidFill>
                  <a:srgbClr val="FF0000"/>
                </a:solidFill>
                <a:latin typeface="黑体" pitchFamily="49" charset="-122"/>
                <a:ea typeface="黑体" pitchFamily="49" charset="-122"/>
              </a:rPr>
              <a:t>(</a:t>
            </a:r>
            <a:r>
              <a:rPr lang="en-US" altLang="zh-CN" sz="2000" b="1" i="1" kern="0" dirty="0" err="1">
                <a:solidFill>
                  <a:srgbClr val="FF0000"/>
                </a:solidFill>
                <a:latin typeface="黑体" pitchFamily="49" charset="-122"/>
                <a:ea typeface="黑体" pitchFamily="49" charset="-122"/>
              </a:rPr>
              <a:t>k</a:t>
            </a:r>
            <a:r>
              <a:rPr lang="en-US" altLang="zh-CN" sz="2000" b="1" kern="0" dirty="0" err="1">
                <a:solidFill>
                  <a:srgbClr val="FF0000"/>
                </a:solidFill>
                <a:latin typeface="黑体" pitchFamily="49" charset="-122"/>
                <a:ea typeface="黑体" pitchFamily="49" charset="-122"/>
              </a:rPr>
              <a:t>,</a:t>
            </a:r>
            <a:r>
              <a:rPr lang="en-US" altLang="zh-CN" sz="2000" b="1" i="1" kern="0" dirty="0" err="1">
                <a:solidFill>
                  <a:srgbClr val="FF0000"/>
                </a:solidFill>
                <a:latin typeface="黑体" pitchFamily="49" charset="-122"/>
                <a:ea typeface="黑体" pitchFamily="49" charset="-122"/>
              </a:rPr>
              <a:t>x</a:t>
            </a:r>
            <a:r>
              <a:rPr lang="en-US" altLang="zh-CN" sz="2000" b="1" kern="0" dirty="0">
                <a:solidFill>
                  <a:srgbClr val="FF0000"/>
                </a:solidFill>
                <a:latin typeface="黑体" pitchFamily="49" charset="-122"/>
                <a:ea typeface="黑体" pitchFamily="49" charset="-122"/>
              </a:rPr>
              <a:t>)</a:t>
            </a:r>
            <a:r>
              <a:rPr lang="zh-CN" altLang="en-US" sz="2000" b="1" kern="0" dirty="0">
                <a:latin typeface="黑体" pitchFamily="49" charset="-122"/>
                <a:ea typeface="黑体" pitchFamily="49" charset="-122"/>
              </a:rPr>
              <a:t>：  寻找表中第</a:t>
            </a:r>
            <a:r>
              <a:rPr lang="en-US" altLang="zh-CN" sz="2000" b="1" i="1" kern="0" dirty="0">
                <a:latin typeface="黑体" pitchFamily="49" charset="-122"/>
                <a:ea typeface="黑体" pitchFamily="49" charset="-122"/>
              </a:rPr>
              <a:t>k</a:t>
            </a:r>
            <a:r>
              <a:rPr lang="zh-CN" altLang="en-US" sz="2000" b="1" kern="0" dirty="0">
                <a:latin typeface="黑体" pitchFamily="49" charset="-122"/>
                <a:ea typeface="黑体" pitchFamily="49" charset="-122"/>
              </a:rPr>
              <a:t>个元素，并把它保存到</a:t>
            </a:r>
            <a:r>
              <a:rPr lang="en-US" altLang="zh-CN" sz="2000" b="1" i="1" kern="0" dirty="0">
                <a:latin typeface="黑体" pitchFamily="49" charset="-122"/>
                <a:ea typeface="黑体" pitchFamily="49" charset="-122"/>
              </a:rPr>
              <a:t>x</a:t>
            </a:r>
            <a:r>
              <a:rPr lang="zh-CN" altLang="en-US" sz="2000" b="1" kern="0" dirty="0">
                <a:latin typeface="黑体" pitchFamily="49" charset="-122"/>
                <a:ea typeface="黑体" pitchFamily="49" charset="-122"/>
              </a:rPr>
              <a:t>中；如果不存 </a:t>
            </a:r>
            <a:endParaRPr lang="en-US" altLang="zh-CN" sz="2000" b="1" kern="0" dirty="0">
              <a:latin typeface="黑体" pitchFamily="49" charset="-122"/>
              <a:ea typeface="黑体" pitchFamily="49" charset="-122"/>
            </a:endParaRPr>
          </a:p>
          <a:p>
            <a:pPr marL="228600" indent="-228600">
              <a:lnSpc>
                <a:spcPct val="90000"/>
              </a:lnSpc>
              <a:spcBef>
                <a:spcPct val="10000"/>
              </a:spcBef>
              <a:buClr>
                <a:schemeClr val="tx2"/>
              </a:buClr>
              <a:buFont typeface="Wingdings" pitchFamily="2" charset="2"/>
              <a:buNone/>
              <a:defRPr/>
            </a:pPr>
            <a:r>
              <a:rPr lang="en-US" altLang="zh-CN" sz="2000" b="1" kern="0" dirty="0">
                <a:latin typeface="黑体" pitchFamily="49" charset="-122"/>
                <a:ea typeface="黑体" pitchFamily="49" charset="-122"/>
              </a:rPr>
              <a:t>               </a:t>
            </a:r>
            <a:r>
              <a:rPr lang="zh-CN" altLang="en-US" sz="2000" b="1" kern="0" dirty="0">
                <a:latin typeface="黑体" pitchFamily="49" charset="-122"/>
                <a:ea typeface="黑体" pitchFamily="49" charset="-122"/>
              </a:rPr>
              <a:t>在，则返回</a:t>
            </a:r>
            <a:r>
              <a:rPr lang="en-US" altLang="zh-CN" sz="2000" b="1" kern="0" dirty="0">
                <a:latin typeface="黑体" pitchFamily="49" charset="-122"/>
                <a:ea typeface="黑体" pitchFamily="49" charset="-122"/>
              </a:rPr>
              <a:t>false</a:t>
            </a:r>
          </a:p>
          <a:p>
            <a:pPr marL="228600" indent="-228600">
              <a:lnSpc>
                <a:spcPct val="90000"/>
              </a:lnSpc>
              <a:spcBef>
                <a:spcPct val="10000"/>
              </a:spcBef>
              <a:buClr>
                <a:schemeClr val="tx2"/>
              </a:buClr>
              <a:buFont typeface="Wingdings" pitchFamily="2" charset="2"/>
              <a:buNone/>
              <a:defRPr/>
            </a:pPr>
            <a:r>
              <a:rPr lang="en-US" altLang="zh-CN" sz="2000" b="1" i="1" kern="0" dirty="0">
                <a:latin typeface="黑体" pitchFamily="49" charset="-122"/>
                <a:ea typeface="黑体" pitchFamily="49" charset="-122"/>
              </a:rPr>
              <a:t>	Search</a:t>
            </a:r>
            <a:r>
              <a:rPr lang="en-US" altLang="zh-CN" sz="2000" b="1" kern="0" dirty="0">
                <a:latin typeface="黑体" pitchFamily="49" charset="-122"/>
                <a:ea typeface="黑体" pitchFamily="49" charset="-122"/>
              </a:rPr>
              <a:t>(</a:t>
            </a:r>
            <a:r>
              <a:rPr lang="en-US" altLang="zh-CN" sz="2000" b="1" i="1" kern="0" dirty="0">
                <a:latin typeface="黑体" pitchFamily="49" charset="-122"/>
                <a:ea typeface="黑体" pitchFamily="49" charset="-122"/>
              </a:rPr>
              <a:t>x</a:t>
            </a:r>
            <a:r>
              <a:rPr lang="en-US" altLang="zh-CN" sz="2000" b="1" kern="0" dirty="0">
                <a:latin typeface="黑体" pitchFamily="49" charset="-122"/>
                <a:ea typeface="黑体" pitchFamily="49" charset="-122"/>
              </a:rPr>
              <a:t>)</a:t>
            </a:r>
            <a:r>
              <a:rPr lang="zh-CN" altLang="en-US" sz="2000" b="1" kern="0" dirty="0">
                <a:latin typeface="黑体" pitchFamily="49" charset="-122"/>
                <a:ea typeface="黑体" pitchFamily="49" charset="-122"/>
              </a:rPr>
              <a:t>：  返回元素</a:t>
            </a:r>
            <a:r>
              <a:rPr lang="en-US" altLang="zh-CN" sz="2000" b="1" kern="0" dirty="0">
                <a:latin typeface="黑体" pitchFamily="49" charset="-122"/>
                <a:ea typeface="黑体" pitchFamily="49" charset="-122"/>
              </a:rPr>
              <a:t>x</a:t>
            </a:r>
            <a:r>
              <a:rPr lang="zh-CN" altLang="en-US" sz="2000" b="1" kern="0" dirty="0">
                <a:latin typeface="黑体" pitchFamily="49" charset="-122"/>
                <a:ea typeface="黑体" pitchFamily="49" charset="-122"/>
              </a:rPr>
              <a:t>在表中的位置；如果</a:t>
            </a:r>
            <a:r>
              <a:rPr lang="en-US" altLang="zh-CN" sz="2000" b="1" i="1" kern="0" dirty="0">
                <a:latin typeface="黑体" pitchFamily="49" charset="-122"/>
                <a:ea typeface="黑体" pitchFamily="49" charset="-122"/>
              </a:rPr>
              <a:t>x</a:t>
            </a:r>
            <a:r>
              <a:rPr lang="zh-CN" altLang="en-US" sz="2000" b="1" kern="0" dirty="0">
                <a:latin typeface="黑体" pitchFamily="49" charset="-122"/>
                <a:ea typeface="黑体" pitchFamily="49" charset="-122"/>
              </a:rPr>
              <a:t>不在表中，返回</a:t>
            </a:r>
            <a:r>
              <a:rPr lang="en-US" altLang="zh-CN" sz="2000" b="1" kern="0" dirty="0">
                <a:latin typeface="黑体" pitchFamily="49" charset="-122"/>
                <a:ea typeface="黑体" pitchFamily="49" charset="-122"/>
              </a:rPr>
              <a:t>0</a:t>
            </a:r>
          </a:p>
          <a:p>
            <a:pPr marL="228600" indent="-228600">
              <a:lnSpc>
                <a:spcPct val="90000"/>
              </a:lnSpc>
              <a:spcBef>
                <a:spcPct val="10000"/>
              </a:spcBef>
              <a:buClr>
                <a:schemeClr val="tx2"/>
              </a:buClr>
              <a:buFont typeface="Wingdings" pitchFamily="2" charset="2"/>
              <a:buNone/>
              <a:defRPr/>
            </a:pPr>
            <a:r>
              <a:rPr lang="en-US" altLang="zh-CN" sz="2000" b="1" i="1" kern="0" dirty="0">
                <a:latin typeface="黑体" pitchFamily="49" charset="-122"/>
                <a:ea typeface="黑体" pitchFamily="49" charset="-122"/>
              </a:rPr>
              <a:t>	</a:t>
            </a:r>
            <a:r>
              <a:rPr lang="en-US" altLang="zh-CN" sz="2000" b="1" i="1" kern="0" dirty="0">
                <a:solidFill>
                  <a:srgbClr val="FF0000"/>
                </a:solidFill>
                <a:latin typeface="黑体" pitchFamily="49" charset="-122"/>
                <a:ea typeface="黑体" pitchFamily="49" charset="-122"/>
              </a:rPr>
              <a:t>Delete</a:t>
            </a:r>
            <a:r>
              <a:rPr lang="en-US" altLang="zh-CN" sz="2000" b="1" kern="0" dirty="0">
                <a:solidFill>
                  <a:srgbClr val="FF0000"/>
                </a:solidFill>
                <a:latin typeface="黑体" pitchFamily="49" charset="-122"/>
                <a:ea typeface="黑体" pitchFamily="49" charset="-122"/>
              </a:rPr>
              <a:t>(</a:t>
            </a:r>
            <a:r>
              <a:rPr lang="en-US" altLang="zh-CN" sz="2000" b="1" i="1" kern="0" dirty="0" err="1">
                <a:solidFill>
                  <a:srgbClr val="FF0000"/>
                </a:solidFill>
                <a:latin typeface="黑体" pitchFamily="49" charset="-122"/>
                <a:ea typeface="黑体" pitchFamily="49" charset="-122"/>
              </a:rPr>
              <a:t>k</a:t>
            </a:r>
            <a:r>
              <a:rPr lang="en-US" altLang="zh-CN" sz="2000" b="1" kern="0" dirty="0" err="1">
                <a:solidFill>
                  <a:srgbClr val="FF0000"/>
                </a:solidFill>
                <a:latin typeface="黑体" pitchFamily="49" charset="-122"/>
                <a:ea typeface="黑体" pitchFamily="49" charset="-122"/>
              </a:rPr>
              <a:t>,</a:t>
            </a:r>
            <a:r>
              <a:rPr lang="en-US" altLang="zh-CN" sz="2000" b="1" i="1" kern="0" dirty="0" err="1">
                <a:solidFill>
                  <a:srgbClr val="FF0000"/>
                </a:solidFill>
                <a:latin typeface="黑体" pitchFamily="49" charset="-122"/>
                <a:ea typeface="黑体" pitchFamily="49" charset="-122"/>
              </a:rPr>
              <a:t>x</a:t>
            </a:r>
            <a:r>
              <a:rPr lang="en-US" altLang="zh-CN" sz="2000" b="1" kern="0" dirty="0">
                <a:solidFill>
                  <a:srgbClr val="FF0000"/>
                </a:solidFill>
                <a:latin typeface="黑体" pitchFamily="49" charset="-122"/>
                <a:ea typeface="黑体" pitchFamily="49" charset="-122"/>
              </a:rPr>
              <a:t>)</a:t>
            </a:r>
            <a:r>
              <a:rPr lang="zh-CN" altLang="en-US" sz="2000" b="1" kern="0" dirty="0">
                <a:latin typeface="黑体" pitchFamily="49" charset="-122"/>
                <a:ea typeface="黑体" pitchFamily="49" charset="-122"/>
              </a:rPr>
              <a:t>：删除表中第</a:t>
            </a:r>
            <a:r>
              <a:rPr lang="en-US" altLang="zh-CN" sz="2000" b="1" i="1" kern="0" dirty="0">
                <a:latin typeface="黑体" pitchFamily="49" charset="-122"/>
                <a:ea typeface="黑体" pitchFamily="49" charset="-122"/>
              </a:rPr>
              <a:t>k</a:t>
            </a:r>
            <a:r>
              <a:rPr lang="zh-CN" altLang="en-US" sz="2000" b="1" kern="0" dirty="0">
                <a:latin typeface="黑体" pitchFamily="49" charset="-122"/>
                <a:ea typeface="黑体" pitchFamily="49" charset="-122"/>
              </a:rPr>
              <a:t>个元素，并把它保存到</a:t>
            </a:r>
            <a:r>
              <a:rPr lang="en-US" altLang="zh-CN" sz="2000" b="1" i="1" kern="0" dirty="0">
                <a:latin typeface="黑体" pitchFamily="49" charset="-122"/>
                <a:ea typeface="黑体" pitchFamily="49" charset="-122"/>
              </a:rPr>
              <a:t>x</a:t>
            </a:r>
            <a:r>
              <a:rPr lang="zh-CN" altLang="en-US" sz="2000" b="1" kern="0" dirty="0">
                <a:latin typeface="黑体" pitchFamily="49" charset="-122"/>
                <a:ea typeface="黑体" pitchFamily="49" charset="-122"/>
              </a:rPr>
              <a:t>中；函数返回  </a:t>
            </a:r>
            <a:endParaRPr lang="en-US" altLang="zh-CN" sz="2000" b="1" kern="0" dirty="0">
              <a:latin typeface="黑体" pitchFamily="49" charset="-122"/>
              <a:ea typeface="黑体" pitchFamily="49" charset="-122"/>
            </a:endParaRPr>
          </a:p>
          <a:p>
            <a:pPr marL="228600" indent="-228600">
              <a:lnSpc>
                <a:spcPct val="90000"/>
              </a:lnSpc>
              <a:spcBef>
                <a:spcPct val="10000"/>
              </a:spcBef>
              <a:buClr>
                <a:schemeClr val="tx2"/>
              </a:buClr>
              <a:buFont typeface="Wingdings" pitchFamily="2" charset="2"/>
              <a:buNone/>
              <a:defRPr/>
            </a:pPr>
            <a:r>
              <a:rPr lang="en-US" altLang="zh-CN" sz="2000" b="1" kern="0" dirty="0">
                <a:latin typeface="黑体" pitchFamily="49" charset="-122"/>
                <a:ea typeface="黑体" pitchFamily="49" charset="-122"/>
              </a:rPr>
              <a:t>               </a:t>
            </a:r>
            <a:r>
              <a:rPr lang="zh-CN" altLang="en-US" sz="2000" b="1" kern="0" dirty="0">
                <a:latin typeface="黑体" pitchFamily="49" charset="-122"/>
                <a:ea typeface="黑体" pitchFamily="49" charset="-122"/>
              </a:rPr>
              <a:t>修改后的线性表</a:t>
            </a:r>
          </a:p>
          <a:p>
            <a:pPr marL="228600" indent="-228600">
              <a:lnSpc>
                <a:spcPct val="90000"/>
              </a:lnSpc>
              <a:spcBef>
                <a:spcPct val="10000"/>
              </a:spcBef>
              <a:buClr>
                <a:schemeClr val="tx2"/>
              </a:buClr>
              <a:buFont typeface="Wingdings" pitchFamily="2" charset="2"/>
              <a:buNone/>
              <a:defRPr/>
            </a:pPr>
            <a:r>
              <a:rPr lang="zh-CN" altLang="en-US" sz="2000" b="1" i="1" kern="0" dirty="0">
                <a:latin typeface="黑体" pitchFamily="49" charset="-122"/>
                <a:ea typeface="黑体" pitchFamily="49" charset="-122"/>
              </a:rPr>
              <a:t>	</a:t>
            </a:r>
            <a:r>
              <a:rPr lang="en-US" altLang="zh-CN" sz="2000" b="1" i="1" kern="0" dirty="0">
                <a:solidFill>
                  <a:srgbClr val="FF0000"/>
                </a:solidFill>
                <a:latin typeface="黑体" pitchFamily="49" charset="-122"/>
                <a:ea typeface="黑体" pitchFamily="49" charset="-122"/>
              </a:rPr>
              <a:t>Insert</a:t>
            </a:r>
            <a:r>
              <a:rPr lang="en-US" altLang="zh-CN" sz="2000" b="1" kern="0" dirty="0">
                <a:solidFill>
                  <a:srgbClr val="FF0000"/>
                </a:solidFill>
                <a:latin typeface="黑体" pitchFamily="49" charset="-122"/>
                <a:ea typeface="黑体" pitchFamily="49" charset="-122"/>
              </a:rPr>
              <a:t>(</a:t>
            </a:r>
            <a:r>
              <a:rPr lang="en-US" altLang="zh-CN" sz="2000" b="1" i="1" kern="0" dirty="0" err="1">
                <a:solidFill>
                  <a:srgbClr val="FF0000"/>
                </a:solidFill>
                <a:latin typeface="黑体" pitchFamily="49" charset="-122"/>
                <a:ea typeface="黑体" pitchFamily="49" charset="-122"/>
              </a:rPr>
              <a:t>k</a:t>
            </a:r>
            <a:r>
              <a:rPr lang="en-US" altLang="zh-CN" sz="2000" b="1" kern="0" dirty="0" err="1">
                <a:solidFill>
                  <a:srgbClr val="FF0000"/>
                </a:solidFill>
                <a:latin typeface="黑体" pitchFamily="49" charset="-122"/>
                <a:ea typeface="黑体" pitchFamily="49" charset="-122"/>
              </a:rPr>
              <a:t>,</a:t>
            </a:r>
            <a:r>
              <a:rPr lang="en-US" altLang="zh-CN" sz="2000" b="1" i="1" kern="0" dirty="0" err="1">
                <a:solidFill>
                  <a:srgbClr val="FF0000"/>
                </a:solidFill>
                <a:latin typeface="黑体" pitchFamily="49" charset="-122"/>
                <a:ea typeface="黑体" pitchFamily="49" charset="-122"/>
              </a:rPr>
              <a:t>x</a:t>
            </a:r>
            <a:r>
              <a:rPr lang="en-US" altLang="zh-CN" sz="2000" b="1" kern="0" dirty="0">
                <a:solidFill>
                  <a:srgbClr val="FF0000"/>
                </a:solidFill>
                <a:latin typeface="黑体" pitchFamily="49" charset="-122"/>
                <a:ea typeface="黑体" pitchFamily="49" charset="-122"/>
              </a:rPr>
              <a:t>)</a:t>
            </a:r>
            <a:r>
              <a:rPr lang="zh-CN" altLang="en-US" sz="2000" b="1" kern="0" dirty="0">
                <a:latin typeface="黑体" pitchFamily="49" charset="-122"/>
                <a:ea typeface="黑体" pitchFamily="49" charset="-122"/>
              </a:rPr>
              <a:t>：在第</a:t>
            </a:r>
            <a:r>
              <a:rPr lang="en-US" altLang="zh-CN" sz="2000" b="1" i="1" kern="0" dirty="0">
                <a:latin typeface="黑体" pitchFamily="49" charset="-122"/>
                <a:ea typeface="黑体" pitchFamily="49" charset="-122"/>
              </a:rPr>
              <a:t>k</a:t>
            </a:r>
            <a:r>
              <a:rPr lang="zh-CN" altLang="en-US" sz="2000" b="1" kern="0" dirty="0">
                <a:latin typeface="黑体" pitchFamily="49" charset="-122"/>
                <a:ea typeface="黑体" pitchFamily="49" charset="-122"/>
              </a:rPr>
              <a:t>个元素之后插入</a:t>
            </a:r>
            <a:r>
              <a:rPr lang="en-US" altLang="zh-CN" sz="2000" b="1" i="1" kern="0" dirty="0">
                <a:latin typeface="黑体" pitchFamily="49" charset="-122"/>
                <a:ea typeface="黑体" pitchFamily="49" charset="-122"/>
              </a:rPr>
              <a:t>x</a:t>
            </a:r>
            <a:r>
              <a:rPr lang="zh-CN" altLang="en-US" sz="2000" b="1" kern="0" dirty="0">
                <a:latin typeface="黑体" pitchFamily="49" charset="-122"/>
                <a:ea typeface="黑体" pitchFamily="49" charset="-122"/>
              </a:rPr>
              <a:t>；函数返回修改后的线性表</a:t>
            </a:r>
          </a:p>
          <a:p>
            <a:pPr marL="228600" indent="-228600">
              <a:lnSpc>
                <a:spcPct val="90000"/>
              </a:lnSpc>
              <a:spcBef>
                <a:spcPct val="10000"/>
              </a:spcBef>
              <a:buClr>
                <a:schemeClr val="tx2"/>
              </a:buClr>
              <a:buFont typeface="Wingdings" pitchFamily="2" charset="2"/>
              <a:buNone/>
              <a:defRPr/>
            </a:pPr>
            <a:r>
              <a:rPr lang="zh-CN" altLang="en-US" sz="2000" b="1" i="1" kern="0" dirty="0">
                <a:latin typeface="黑体" pitchFamily="49" charset="-122"/>
                <a:ea typeface="黑体" pitchFamily="49" charset="-122"/>
              </a:rPr>
              <a:t>	</a:t>
            </a:r>
            <a:r>
              <a:rPr lang="en-US" altLang="zh-CN" sz="2000" b="1" i="1" kern="0" dirty="0">
                <a:latin typeface="黑体" pitchFamily="49" charset="-122"/>
                <a:ea typeface="黑体" pitchFamily="49" charset="-122"/>
              </a:rPr>
              <a:t>Output</a:t>
            </a:r>
            <a:r>
              <a:rPr lang="en-US" altLang="zh-CN" sz="2000" b="1" kern="0" dirty="0">
                <a:latin typeface="黑体" pitchFamily="49" charset="-122"/>
                <a:ea typeface="黑体" pitchFamily="49" charset="-122"/>
              </a:rPr>
              <a:t>(</a:t>
            </a:r>
            <a:r>
              <a:rPr lang="en-US" altLang="zh-CN" sz="2000" b="1" i="1" kern="0" dirty="0">
                <a:latin typeface="黑体" pitchFamily="49" charset="-122"/>
                <a:ea typeface="黑体" pitchFamily="49" charset="-122"/>
              </a:rPr>
              <a:t>out</a:t>
            </a:r>
            <a:r>
              <a:rPr lang="en-US" altLang="zh-CN" sz="2000" b="1" kern="0" dirty="0">
                <a:latin typeface="黑体" pitchFamily="49" charset="-122"/>
                <a:ea typeface="黑体" pitchFamily="49" charset="-122"/>
              </a:rPr>
              <a:t>)</a:t>
            </a:r>
            <a:r>
              <a:rPr lang="zh-CN" altLang="en-US" sz="2000" b="1" kern="0" dirty="0">
                <a:latin typeface="黑体" pitchFamily="49" charset="-122"/>
                <a:ea typeface="黑体" pitchFamily="49" charset="-122"/>
              </a:rPr>
              <a:t>：把线性表放入输出流</a:t>
            </a:r>
            <a:r>
              <a:rPr lang="en-US" altLang="zh-CN" sz="2000" b="1" i="1" kern="0" dirty="0">
                <a:latin typeface="黑体" pitchFamily="49" charset="-122"/>
                <a:ea typeface="黑体" pitchFamily="49" charset="-122"/>
              </a:rPr>
              <a:t>out</a:t>
            </a:r>
            <a:r>
              <a:rPr lang="zh-CN" altLang="en-US" sz="2000" b="1" kern="0" dirty="0">
                <a:latin typeface="黑体" pitchFamily="49" charset="-122"/>
                <a:ea typeface="黑体" pitchFamily="49" charset="-122"/>
              </a:rPr>
              <a:t>之中</a:t>
            </a:r>
          </a:p>
          <a:p>
            <a:pPr marL="228600" indent="-228600">
              <a:lnSpc>
                <a:spcPct val="90000"/>
              </a:lnSpc>
              <a:spcBef>
                <a:spcPct val="10000"/>
              </a:spcBef>
              <a:buClr>
                <a:schemeClr val="tx2"/>
              </a:buClr>
              <a:buFont typeface="Wingdings" pitchFamily="2" charset="2"/>
              <a:buNone/>
              <a:defRPr/>
            </a:pPr>
            <a:r>
              <a:rPr lang="en-US" altLang="zh-CN" sz="2400" b="1" kern="0" dirty="0">
                <a:latin typeface="黑体" pitchFamily="49" charset="-122"/>
                <a:ea typeface="黑体" pitchFamily="49" charset="-122"/>
              </a:rPr>
              <a: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a:t>提出问题</a:t>
            </a:r>
          </a:p>
        </p:txBody>
      </p:sp>
      <p:sp>
        <p:nvSpPr>
          <p:cNvPr id="29699" name="内容占位符 2"/>
          <p:cNvSpPr>
            <a:spLocks noGrp="1"/>
          </p:cNvSpPr>
          <p:nvPr>
            <p:ph idx="1"/>
          </p:nvPr>
        </p:nvSpPr>
        <p:spPr/>
        <p:txBody>
          <a:bodyPr/>
          <a:lstStyle/>
          <a:p>
            <a:r>
              <a:rPr lang="zh-CN" altLang="en-US"/>
              <a:t>我们已经知道了</a:t>
            </a:r>
            <a:endParaRPr lang="en-US" altLang="zh-CN"/>
          </a:p>
          <a:p>
            <a:pPr lvl="1"/>
            <a:r>
              <a:rPr lang="zh-CN" altLang="en-US"/>
              <a:t>线性表应该是什么样子的</a:t>
            </a:r>
            <a:endParaRPr lang="en-US" altLang="zh-CN"/>
          </a:p>
          <a:p>
            <a:pPr lvl="1"/>
            <a:r>
              <a:rPr lang="zh-CN" altLang="en-US"/>
              <a:t>线性表应该具备哪些功能</a:t>
            </a:r>
            <a:endParaRPr lang="en-US" altLang="zh-CN"/>
          </a:p>
          <a:p>
            <a:pPr lvl="1"/>
            <a:r>
              <a:rPr lang="zh-CN" altLang="en-US"/>
              <a:t>这些构成了线性表的</a:t>
            </a:r>
            <a:r>
              <a:rPr lang="zh-CN" altLang="en-US">
                <a:solidFill>
                  <a:srgbClr val="FF0000"/>
                </a:solidFill>
              </a:rPr>
              <a:t>逻辑结构</a:t>
            </a:r>
            <a:endParaRPr lang="en-US" altLang="zh-CN">
              <a:solidFill>
                <a:srgbClr val="FF0000"/>
              </a:solidFill>
            </a:endParaRPr>
          </a:p>
          <a:p>
            <a:r>
              <a:rPr lang="zh-CN" altLang="en-US"/>
              <a:t>接下来，一个自然而然的问题是</a:t>
            </a:r>
            <a:endParaRPr lang="en-US" altLang="zh-CN"/>
          </a:p>
          <a:p>
            <a:pPr lvl="1"/>
            <a:r>
              <a:rPr lang="zh-CN" altLang="en-US"/>
              <a:t>线性表的</a:t>
            </a:r>
            <a:r>
              <a:rPr lang="zh-CN" altLang="en-US">
                <a:solidFill>
                  <a:srgbClr val="FF0000"/>
                </a:solidFill>
              </a:rPr>
              <a:t>物理结构</a:t>
            </a:r>
            <a:r>
              <a:rPr lang="zh-CN" altLang="en-US"/>
              <a:t>应该是怎样的？</a:t>
            </a:r>
          </a:p>
        </p:txBody>
      </p:sp>
      <p:sp>
        <p:nvSpPr>
          <p:cNvPr id="29700" name="灯片编号占位符 3"/>
          <p:cNvSpPr>
            <a:spLocks noGrp="1"/>
          </p:cNvSpPr>
          <p:nvPr>
            <p:ph type="sldNum" sz="quarter" idx="11"/>
          </p:nvPr>
        </p:nvSpPr>
        <p:spPr>
          <a:noFill/>
        </p:spPr>
        <p:txBody>
          <a:bodyPr/>
          <a:lstStyle/>
          <a:p>
            <a:fld id="{BBB7D751-3D51-47DA-ACC4-A384EA338E8D}" type="slidenum">
              <a:rPr lang="en-US" altLang="en-US" smtClean="0"/>
              <a:pPr/>
              <a:t>9</a:t>
            </a:fld>
            <a:endParaRPr lang="en-US" altLang="en-US"/>
          </a:p>
        </p:txBody>
      </p:sp>
      <p:sp>
        <p:nvSpPr>
          <p:cNvPr id="5" name="矩形 4"/>
          <p:cNvSpPr/>
          <p:nvPr/>
        </p:nvSpPr>
        <p:spPr bwMode="auto">
          <a:xfrm>
            <a:off x="5289550" y="1993900"/>
            <a:ext cx="538163" cy="89693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182880" bIns="0"/>
          <a:lstStyle/>
          <a:p>
            <a:pPr>
              <a:spcBef>
                <a:spcPct val="50000"/>
              </a:spcBef>
              <a:defRPr/>
            </a:pPr>
            <a:r>
              <a:rPr lang="en-US" altLang="zh-CN" sz="3000" dirty="0">
                <a:solidFill>
                  <a:schemeClr val="bg1"/>
                </a:solidFill>
              </a:rPr>
              <a:t>e</a:t>
            </a:r>
            <a:r>
              <a:rPr lang="en-US" altLang="zh-CN" sz="3000" baseline="-25000" dirty="0">
                <a:solidFill>
                  <a:schemeClr val="bg1"/>
                </a:solidFill>
              </a:rPr>
              <a:t>1</a:t>
            </a:r>
            <a:endParaRPr lang="zh-CN" altLang="en-US" sz="3000" baseline="-25000" dirty="0">
              <a:solidFill>
                <a:schemeClr val="bg1"/>
              </a:solidFill>
            </a:endParaRPr>
          </a:p>
        </p:txBody>
      </p:sp>
      <p:sp>
        <p:nvSpPr>
          <p:cNvPr id="7" name="矩形 6"/>
          <p:cNvSpPr/>
          <p:nvPr/>
        </p:nvSpPr>
        <p:spPr bwMode="auto">
          <a:xfrm>
            <a:off x="6007100" y="1993900"/>
            <a:ext cx="538163" cy="89693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182880" bIns="0"/>
          <a:lstStyle/>
          <a:p>
            <a:pPr>
              <a:spcBef>
                <a:spcPct val="50000"/>
              </a:spcBef>
              <a:defRPr/>
            </a:pPr>
            <a:r>
              <a:rPr lang="en-US" altLang="zh-CN" sz="3000" dirty="0">
                <a:solidFill>
                  <a:schemeClr val="bg1"/>
                </a:solidFill>
              </a:rPr>
              <a:t>e</a:t>
            </a:r>
            <a:r>
              <a:rPr lang="en-US" altLang="zh-CN" sz="3000" baseline="-25000" dirty="0">
                <a:solidFill>
                  <a:schemeClr val="bg1"/>
                </a:solidFill>
              </a:rPr>
              <a:t>2</a:t>
            </a:r>
            <a:endParaRPr lang="zh-CN" altLang="en-US" sz="3000" baseline="-25000" dirty="0">
              <a:solidFill>
                <a:schemeClr val="bg1"/>
              </a:solidFill>
            </a:endParaRPr>
          </a:p>
        </p:txBody>
      </p:sp>
      <p:sp>
        <p:nvSpPr>
          <p:cNvPr id="8" name="矩形 7"/>
          <p:cNvSpPr/>
          <p:nvPr/>
        </p:nvSpPr>
        <p:spPr bwMode="auto">
          <a:xfrm>
            <a:off x="8159750" y="1993900"/>
            <a:ext cx="538163" cy="89693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182880" bIns="0"/>
          <a:lstStyle/>
          <a:p>
            <a:pPr>
              <a:spcBef>
                <a:spcPct val="50000"/>
              </a:spcBef>
              <a:defRPr/>
            </a:pPr>
            <a:r>
              <a:rPr lang="en-US" altLang="zh-CN" sz="3000" dirty="0">
                <a:solidFill>
                  <a:schemeClr val="bg1"/>
                </a:solidFill>
              </a:rPr>
              <a:t>e</a:t>
            </a:r>
            <a:r>
              <a:rPr lang="en-US" altLang="zh-CN" sz="3000" baseline="-25000" dirty="0">
                <a:solidFill>
                  <a:schemeClr val="bg1"/>
                </a:solidFill>
              </a:rPr>
              <a:t>n</a:t>
            </a:r>
            <a:endParaRPr lang="zh-CN" altLang="en-US" sz="3000" baseline="-25000" dirty="0">
              <a:solidFill>
                <a:schemeClr val="bg1"/>
              </a:solidFill>
            </a:endParaRPr>
          </a:p>
        </p:txBody>
      </p:sp>
      <p:sp>
        <p:nvSpPr>
          <p:cNvPr id="9" name="矩形 8"/>
          <p:cNvSpPr/>
          <p:nvPr/>
        </p:nvSpPr>
        <p:spPr bwMode="auto">
          <a:xfrm>
            <a:off x="6724650" y="1993900"/>
            <a:ext cx="538163" cy="89693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182880" bIns="0"/>
          <a:lstStyle/>
          <a:p>
            <a:pPr>
              <a:spcBef>
                <a:spcPct val="50000"/>
              </a:spcBef>
              <a:defRPr/>
            </a:pPr>
            <a:endParaRPr lang="zh-CN" altLang="en-US" sz="3000" baseline="-25000" dirty="0">
              <a:solidFill>
                <a:schemeClr val="bg1"/>
              </a:solidFill>
            </a:endParaRPr>
          </a:p>
        </p:txBody>
      </p:sp>
      <p:sp>
        <p:nvSpPr>
          <p:cNvPr id="10" name="矩形 9"/>
          <p:cNvSpPr/>
          <p:nvPr/>
        </p:nvSpPr>
        <p:spPr bwMode="auto">
          <a:xfrm>
            <a:off x="7442200" y="1993900"/>
            <a:ext cx="538163" cy="89693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182880" bIns="0"/>
          <a:lstStyle/>
          <a:p>
            <a:pPr>
              <a:spcBef>
                <a:spcPct val="50000"/>
              </a:spcBef>
              <a:defRPr/>
            </a:pPr>
            <a:endParaRPr lang="zh-CN" altLang="en-US" sz="3000" baseline="-25000" dirty="0">
              <a:solidFill>
                <a:schemeClr val="bg1"/>
              </a:solidFill>
            </a:endParaRPr>
          </a:p>
        </p:txBody>
      </p:sp>
    </p:spTree>
  </p:cSld>
  <p:clrMapOvr>
    <a:masterClrMapping/>
  </p:clrMapOvr>
  <p:transition/>
</p:sld>
</file>

<file path=ppt/theme/theme1.xml><?xml version="1.0" encoding="utf-8"?>
<a:theme xmlns:a="http://schemas.openxmlformats.org/drawingml/2006/main" name="1_TEST_tr_present_080326_v1">
  <a:themeElements>
    <a:clrScheme name="TEST_tr_present_080326_v1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fontScheme name="TEST_tr_present_080326_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TEST_tr_present_080326_v1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TEST_tr_present_080326_v1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TEST_tr_present_080326_v1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TEST_tr_present_080326_v1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TEST_tr_present_080326_v1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Default Design">
  <a:themeElements>
    <a:clrScheme name="4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4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4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4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4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4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4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Default Design">
  <a:themeElements>
    <a:clrScheme name="5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5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5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5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5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5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5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6_Default Design">
  <a:themeElements>
    <a:clrScheme name="6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6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6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6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6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6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6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7_Default Design">
  <a:themeElements>
    <a:clrScheme name="7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7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7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7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7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7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7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8_Default Design">
  <a:themeElements>
    <a:clrScheme name="8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8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8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8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8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8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8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9_Default Design">
  <a:themeElements>
    <a:clrScheme name="9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9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9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9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9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9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9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1_Default Design">
  <a:themeElements>
    <a:clrScheme name="3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3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3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3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3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3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2_Default Design">
  <a:themeElements>
    <a:clrScheme name="1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1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1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1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1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
    <a:dk1>
      <a:srgbClr val="4B4B4B"/>
    </a:dk1>
    <a:lt1>
      <a:srgbClr val="FFFFFF"/>
    </a:lt1>
    <a:dk2>
      <a:srgbClr val="FF8000"/>
    </a:dk2>
    <a:lt2>
      <a:srgbClr val="766C62"/>
    </a:lt2>
    <a:accent1>
      <a:srgbClr val="FF8000"/>
    </a:accent1>
    <a:accent2>
      <a:srgbClr val="FF9100"/>
    </a:accent2>
    <a:accent3>
      <a:srgbClr val="FFFFFF"/>
    </a:accent3>
    <a:accent4>
      <a:srgbClr val="3F3F3F"/>
    </a:accent4>
    <a:accent5>
      <a:srgbClr val="FFC0AA"/>
    </a:accent5>
    <a:accent6>
      <a:srgbClr val="E78300"/>
    </a:accent6>
    <a:hlink>
      <a:srgbClr val="FFB400"/>
    </a:hlink>
    <a:folHlink>
      <a:srgbClr val="A0968C"/>
    </a:folHlink>
  </a:clrScheme>
</a:themeOverride>
</file>

<file path=docProps/app.xml><?xml version="1.0" encoding="utf-8"?>
<Properties xmlns="http://schemas.openxmlformats.org/officeDocument/2006/extended-properties" xmlns:vt="http://schemas.openxmlformats.org/officeDocument/2006/docPropsVTypes">
  <Template>TS-Templates-Green</Template>
  <TotalTime>19253</TotalTime>
  <Words>5807</Words>
  <Application>Microsoft Office PowerPoint</Application>
  <PresentationFormat>全屏显示(4:3)</PresentationFormat>
  <Paragraphs>814</Paragraphs>
  <Slides>78</Slides>
  <Notes>0</Notes>
  <HiddenSlides>0</HiddenSlides>
  <MMClips>0</MMClips>
  <ScaleCrop>false</ScaleCrop>
  <HeadingPairs>
    <vt:vector size="6" baseType="variant">
      <vt:variant>
        <vt:lpstr>已用的字体</vt:lpstr>
      </vt:variant>
      <vt:variant>
        <vt:i4>5</vt:i4>
      </vt:variant>
      <vt:variant>
        <vt:lpstr>主题</vt:lpstr>
      </vt:variant>
      <vt:variant>
        <vt:i4>9</vt:i4>
      </vt:variant>
      <vt:variant>
        <vt:lpstr>幻灯片标题</vt:lpstr>
      </vt:variant>
      <vt:variant>
        <vt:i4>78</vt:i4>
      </vt:variant>
    </vt:vector>
  </HeadingPairs>
  <TitlesOfParts>
    <vt:vector size="92" baseType="lpstr">
      <vt:lpstr>黑体</vt:lpstr>
      <vt:lpstr>Arial</vt:lpstr>
      <vt:lpstr>Tahoma</vt:lpstr>
      <vt:lpstr>Times New Roman</vt:lpstr>
      <vt:lpstr>Wingdings</vt:lpstr>
      <vt:lpstr>1_TEST_tr_present_080326_v1</vt:lpstr>
      <vt:lpstr>4_Default Design</vt:lpstr>
      <vt:lpstr>5_Default Design</vt:lpstr>
      <vt:lpstr>6_Default Design</vt:lpstr>
      <vt:lpstr>7_Default Design</vt:lpstr>
      <vt:lpstr>8_Default Design</vt:lpstr>
      <vt:lpstr>9_Default Design</vt:lpstr>
      <vt:lpstr>11_Default Design</vt:lpstr>
      <vt:lpstr>12_Default Design</vt:lpstr>
      <vt:lpstr>第5-6章  线性表</vt:lpstr>
      <vt:lpstr>主要内容</vt:lpstr>
      <vt:lpstr>数据结构</vt:lpstr>
      <vt:lpstr>线性表</vt:lpstr>
      <vt:lpstr>线性表</vt:lpstr>
      <vt:lpstr>线性表举例</vt:lpstr>
      <vt:lpstr>线性表操作</vt:lpstr>
      <vt:lpstr>线性表之ADT</vt:lpstr>
      <vt:lpstr>提出问题</vt:lpstr>
      <vt:lpstr>主要内容</vt:lpstr>
      <vt:lpstr>H1.线性表的公式化描述</vt:lpstr>
      <vt:lpstr>C++类定义</vt:lpstr>
      <vt:lpstr>C++实现：创建和释放</vt:lpstr>
      <vt:lpstr>C++实现：Find(1~n)</vt:lpstr>
      <vt:lpstr>C++实现：Search</vt:lpstr>
      <vt:lpstr>删除元素——Delete</vt:lpstr>
      <vt:lpstr>C++实现：Delete</vt:lpstr>
      <vt:lpstr>插入元素——Insert</vt:lpstr>
      <vt:lpstr>插入操作示意</vt:lpstr>
      <vt:lpstr>C++实现：Insert</vt:lpstr>
      <vt:lpstr>C++实现：Output</vt:lpstr>
      <vt:lpstr>使用示例</vt:lpstr>
      <vt:lpstr>程序</vt:lpstr>
      <vt:lpstr>程序（续）</vt:lpstr>
      <vt:lpstr>评价</vt:lpstr>
      <vt:lpstr>多个表共享空间</vt:lpstr>
      <vt:lpstr>新元素插入表i的位置k之后</vt:lpstr>
      <vt:lpstr>插入操作（续）</vt:lpstr>
      <vt:lpstr>H1.线性表顺序存储小结</vt:lpstr>
      <vt:lpstr>主要内容</vt:lpstr>
      <vt:lpstr>H2.线性表的链表描述</vt:lpstr>
      <vt:lpstr>线性表的链表描述</vt:lpstr>
      <vt:lpstr>线性表的链表描述（续）</vt:lpstr>
      <vt:lpstr>链表节点：ChainNode</vt:lpstr>
      <vt:lpstr>单向链表：Chain</vt:lpstr>
      <vt:lpstr>析构函数：删除链表中所有节点</vt:lpstr>
      <vt:lpstr>length操作——确定链表长度</vt:lpstr>
      <vt:lpstr>查找操作</vt:lpstr>
      <vt:lpstr>搜索操作</vt:lpstr>
      <vt:lpstr>输出函数</vt:lpstr>
      <vt:lpstr>删除元素的方法</vt:lpstr>
      <vt:lpstr>删除操作的实现</vt:lpstr>
      <vt:lpstr>删除操作的实现</vt:lpstr>
      <vt:lpstr>插入元素的方法</vt:lpstr>
      <vt:lpstr>插入操作的实现</vt:lpstr>
      <vt:lpstr>插入操作的实现（续）</vt:lpstr>
      <vt:lpstr>链表描述引出的新操作</vt:lpstr>
      <vt:lpstr>Zero操作</vt:lpstr>
      <vt:lpstr>Append操作</vt:lpstr>
      <vt:lpstr>循环链表</vt:lpstr>
      <vt:lpstr>两种改进形式的结构</vt:lpstr>
      <vt:lpstr>优化的Search函数【带头节点】</vt:lpstr>
      <vt:lpstr>双向链表</vt:lpstr>
      <vt:lpstr>双向链表节点</vt:lpstr>
      <vt:lpstr>双向链表类实现（续）</vt:lpstr>
      <vt:lpstr>H2小结</vt:lpstr>
      <vt:lpstr>H2小结（续）</vt:lpstr>
      <vt:lpstr>快速练习</vt:lpstr>
      <vt:lpstr>顺序表  VS  单向链表</vt:lpstr>
      <vt:lpstr>主要内容</vt:lpstr>
      <vt:lpstr>箱子排序（bin sort）</vt:lpstr>
      <vt:lpstr>箱子排序例</vt:lpstr>
      <vt:lpstr>箱子排序实现方法</vt:lpstr>
      <vt:lpstr>箱子排序实现方法</vt:lpstr>
      <vt:lpstr>链表数据域——Node类</vt:lpstr>
      <vt:lpstr>箱子排序实现</vt:lpstr>
      <vt:lpstr>箱子排序实现（续）</vt:lpstr>
      <vt:lpstr>优化：作为Chain类的成员函数</vt:lpstr>
      <vt:lpstr>优化：作为Chain类的成员函数</vt:lpstr>
      <vt:lpstr>优化：作为Chain类的成员函数</vt:lpstr>
      <vt:lpstr>基数排序（radix sort）</vt:lpstr>
      <vt:lpstr>基数排序的思想</vt:lpstr>
      <vt:lpstr>基数排序例</vt:lpstr>
      <vt:lpstr>基数的选定</vt:lpstr>
      <vt:lpstr>稳定性</vt:lpstr>
      <vt:lpstr>本节课我们学习了：</vt:lpstr>
      <vt:lpstr>思考和练习</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杨巨峰</dc:creator>
  <cp:lastModifiedBy>y y</cp:lastModifiedBy>
  <cp:revision>1225</cp:revision>
  <cp:lastPrinted>2022-10-04T03:08:02Z</cp:lastPrinted>
  <dcterms:created xsi:type="dcterms:W3CDTF">2008-01-10T01:45:22Z</dcterms:created>
  <dcterms:modified xsi:type="dcterms:W3CDTF">2023-09-26T03:12:10Z</dcterms:modified>
</cp:coreProperties>
</file>