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9"/>
  </p:handoutMasterIdLst>
  <p:sldIdLst>
    <p:sldId id="261" r:id="rId3"/>
    <p:sldId id="262" r:id="rId5"/>
    <p:sldId id="395" r:id="rId6"/>
    <p:sldId id="488" r:id="rId7"/>
    <p:sldId id="394" r:id="rId8"/>
    <p:sldId id="397" r:id="rId9"/>
    <p:sldId id="398" r:id="rId10"/>
    <p:sldId id="399" r:id="rId11"/>
    <p:sldId id="400" r:id="rId12"/>
    <p:sldId id="401" r:id="rId13"/>
    <p:sldId id="382" r:id="rId14"/>
    <p:sldId id="263" r:id="rId15"/>
    <p:sldId id="264" r:id="rId16"/>
    <p:sldId id="265" r:id="rId17"/>
    <p:sldId id="266"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1" r:id="rId47"/>
    <p:sldId id="302" r:id="rId48"/>
    <p:sldId id="303" r:id="rId49"/>
    <p:sldId id="304" r:id="rId50"/>
    <p:sldId id="305" r:id="rId51"/>
    <p:sldId id="306" r:id="rId52"/>
    <p:sldId id="307" r:id="rId53"/>
    <p:sldId id="308" r:id="rId54"/>
    <p:sldId id="309" r:id="rId55"/>
    <p:sldId id="311" r:id="rId56"/>
    <p:sldId id="312" r:id="rId57"/>
    <p:sldId id="313" r:id="rId58"/>
    <p:sldId id="314" r:id="rId59"/>
    <p:sldId id="315" r:id="rId60"/>
    <p:sldId id="316" r:id="rId61"/>
    <p:sldId id="317" r:id="rId62"/>
    <p:sldId id="319" r:id="rId63"/>
    <p:sldId id="320" r:id="rId64"/>
    <p:sldId id="321" r:id="rId65"/>
    <p:sldId id="322" r:id="rId66"/>
    <p:sldId id="324" r:id="rId67"/>
    <p:sldId id="325" r:id="rId68"/>
    <p:sldId id="326" r:id="rId69"/>
    <p:sldId id="327" r:id="rId70"/>
    <p:sldId id="328" r:id="rId71"/>
    <p:sldId id="487" r:id="rId72"/>
    <p:sldId id="329" r:id="rId73"/>
    <p:sldId id="331" r:id="rId74"/>
    <p:sldId id="332" r:id="rId75"/>
    <p:sldId id="405" r:id="rId76"/>
    <p:sldId id="406" r:id="rId77"/>
    <p:sldId id="407" r:id="rId78"/>
    <p:sldId id="408" r:id="rId79"/>
    <p:sldId id="409" r:id="rId80"/>
    <p:sldId id="411" r:id="rId81"/>
    <p:sldId id="412" r:id="rId82"/>
    <p:sldId id="413" r:id="rId83"/>
    <p:sldId id="414" r:id="rId84"/>
    <p:sldId id="415" r:id="rId85"/>
    <p:sldId id="416" r:id="rId86"/>
    <p:sldId id="417" r:id="rId87"/>
    <p:sldId id="418" r:id="rId88"/>
    <p:sldId id="340" r:id="rId89"/>
    <p:sldId id="341" r:id="rId90"/>
    <p:sldId id="342" r:id="rId91"/>
    <p:sldId id="343" r:id="rId92"/>
    <p:sldId id="404" r:id="rId93"/>
    <p:sldId id="346" r:id="rId94"/>
    <p:sldId id="352" r:id="rId95"/>
    <p:sldId id="353" r:id="rId96"/>
    <p:sldId id="354" r:id="rId97"/>
    <p:sldId id="355" r:id="rId98"/>
  </p:sldIdLst>
  <p:sldSz cx="9144000" cy="6858000" type="screen4x3"/>
  <p:notesSz cx="6808470" cy="9823450"/>
  <p:defaultTextStyle>
    <a:defPPr>
      <a:defRPr lang="en-US"/>
    </a:defPPr>
    <a:lvl1pPr algn="l" rtl="0" fontAlgn="base">
      <a:spcBef>
        <a:spcPct val="0"/>
      </a:spcBef>
      <a:spcAft>
        <a:spcPct val="0"/>
      </a:spcAft>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1pPr>
    <a:lvl2pPr marL="457200" algn="l" rtl="0" fontAlgn="base">
      <a:spcBef>
        <a:spcPct val="0"/>
      </a:spcBef>
      <a:spcAft>
        <a:spcPct val="0"/>
      </a:spcAft>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2pPr>
    <a:lvl3pPr marL="914400" algn="l" rtl="0" fontAlgn="base">
      <a:spcBef>
        <a:spcPct val="0"/>
      </a:spcBef>
      <a:spcAft>
        <a:spcPct val="0"/>
      </a:spcAft>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3pPr>
    <a:lvl4pPr marL="1371600" algn="l" rtl="0" fontAlgn="base">
      <a:spcBef>
        <a:spcPct val="0"/>
      </a:spcBef>
      <a:spcAft>
        <a:spcPct val="0"/>
      </a:spcAft>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4pPr>
    <a:lvl5pPr marL="1828800" algn="l" rtl="0" fontAlgn="base">
      <a:spcBef>
        <a:spcPct val="0"/>
      </a:spcBef>
      <a:spcAft>
        <a:spcPct val="0"/>
      </a:spcAft>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5pPr>
    <a:lvl6pPr marL="2286000" algn="l" defTabSz="914400" rtl="0" eaLnBrk="1" latinLnBrk="0" hangingPunct="1">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6pPr>
    <a:lvl7pPr marL="2743200" algn="l" defTabSz="914400" rtl="0" eaLnBrk="1" latinLnBrk="0" hangingPunct="1">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7pPr>
    <a:lvl8pPr marL="3200400" algn="l" defTabSz="914400" rtl="0" eaLnBrk="1" latinLnBrk="0" hangingPunct="1">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8pPr>
    <a:lvl9pPr marL="3657600" algn="l" defTabSz="914400" rtl="0" eaLnBrk="1" latinLnBrk="0" hangingPunct="1">
      <a:defRPr sz="3400" kern="1200">
        <a:solidFill>
          <a:schemeClr val="tx2"/>
        </a:solidFill>
        <a:latin typeface="Arial" panose="020B0604020202090204" pitchFamily="34" charset="0"/>
        <a:ea typeface="宋体" panose="02010600030101010101" pitchFamily="2" charset="-122"/>
        <a:cs typeface="+mn-cs"/>
        <a:sym typeface="Webdings" panose="05030102010509060703" pitchFamily="18"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5DF8C"/>
    <a:srgbClr val="FA0691"/>
    <a:srgbClr val="008000"/>
    <a:srgbClr val="CCECFF"/>
    <a:srgbClr val="FFCCCC"/>
    <a:srgbClr val="6699FF"/>
    <a:srgbClr val="19C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4" autoAdjust="0"/>
    <p:restoredTop sz="95853" autoAdjust="0"/>
  </p:normalViewPr>
  <p:slideViewPr>
    <p:cSldViewPr>
      <p:cViewPr varScale="1">
        <p:scale>
          <a:sx n="108" d="100"/>
          <a:sy n="108" d="100"/>
        </p:scale>
        <p:origin x="1952" y="184"/>
      </p:cViewPr>
      <p:guideLst>
        <p:guide orient="horz" pos="2032"/>
        <p:guide pos="2843"/>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handoutMaster" Target="handoutMasters/handoutMaster1.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0.xml"/><Relationship Id="rId84" Type="http://schemas.openxmlformats.org/officeDocument/2006/relationships/slide" Target="slides/slide95.xml"/><Relationship Id="rId83" Type="http://schemas.openxmlformats.org/officeDocument/2006/relationships/slide" Target="slides/slide94.xml"/><Relationship Id="rId82" Type="http://schemas.openxmlformats.org/officeDocument/2006/relationships/slide" Target="slides/slide93.xml"/><Relationship Id="rId81" Type="http://schemas.openxmlformats.org/officeDocument/2006/relationships/slide" Target="slides/slide92.xml"/><Relationship Id="rId80" Type="http://schemas.openxmlformats.org/officeDocument/2006/relationships/slide" Target="slides/slide91.xml"/><Relationship Id="rId8" Type="http://schemas.openxmlformats.org/officeDocument/2006/relationships/slide" Target="slides/slide9.xml"/><Relationship Id="rId79" Type="http://schemas.openxmlformats.org/officeDocument/2006/relationships/slide" Target="slides/slide89.xml"/><Relationship Id="rId78" Type="http://schemas.openxmlformats.org/officeDocument/2006/relationships/slide" Target="slides/slide88.xml"/><Relationship Id="rId77" Type="http://schemas.openxmlformats.org/officeDocument/2006/relationships/slide" Target="slides/slide87.xml"/><Relationship Id="rId76" Type="http://schemas.openxmlformats.org/officeDocument/2006/relationships/slide" Target="slides/slide86.xml"/><Relationship Id="rId75" Type="http://schemas.openxmlformats.org/officeDocument/2006/relationships/slide" Target="slides/slide77.xml"/><Relationship Id="rId74" Type="http://schemas.openxmlformats.org/officeDocument/2006/relationships/slide" Target="slides/slide76.xml"/><Relationship Id="rId73" Type="http://schemas.openxmlformats.org/officeDocument/2006/relationships/slide" Target="slides/slide75.xml"/><Relationship Id="rId72" Type="http://schemas.openxmlformats.org/officeDocument/2006/relationships/slide" Target="slides/slide74.xml"/><Relationship Id="rId71" Type="http://schemas.openxmlformats.org/officeDocument/2006/relationships/slide" Target="slides/slide73.xml"/><Relationship Id="rId70" Type="http://schemas.openxmlformats.org/officeDocument/2006/relationships/slide" Target="slides/slide72.xml"/><Relationship Id="rId7" Type="http://schemas.openxmlformats.org/officeDocument/2006/relationships/slide" Target="slides/slide8.xml"/><Relationship Id="rId69" Type="http://schemas.openxmlformats.org/officeDocument/2006/relationships/slide" Target="slides/slide71.xml"/><Relationship Id="rId68" Type="http://schemas.openxmlformats.org/officeDocument/2006/relationships/slide" Target="slides/slide70.xml"/><Relationship Id="rId67" Type="http://schemas.openxmlformats.org/officeDocument/2006/relationships/slide" Target="slides/slide68.xml"/><Relationship Id="rId66" Type="http://schemas.openxmlformats.org/officeDocument/2006/relationships/slide" Target="slides/slide67.xml"/><Relationship Id="rId65" Type="http://schemas.openxmlformats.org/officeDocument/2006/relationships/slide" Target="slides/slide66.xml"/><Relationship Id="rId64" Type="http://schemas.openxmlformats.org/officeDocument/2006/relationships/slide" Target="slides/slide65.xml"/><Relationship Id="rId63" Type="http://schemas.openxmlformats.org/officeDocument/2006/relationships/slide" Target="slides/slide64.xml"/><Relationship Id="rId62" Type="http://schemas.openxmlformats.org/officeDocument/2006/relationships/slide" Target="slides/slide63.xml"/><Relationship Id="rId61" Type="http://schemas.openxmlformats.org/officeDocument/2006/relationships/slide" Target="slides/slide62.xml"/><Relationship Id="rId60" Type="http://schemas.openxmlformats.org/officeDocument/2006/relationships/slide" Target="slides/slide61.xml"/><Relationship Id="rId6" Type="http://schemas.openxmlformats.org/officeDocument/2006/relationships/slide" Target="slides/slide7.xml"/><Relationship Id="rId59" Type="http://schemas.openxmlformats.org/officeDocument/2006/relationships/slide" Target="slides/slide60.xml"/><Relationship Id="rId58" Type="http://schemas.openxmlformats.org/officeDocument/2006/relationships/slide" Target="slides/slide59.xml"/><Relationship Id="rId57" Type="http://schemas.openxmlformats.org/officeDocument/2006/relationships/slide" Target="slides/slide58.xml"/><Relationship Id="rId56" Type="http://schemas.openxmlformats.org/officeDocument/2006/relationships/slide" Target="slides/slide57.xml"/><Relationship Id="rId55" Type="http://schemas.openxmlformats.org/officeDocument/2006/relationships/slide" Target="slides/slide56.xml"/><Relationship Id="rId54" Type="http://schemas.openxmlformats.org/officeDocument/2006/relationships/slide" Target="slides/slide55.xml"/><Relationship Id="rId53" Type="http://schemas.openxmlformats.org/officeDocument/2006/relationships/slide" Target="slides/slide54.xml"/><Relationship Id="rId52" Type="http://schemas.openxmlformats.org/officeDocument/2006/relationships/slide" Target="slides/slide53.xml"/><Relationship Id="rId51" Type="http://schemas.openxmlformats.org/officeDocument/2006/relationships/slide" Target="slides/slide52.xml"/><Relationship Id="rId50" Type="http://schemas.openxmlformats.org/officeDocument/2006/relationships/slide" Target="slides/slide51.xml"/><Relationship Id="rId5" Type="http://schemas.openxmlformats.org/officeDocument/2006/relationships/slide" Target="slides/slide6.xml"/><Relationship Id="rId49" Type="http://schemas.openxmlformats.org/officeDocument/2006/relationships/slide" Target="slides/slide50.xml"/><Relationship Id="rId48" Type="http://schemas.openxmlformats.org/officeDocument/2006/relationships/slide" Target="slides/slide49.xml"/><Relationship Id="rId47" Type="http://schemas.openxmlformats.org/officeDocument/2006/relationships/slide" Target="slides/slide48.xml"/><Relationship Id="rId46" Type="http://schemas.openxmlformats.org/officeDocument/2006/relationships/slide" Target="slides/slide47.xml"/><Relationship Id="rId45" Type="http://schemas.openxmlformats.org/officeDocument/2006/relationships/slide" Target="slides/slide46.xml"/><Relationship Id="rId44" Type="http://schemas.openxmlformats.org/officeDocument/2006/relationships/slide" Target="slides/slide45.xml"/><Relationship Id="rId43" Type="http://schemas.openxmlformats.org/officeDocument/2006/relationships/slide" Target="slides/slide44.xml"/><Relationship Id="rId42" Type="http://schemas.openxmlformats.org/officeDocument/2006/relationships/slide" Target="slides/slide43.xml"/><Relationship Id="rId41" Type="http://schemas.openxmlformats.org/officeDocument/2006/relationships/slide" Target="slides/slide42.xml"/><Relationship Id="rId40" Type="http://schemas.openxmlformats.org/officeDocument/2006/relationships/slide" Target="slides/slide41.xml"/><Relationship Id="rId4" Type="http://schemas.openxmlformats.org/officeDocument/2006/relationships/slide" Target="slides/slide5.xml"/><Relationship Id="rId39" Type="http://schemas.openxmlformats.org/officeDocument/2006/relationships/slide" Target="slides/slide40.xml"/><Relationship Id="rId38" Type="http://schemas.openxmlformats.org/officeDocument/2006/relationships/slide" Target="slides/slide39.xml"/><Relationship Id="rId37" Type="http://schemas.openxmlformats.org/officeDocument/2006/relationships/slide" Target="slides/slide38.xml"/><Relationship Id="rId36" Type="http://schemas.openxmlformats.org/officeDocument/2006/relationships/slide" Target="slides/slide37.xml"/><Relationship Id="rId35" Type="http://schemas.openxmlformats.org/officeDocument/2006/relationships/slide" Target="slides/slide36.xml"/><Relationship Id="rId34" Type="http://schemas.openxmlformats.org/officeDocument/2006/relationships/slide" Target="slides/slide35.xml"/><Relationship Id="rId33" Type="http://schemas.openxmlformats.org/officeDocument/2006/relationships/slide" Target="slides/slide34.xml"/><Relationship Id="rId32" Type="http://schemas.openxmlformats.org/officeDocument/2006/relationships/slide" Target="slides/slide33.xml"/><Relationship Id="rId31" Type="http://schemas.openxmlformats.org/officeDocument/2006/relationships/slide" Target="slides/slide32.xml"/><Relationship Id="rId30" Type="http://schemas.openxmlformats.org/officeDocument/2006/relationships/slide" Target="slides/slide31.xml"/><Relationship Id="rId3" Type="http://schemas.openxmlformats.org/officeDocument/2006/relationships/slide" Target="slides/slide3.xml"/><Relationship Id="rId29" Type="http://schemas.openxmlformats.org/officeDocument/2006/relationships/slide" Target="slides/slide30.xml"/><Relationship Id="rId28" Type="http://schemas.openxmlformats.org/officeDocument/2006/relationships/slide" Target="slides/slide29.xml"/><Relationship Id="rId27" Type="http://schemas.openxmlformats.org/officeDocument/2006/relationships/slide" Target="slides/slide28.xml"/><Relationship Id="rId26" Type="http://schemas.openxmlformats.org/officeDocument/2006/relationships/slide" Target="slides/slide27.xml"/><Relationship Id="rId25" Type="http://schemas.openxmlformats.org/officeDocument/2006/relationships/slide" Target="slides/slide26.xml"/><Relationship Id="rId24" Type="http://schemas.openxmlformats.org/officeDocument/2006/relationships/slide" Target="slides/slide25.xml"/><Relationship Id="rId23" Type="http://schemas.openxmlformats.org/officeDocument/2006/relationships/slide" Target="slides/slide24.xml"/><Relationship Id="rId22" Type="http://schemas.openxmlformats.org/officeDocument/2006/relationships/slide" Target="slides/slide23.xml"/><Relationship Id="rId21" Type="http://schemas.openxmlformats.org/officeDocument/2006/relationships/slide" Target="slides/slide22.xml"/><Relationship Id="rId20" Type="http://schemas.openxmlformats.org/officeDocument/2006/relationships/slide" Target="slides/slide21.xml"/><Relationship Id="rId2" Type="http://schemas.openxmlformats.org/officeDocument/2006/relationships/slide" Target="slides/slide2.xml"/><Relationship Id="rId19" Type="http://schemas.openxmlformats.org/officeDocument/2006/relationships/slide" Target="slides/slide20.xml"/><Relationship Id="rId18" Type="http://schemas.openxmlformats.org/officeDocument/2006/relationships/slide" Target="slides/slide19.xml"/><Relationship Id="rId17" Type="http://schemas.openxmlformats.org/officeDocument/2006/relationships/slide" Target="slides/slide18.xml"/><Relationship Id="rId16" Type="http://schemas.openxmlformats.org/officeDocument/2006/relationships/slide" Target="slides/slide17.xml"/><Relationship Id="rId15" Type="http://schemas.openxmlformats.org/officeDocument/2006/relationships/slide" Target="slides/slide16.xml"/><Relationship Id="rId14" Type="http://schemas.openxmlformats.org/officeDocument/2006/relationships/slide" Target="slides/slide15.xml"/><Relationship Id="rId13" Type="http://schemas.openxmlformats.org/officeDocument/2006/relationships/slide" Target="slides/slide14.xml"/><Relationship Id="rId12" Type="http://schemas.openxmlformats.org/officeDocument/2006/relationships/slide" Target="slides/slide13.xml"/><Relationship Id="rId11" Type="http://schemas.openxmlformats.org/officeDocument/2006/relationships/slide" Target="slides/slide12.xml"/><Relationship Id="rId10" Type="http://schemas.openxmlformats.org/officeDocument/2006/relationships/slide" Target="slides/slide11.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kumimoji="1" sz="1200" b="1">
                <a:solidFill>
                  <a:schemeClr val="tx1"/>
                </a:solidFill>
                <a:latin typeface="Comic Sans MS" panose="030F0902030302020204" pitchFamily="66" charset="0"/>
              </a:defRPr>
            </a:lvl1pPr>
          </a:lstStyle>
          <a:p>
            <a:pPr>
              <a:defRPr/>
            </a:pPr>
            <a:endParaRPr lang="zh-CN" altLang="en-US"/>
          </a:p>
        </p:txBody>
      </p:sp>
      <p:sp>
        <p:nvSpPr>
          <p:cNvPr id="174083" name="Rectangle 3"/>
          <p:cNvSpPr>
            <a:spLocks noGrp="1" noChangeArrowheads="1"/>
          </p:cNvSpPr>
          <p:nvPr>
            <p:ph type="dt" sz="quarter" idx="1"/>
          </p:nvPr>
        </p:nvSpPr>
        <p:spPr bwMode="auto">
          <a:xfrm>
            <a:off x="3856038" y="0"/>
            <a:ext cx="29511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kumimoji="1" sz="1200" b="1">
                <a:solidFill>
                  <a:schemeClr val="tx1"/>
                </a:solidFill>
                <a:latin typeface="Comic Sans MS" panose="030F0902030302020204" pitchFamily="66" charset="0"/>
              </a:defRPr>
            </a:lvl1pPr>
          </a:lstStyle>
          <a:p>
            <a:pPr>
              <a:defRPr/>
            </a:pPr>
            <a:endParaRPr lang="en-US" altLang="zh-CN"/>
          </a:p>
        </p:txBody>
      </p:sp>
      <p:sp>
        <p:nvSpPr>
          <p:cNvPr id="174084" name="Rectangle 4"/>
          <p:cNvSpPr>
            <a:spLocks noGrp="1" noChangeArrowheads="1"/>
          </p:cNvSpPr>
          <p:nvPr>
            <p:ph type="ftr" sz="quarter" idx="2"/>
          </p:nvPr>
        </p:nvSpPr>
        <p:spPr bwMode="auto">
          <a:xfrm>
            <a:off x="0" y="9331325"/>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kumimoji="1" sz="1200" b="1">
                <a:solidFill>
                  <a:schemeClr val="tx1"/>
                </a:solidFill>
                <a:latin typeface="Comic Sans MS" panose="030F0902030302020204" pitchFamily="66" charset="0"/>
              </a:defRPr>
            </a:lvl1pPr>
          </a:lstStyle>
          <a:p>
            <a:pPr>
              <a:defRPr/>
            </a:pPr>
            <a:endParaRPr lang="en-US" altLang="zh-CN"/>
          </a:p>
        </p:txBody>
      </p:sp>
      <p:sp>
        <p:nvSpPr>
          <p:cNvPr id="174085" name="Rectangle 5"/>
          <p:cNvSpPr>
            <a:spLocks noGrp="1" noChangeArrowheads="1"/>
          </p:cNvSpPr>
          <p:nvPr>
            <p:ph type="sldNum" sz="quarter" idx="3"/>
          </p:nvPr>
        </p:nvSpPr>
        <p:spPr bwMode="auto">
          <a:xfrm>
            <a:off x="3856038" y="9331325"/>
            <a:ext cx="295116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kumimoji="1" sz="1200" b="1">
                <a:solidFill>
                  <a:schemeClr val="tx1"/>
                </a:solidFill>
                <a:latin typeface="Comic Sans MS" panose="030F0902030302020204" pitchFamily="66" charset="0"/>
              </a:defRPr>
            </a:lvl1pPr>
          </a:lstStyle>
          <a:p>
            <a:pPr>
              <a:defRPr/>
            </a:pPr>
            <a:fld id="{C4C743A3-BCA7-4599-8BA6-9823AF2F4DFC}"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51163" cy="490538"/>
          </a:xfrm>
          <a:prstGeom prst="rect">
            <a:avLst/>
          </a:prstGeom>
          <a:noFill/>
          <a:ln w="9525">
            <a:noFill/>
            <a:miter lim="800000"/>
          </a:ln>
          <a:effectLst/>
        </p:spPr>
        <p:txBody>
          <a:bodyPr vert="horz" wrap="square" lIns="91440" tIns="45720" rIns="91440" bIns="45720" numCol="1" anchor="t" anchorCtr="0" compatLnSpc="1"/>
          <a:lstStyle>
            <a:lvl1pPr>
              <a:defRPr kumimoji="1" sz="1200">
                <a:solidFill>
                  <a:schemeClr val="tx1"/>
                </a:solidFill>
                <a:latin typeface="Times New Roman" panose="02020503050405090304" pitchFamily="18" charset="0"/>
              </a:defRPr>
            </a:lvl1pPr>
          </a:lstStyle>
          <a:p>
            <a:pPr>
              <a:defRPr/>
            </a:pPr>
            <a:endParaRPr lang="zh-CN" altLang="en-US"/>
          </a:p>
        </p:txBody>
      </p:sp>
      <p:sp>
        <p:nvSpPr>
          <p:cNvPr id="24579" name="Rectangle 3"/>
          <p:cNvSpPr>
            <a:spLocks noGrp="1" noChangeArrowheads="1"/>
          </p:cNvSpPr>
          <p:nvPr>
            <p:ph type="dt" idx="1"/>
          </p:nvPr>
        </p:nvSpPr>
        <p:spPr bwMode="auto">
          <a:xfrm>
            <a:off x="3856038" y="0"/>
            <a:ext cx="2951162" cy="490538"/>
          </a:xfrm>
          <a:prstGeom prst="rect">
            <a:avLst/>
          </a:prstGeom>
          <a:noFill/>
          <a:ln w="9525">
            <a:noFill/>
            <a:miter lim="800000"/>
          </a:ln>
          <a:effectLst/>
        </p:spPr>
        <p:txBody>
          <a:bodyPr vert="horz" wrap="square" lIns="91440" tIns="45720" rIns="91440" bIns="45720" numCol="1" anchor="t" anchorCtr="0" compatLnSpc="1"/>
          <a:lstStyle>
            <a:lvl1pPr algn="r">
              <a:defRPr kumimoji="1" sz="1200">
                <a:solidFill>
                  <a:schemeClr val="tx1"/>
                </a:solidFill>
                <a:latin typeface="Times New Roman" panose="02020503050405090304" pitchFamily="18" charset="0"/>
              </a:defRPr>
            </a:lvl1pPr>
          </a:lstStyle>
          <a:p>
            <a:pPr>
              <a:defRPr/>
            </a:pPr>
            <a:endParaRPr lang="en-US" altLang="zh-CN"/>
          </a:p>
        </p:txBody>
      </p:sp>
      <p:sp>
        <p:nvSpPr>
          <p:cNvPr id="107524" name="Rectangle 4"/>
          <p:cNvSpPr>
            <a:spLocks noGrp="1" noRot="1" noChangeAspect="1" noChangeArrowheads="1" noTextEdit="1"/>
          </p:cNvSpPr>
          <p:nvPr>
            <p:ph type="sldImg" idx="2"/>
          </p:nvPr>
        </p:nvSpPr>
        <p:spPr bwMode="auto">
          <a:xfrm>
            <a:off x="947738" y="736600"/>
            <a:ext cx="4913312" cy="36845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1038" y="4665663"/>
            <a:ext cx="5446712" cy="4421187"/>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4582" name="Rectangle 6"/>
          <p:cNvSpPr>
            <a:spLocks noGrp="1" noChangeArrowheads="1"/>
          </p:cNvSpPr>
          <p:nvPr>
            <p:ph type="ftr" sz="quarter" idx="4"/>
          </p:nvPr>
        </p:nvSpPr>
        <p:spPr bwMode="auto">
          <a:xfrm>
            <a:off x="0" y="9331325"/>
            <a:ext cx="2951163" cy="490538"/>
          </a:xfrm>
          <a:prstGeom prst="rect">
            <a:avLst/>
          </a:prstGeom>
          <a:noFill/>
          <a:ln w="9525">
            <a:noFill/>
            <a:miter lim="800000"/>
          </a:ln>
          <a:effectLst/>
        </p:spPr>
        <p:txBody>
          <a:bodyPr vert="horz" wrap="square" lIns="91440" tIns="45720" rIns="91440" bIns="45720" numCol="1" anchor="b" anchorCtr="0" compatLnSpc="1"/>
          <a:lstStyle>
            <a:lvl1pPr>
              <a:defRPr kumimoji="1" sz="1200">
                <a:solidFill>
                  <a:schemeClr val="tx1"/>
                </a:solidFill>
                <a:latin typeface="Times New Roman" panose="02020503050405090304" pitchFamily="18" charset="0"/>
              </a:defRPr>
            </a:lvl1pPr>
          </a:lstStyle>
          <a:p>
            <a:pPr>
              <a:defRPr/>
            </a:pPr>
            <a:endParaRPr lang="en-US" altLang="zh-CN"/>
          </a:p>
        </p:txBody>
      </p:sp>
      <p:sp>
        <p:nvSpPr>
          <p:cNvPr id="24583" name="Rectangle 7"/>
          <p:cNvSpPr>
            <a:spLocks noGrp="1" noChangeArrowheads="1"/>
          </p:cNvSpPr>
          <p:nvPr>
            <p:ph type="sldNum" sz="quarter" idx="5"/>
          </p:nvPr>
        </p:nvSpPr>
        <p:spPr bwMode="auto">
          <a:xfrm>
            <a:off x="3856038" y="9331325"/>
            <a:ext cx="2951162" cy="490538"/>
          </a:xfrm>
          <a:prstGeom prst="rect">
            <a:avLst/>
          </a:prstGeom>
          <a:noFill/>
          <a:ln w="9525">
            <a:noFill/>
            <a:miter lim="800000"/>
          </a:ln>
          <a:effectLst/>
        </p:spPr>
        <p:txBody>
          <a:bodyPr vert="horz" wrap="square" lIns="91440" tIns="45720" rIns="91440" bIns="45720" numCol="1" anchor="b" anchorCtr="0" compatLnSpc="1"/>
          <a:lstStyle>
            <a:lvl1pPr algn="r">
              <a:defRPr kumimoji="1" sz="1200" b="0">
                <a:solidFill>
                  <a:schemeClr val="tx1"/>
                </a:solidFill>
                <a:latin typeface="Times New Roman" panose="02020503050405090304" pitchFamily="18" charset="0"/>
              </a:defRPr>
            </a:lvl1pPr>
          </a:lstStyle>
          <a:p>
            <a:pPr>
              <a:defRPr/>
            </a:pPr>
            <a:fld id="{9CB234CE-56EB-4E0E-8185-BA5314EB3100}"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p:sp>
      <p:sp>
        <p:nvSpPr>
          <p:cNvPr id="1105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fld id="{5B0120E5-C80E-4354-B9D7-DE172B7464AD}" type="slidenum">
              <a:rPr lang="zh-CN" altLang="en-US" sz="1200" smtClean="0">
                <a:solidFill>
                  <a:schemeClr val="tx1"/>
                </a:solidFill>
                <a:latin typeface="Times New Roman" panose="02020503050405090304" pitchFamily="18" charset="0"/>
              </a:rPr>
            </a:fld>
            <a:endParaRPr lang="en-US" altLang="zh-CN" sz="1200">
              <a:solidFill>
                <a:schemeClr val="tx1"/>
              </a:solidFill>
              <a:latin typeface="Times New Roman" panose="02020503050405090304" pitchFamily="18" charset="0"/>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pPr>
            <a:r>
              <a:rPr lang="zh-CN" altLang="en-US" sz="1000">
                <a:latin typeface="Comic Sans MS" panose="030F0902030302020204" pitchFamily="66" charset="0"/>
              </a:rPr>
              <a:t>第</a:t>
            </a:r>
            <a:r>
              <a:rPr lang="en-US" altLang="zh-CN" sz="1000">
                <a:latin typeface="Comic Sans MS" panose="030F0902030302020204" pitchFamily="66" charset="0"/>
              </a:rPr>
              <a:t>2</a:t>
            </a:r>
            <a:r>
              <a:rPr lang="zh-CN" altLang="en-US" sz="1000">
                <a:latin typeface="Comic Sans MS" panose="030F0902030302020204" pitchFamily="66" charset="0"/>
              </a:rPr>
              <a:t>种情况</a:t>
            </a:r>
            <a:r>
              <a:rPr lang="en-US" altLang="zh-CN" sz="1000">
                <a:latin typeface="Comic Sans MS" panose="030F0902030302020204" pitchFamily="66" charset="0"/>
              </a:rPr>
              <a:t>: p</a:t>
            </a:r>
            <a:r>
              <a:rPr lang="zh-CN" altLang="en-US" sz="1000">
                <a:latin typeface="Comic Sans MS" panose="030F0902030302020204" pitchFamily="66" charset="0"/>
              </a:rPr>
              <a:t>不在字典中：只有在当前文本段形如</a:t>
            </a:r>
            <a:r>
              <a:rPr lang="en-US" altLang="zh-CN" sz="1000">
                <a:latin typeface="Comic Sans MS" panose="030F0902030302020204" pitchFamily="66" charset="0"/>
              </a:rPr>
              <a:t>text(q)text(q)fc(q)</a:t>
            </a:r>
            <a:r>
              <a:rPr lang="zh-CN" altLang="en-US" sz="1000">
                <a:latin typeface="Comic Sans MS" panose="030F0902030302020204" pitchFamily="66" charset="0"/>
              </a:rPr>
              <a:t>且</a:t>
            </a:r>
            <a:r>
              <a:rPr lang="en-US" altLang="zh-CN" sz="1000">
                <a:latin typeface="Comic Sans MS" panose="030F0902030302020204" pitchFamily="66" charset="0"/>
              </a:rPr>
              <a:t>text(p)=text(q)fc(q)</a:t>
            </a:r>
            <a:r>
              <a:rPr lang="zh-CN" altLang="en-US" sz="1000">
                <a:latin typeface="Comic Sans MS" panose="030F0902030302020204" pitchFamily="66" charset="0"/>
              </a:rPr>
              <a:t>时才会发生。相应的压缩文件段是</a:t>
            </a:r>
            <a:r>
              <a:rPr lang="en-US" altLang="zh-CN" sz="1000">
                <a:latin typeface="Comic Sans MS" panose="030F0902030302020204" pitchFamily="66" charset="0"/>
              </a:rPr>
              <a:t>qp</a:t>
            </a:r>
            <a:r>
              <a:rPr lang="zh-CN" altLang="en-US" sz="1000">
                <a:latin typeface="Comic Sans MS" panose="030F0902030302020204" pitchFamily="66" charset="0"/>
              </a:rPr>
              <a:t>。在压缩的过程中</a:t>
            </a:r>
            <a:r>
              <a:rPr lang="en-US" altLang="zh-CN" sz="1000">
                <a:latin typeface="Comic Sans MS" panose="030F0902030302020204" pitchFamily="66" charset="0"/>
              </a:rPr>
              <a:t>,</a:t>
            </a:r>
            <a:r>
              <a:rPr lang="zh-CN" altLang="en-US" sz="1000">
                <a:solidFill>
                  <a:schemeClr val="hlink"/>
                </a:solidFill>
                <a:latin typeface="Comic Sans MS" panose="030F0902030302020204" pitchFamily="66" charset="0"/>
              </a:rPr>
              <a:t>为</a:t>
            </a:r>
            <a:r>
              <a:rPr lang="en-US" altLang="zh-CN" sz="1000">
                <a:solidFill>
                  <a:schemeClr val="hlink"/>
                </a:solidFill>
                <a:latin typeface="Comic Sans MS" panose="030F0902030302020204" pitchFamily="66" charset="0"/>
              </a:rPr>
              <a:t>text(q)fc(q)</a:t>
            </a:r>
            <a:r>
              <a:rPr lang="zh-CN" altLang="en-US" sz="1000">
                <a:solidFill>
                  <a:schemeClr val="hlink"/>
                </a:solidFill>
                <a:latin typeface="Comic Sans MS" panose="030F0902030302020204" pitchFamily="66" charset="0"/>
              </a:rPr>
              <a:t>分配的代码为</a:t>
            </a:r>
            <a:r>
              <a:rPr lang="en-US" altLang="zh-CN" sz="1000">
                <a:solidFill>
                  <a:schemeClr val="hlink"/>
                </a:solidFill>
                <a:latin typeface="Comic Sans MS" panose="030F0902030302020204" pitchFamily="66" charset="0"/>
              </a:rPr>
              <a:t>p</a:t>
            </a:r>
            <a:r>
              <a:rPr lang="zh-CN" altLang="en-US" sz="1000">
                <a:latin typeface="Comic Sans MS" panose="030F0902030302020204" pitchFamily="66" charset="0"/>
              </a:rPr>
              <a:t>。在解压过程中，在用</a:t>
            </a:r>
            <a:r>
              <a:rPr lang="en-US" altLang="zh-CN" sz="1000">
                <a:latin typeface="Comic Sans MS" panose="030F0902030302020204" pitchFamily="66" charset="0"/>
              </a:rPr>
              <a:t>text(q)</a:t>
            </a:r>
            <a:r>
              <a:rPr lang="zh-CN" altLang="en-US" sz="1000">
                <a:latin typeface="Comic Sans MS" panose="030F0902030302020204" pitchFamily="66" charset="0"/>
              </a:rPr>
              <a:t>代替</a:t>
            </a:r>
            <a:r>
              <a:rPr lang="en-US" altLang="zh-CN" sz="1000">
                <a:latin typeface="Comic Sans MS" panose="030F0902030302020204" pitchFamily="66" charset="0"/>
              </a:rPr>
              <a:t>q</a:t>
            </a:r>
            <a:r>
              <a:rPr lang="zh-CN" altLang="en-US" sz="1000">
                <a:latin typeface="Comic Sans MS" panose="030F0902030302020204" pitchFamily="66" charset="0"/>
              </a:rPr>
              <a:t>后，又遇到代码</a:t>
            </a:r>
            <a:r>
              <a:rPr lang="en-US" altLang="zh-CN" sz="1000">
                <a:latin typeface="Comic Sans MS" panose="030F0902030302020204" pitchFamily="66" charset="0"/>
              </a:rPr>
              <a:t>p</a:t>
            </a:r>
            <a:r>
              <a:rPr lang="zh-CN" altLang="en-US" sz="1000">
                <a:latin typeface="Comic Sans MS" panose="030F0902030302020204" pitchFamily="66" charset="0"/>
              </a:rPr>
              <a:t>。然而，此时字典中没有与</a:t>
            </a:r>
            <a:r>
              <a:rPr lang="en-US" altLang="zh-CN" sz="1000">
                <a:latin typeface="Comic Sans MS" panose="030F0902030302020204" pitchFamily="66" charset="0"/>
              </a:rPr>
              <a:t>p</a:t>
            </a:r>
            <a:r>
              <a:rPr lang="zh-CN" altLang="en-US" sz="1000">
                <a:latin typeface="Comic Sans MS" panose="030F0902030302020204" pitchFamily="66" charset="0"/>
              </a:rPr>
              <a:t>对应的文本。因为这种情况只在解压文本段为</a:t>
            </a:r>
            <a:r>
              <a:rPr lang="en-US" altLang="zh-CN" sz="1000">
                <a:latin typeface="Comic Sans MS" panose="030F0902030302020204" pitchFamily="66" charset="0"/>
              </a:rPr>
              <a:t>text(p)text(q)fc(q)</a:t>
            </a:r>
            <a:r>
              <a:rPr lang="zh-CN" altLang="en-US" sz="1000">
                <a:latin typeface="Comic Sans MS" panose="030F0902030302020204" pitchFamily="66" charset="0"/>
              </a:rPr>
              <a:t>时才会发生，因此可以对</a:t>
            </a:r>
            <a:r>
              <a:rPr lang="en-US" altLang="zh-CN" sz="1000">
                <a:latin typeface="Comic Sans MS" panose="030F0902030302020204" pitchFamily="66" charset="0"/>
              </a:rPr>
              <a:t>p</a:t>
            </a:r>
            <a:r>
              <a:rPr lang="zh-CN" altLang="en-US" sz="1000">
                <a:latin typeface="Comic Sans MS" panose="030F0902030302020204" pitchFamily="66" charset="0"/>
              </a:rPr>
              <a:t>解码。当遇到一个没有定义代码文本对的代码</a:t>
            </a:r>
            <a:r>
              <a:rPr lang="en-US" altLang="zh-CN" sz="1000">
                <a:latin typeface="Comic Sans MS" panose="030F0902030302020204" pitchFamily="66" charset="0"/>
              </a:rPr>
              <a:t>p</a:t>
            </a:r>
            <a:r>
              <a:rPr lang="zh-CN" altLang="en-US" sz="1000">
                <a:latin typeface="Comic Sans MS" panose="030F0902030302020204" pitchFamily="66" charset="0"/>
              </a:rPr>
              <a:t>时，</a:t>
            </a:r>
            <a:r>
              <a:rPr lang="en-US" altLang="zh-CN" sz="1000">
                <a:latin typeface="Comic Sans MS" panose="030F0902030302020204" pitchFamily="66" charset="0"/>
              </a:rPr>
              <a:t>p</a:t>
            </a:r>
            <a:r>
              <a:rPr lang="zh-CN" altLang="en-US" sz="1000">
                <a:latin typeface="Comic Sans MS" panose="030F0902030302020204" pitchFamily="66" charset="0"/>
              </a:rPr>
              <a:t>对应的文本为</a:t>
            </a:r>
            <a:r>
              <a:rPr lang="en-US" altLang="zh-CN" sz="1000">
                <a:solidFill>
                  <a:schemeClr val="hlink"/>
                </a:solidFill>
                <a:latin typeface="Comic Sans MS" panose="030F0902030302020204" pitchFamily="66" charset="0"/>
              </a:rPr>
              <a:t>text(q)fc(q),</a:t>
            </a:r>
            <a:r>
              <a:rPr lang="zh-CN" altLang="en-US" sz="1000">
                <a:latin typeface="Comic Sans MS" panose="030F0902030302020204" pitchFamily="66" charset="0"/>
              </a:rPr>
              <a:t>其中</a:t>
            </a:r>
            <a:r>
              <a:rPr lang="en-US" altLang="zh-CN" sz="1000">
                <a:latin typeface="Comic Sans MS" panose="030F0902030302020204" pitchFamily="66" charset="0"/>
              </a:rPr>
              <a:t>q</a:t>
            </a:r>
            <a:r>
              <a:rPr lang="zh-CN" altLang="en-US" sz="1000">
                <a:latin typeface="Comic Sans MS" panose="030F0902030302020204" pitchFamily="66" charset="0"/>
              </a:rPr>
              <a:t>为</a:t>
            </a:r>
            <a:r>
              <a:rPr lang="en-US" altLang="zh-CN" sz="1000">
                <a:latin typeface="Comic Sans MS" panose="030F0902030302020204" pitchFamily="66" charset="0"/>
              </a:rPr>
              <a:t>p</a:t>
            </a:r>
            <a:r>
              <a:rPr lang="zh-CN" altLang="en-US" sz="1000">
                <a:latin typeface="Comic Sans MS" panose="030F0902030302020204" pitchFamily="66" charset="0"/>
              </a:rPr>
              <a:t>前面的代码。</a:t>
            </a:r>
            <a:endParaRPr lang="en-US" altLang="zh-CN" sz="1000">
              <a:latin typeface="Comic Sans MS" panose="030F0902030302020204" pitchFamily="66" charset="0"/>
            </a:endParaRPr>
          </a:p>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ffectLst/>
            <a:extLst>
              <a:ext uri="{91240B29-F687-4F45-9708-019B960494DF}">
                <a14:hiddenLine xmlns:a14="http://schemas.microsoft.com/office/drawing/2010/main" w="952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grpSp>
      <p:sp>
        <p:nvSpPr>
          <p:cNvPr id="169996" name="Rectangle 12"/>
          <p:cNvSpPr>
            <a:spLocks noGrp="1" noChangeArrowheads="1"/>
          </p:cNvSpPr>
          <p:nvPr>
            <p:ph type="ctrTitle"/>
          </p:nvPr>
        </p:nvSpPr>
        <p:spPr>
          <a:xfrm>
            <a:off x="685800" y="1219200"/>
            <a:ext cx="7772400" cy="1933575"/>
          </a:xfrm>
        </p:spPr>
        <p:txBody>
          <a:bodyPr anchor="b"/>
          <a:lstStyle>
            <a:lvl1pPr algn="r">
              <a:defRPr sz="4400"/>
            </a:lvl1pPr>
          </a:lstStyle>
          <a:p>
            <a:pPr lvl="0"/>
            <a:r>
              <a:rPr lang="zh-CN" altLang="en-US" noProof="0"/>
              <a:t>单击此处编辑母版标题样式</a:t>
            </a:r>
            <a:endParaRPr lang="zh-CN" altLang="en-US" noProof="0"/>
          </a:p>
        </p:txBody>
      </p:sp>
      <p:sp>
        <p:nvSpPr>
          <p:cNvPr id="169997" name="Rectangle 13"/>
          <p:cNvSpPr>
            <a:spLocks noGrp="1" noChangeArrowheads="1"/>
          </p:cNvSpPr>
          <p:nvPr>
            <p:ph type="subTitle" idx="1"/>
          </p:nvPr>
        </p:nvSpPr>
        <p:spPr>
          <a:xfrm>
            <a:off x="2057400" y="3505200"/>
            <a:ext cx="6400800" cy="1752600"/>
          </a:xfrm>
        </p:spPr>
        <p:txBody>
          <a:bodyPr/>
          <a:lstStyle>
            <a:lvl1pPr marL="0" indent="0" algn="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1" name="Rectangle 9"/>
          <p:cNvSpPr>
            <a:spLocks noGrp="1" noChangeArrowheads="1"/>
          </p:cNvSpPr>
          <p:nvPr>
            <p:ph type="dt" sz="half" idx="10"/>
          </p:nvPr>
        </p:nvSpPr>
        <p:spPr/>
        <p:txBody>
          <a:bodyPr/>
          <a:lstStyle>
            <a:lvl1pPr>
              <a:defRPr/>
            </a:lvl1pPr>
          </a:lstStyle>
          <a:p>
            <a:pPr>
              <a:defRPr/>
            </a:pPr>
            <a:fld id="{7D629C2B-84B0-47C7-AAF3-B8562DB2E3CD}" type="datetime7">
              <a:rPr lang="zh-CN" altLang="en-US"/>
            </a:fld>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ECE5E2A4-8E5E-4455-95F5-E9E490BACBCC}"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F277CF20-2A77-40D2-B53B-A532443F26DD}"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C2873B2B-987A-43BB-BF4A-8E2952874324}"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C6FBD850-26EA-4C36-A1AA-1FF75DC2CD7C}"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3DA7DCDA-A9E1-459F-A2AC-D81A858FF463}"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0615EE6A-0438-4396-BBD3-C0E15231D0CB}"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5E978DC1-261A-4218-A2E6-5EA7E64FD241}"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9"/>
          <p:cNvSpPr>
            <a:spLocks noGrp="1" noChangeArrowheads="1"/>
          </p:cNvSpPr>
          <p:nvPr>
            <p:ph type="dt" sz="half" idx="10"/>
          </p:nvPr>
        </p:nvSpPr>
        <p:spPr/>
        <p:txBody>
          <a:bodyPr/>
          <a:lstStyle>
            <a:lvl1pPr>
              <a:defRPr/>
            </a:lvl1pPr>
          </a:lstStyle>
          <a:p>
            <a:pPr>
              <a:defRPr/>
            </a:pPr>
            <a:fld id="{589118E0-AB3A-4A5F-9758-10174F3C03B9}" type="datetime7">
              <a:rPr lang="zh-CN" altLang="en-US"/>
            </a:fld>
            <a:endParaRPr lang="en-US" altLang="zh-CN"/>
          </a:p>
        </p:txBody>
      </p:sp>
      <p:sp>
        <p:nvSpPr>
          <p:cNvPr id="5" name="Rectangle 10"/>
          <p:cNvSpPr>
            <a:spLocks noGrp="1" noChangeArrowheads="1"/>
          </p:cNvSpPr>
          <p:nvPr>
            <p:ph type="ftr" sz="quarter" idx="11"/>
          </p:nvPr>
        </p:nvSpPr>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24FFC439-1889-4AB7-B851-79BACD1B499F}"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8D48BB2A-5C86-48AB-A083-B420C28CA6C4}"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31740727-2958-4D7D-98C3-6207BF7701CA}"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9"/>
          <p:cNvSpPr>
            <a:spLocks noGrp="1" noChangeArrowheads="1"/>
          </p:cNvSpPr>
          <p:nvPr>
            <p:ph type="dt" sz="half" idx="10"/>
          </p:nvPr>
        </p:nvSpPr>
        <p:spPr/>
        <p:txBody>
          <a:bodyPr/>
          <a:lstStyle>
            <a:lvl1pPr>
              <a:defRPr/>
            </a:lvl1pPr>
          </a:lstStyle>
          <a:p>
            <a:pPr>
              <a:defRPr/>
            </a:pPr>
            <a:fld id="{6B28F7C6-317E-4BC6-9B0C-CC99F27235AF}" type="datetime7">
              <a:rPr lang="zh-CN" altLang="en-US"/>
            </a:fld>
            <a:endParaRPr lang="en-US" altLang="zh-CN"/>
          </a:p>
        </p:txBody>
      </p:sp>
      <p:sp>
        <p:nvSpPr>
          <p:cNvPr id="8" name="Rectangle 10"/>
          <p:cNvSpPr>
            <a:spLocks noGrp="1" noChangeArrowheads="1"/>
          </p:cNvSpPr>
          <p:nvPr>
            <p:ph type="ftr" sz="quarter" idx="11"/>
          </p:nvPr>
        </p:nvSpPr>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p:txBody>
          <a:bodyPr/>
          <a:lstStyle>
            <a:lvl1pPr>
              <a:defRPr/>
            </a:lvl1pPr>
          </a:lstStyle>
          <a:p>
            <a:pPr>
              <a:defRPr/>
            </a:pPr>
            <a:fld id="{AF1A9660-1208-43AB-BAB2-58D1925156DB}"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9"/>
          <p:cNvSpPr>
            <a:spLocks noGrp="1" noChangeArrowheads="1"/>
          </p:cNvSpPr>
          <p:nvPr>
            <p:ph type="dt" sz="half" idx="10"/>
          </p:nvPr>
        </p:nvSpPr>
        <p:spPr/>
        <p:txBody>
          <a:bodyPr/>
          <a:lstStyle>
            <a:lvl1pPr>
              <a:defRPr/>
            </a:lvl1pPr>
          </a:lstStyle>
          <a:p>
            <a:pPr>
              <a:defRPr/>
            </a:pPr>
            <a:fld id="{D49D4968-CDCB-4235-AA5D-DEE9C6F1011B}" type="datetime7">
              <a:rPr lang="zh-CN" altLang="en-US"/>
            </a:fld>
            <a:endParaRPr lang="en-US" altLang="zh-CN"/>
          </a:p>
        </p:txBody>
      </p:sp>
      <p:sp>
        <p:nvSpPr>
          <p:cNvPr id="4" name="Rectangle 10"/>
          <p:cNvSpPr>
            <a:spLocks noGrp="1" noChangeArrowheads="1"/>
          </p:cNvSpPr>
          <p:nvPr>
            <p:ph type="ftr" sz="quarter" idx="11"/>
          </p:nvPr>
        </p:nvSpPr>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p:txBody>
          <a:bodyPr/>
          <a:lstStyle>
            <a:lvl1pPr>
              <a:defRPr/>
            </a:lvl1pPr>
          </a:lstStyle>
          <a:p>
            <a:pPr>
              <a:defRPr/>
            </a:pPr>
            <a:fld id="{7408EC32-A69A-4888-ACF4-AAFD2E5AD5DC}"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p:txBody>
          <a:bodyPr/>
          <a:lstStyle>
            <a:lvl1pPr>
              <a:defRPr/>
            </a:lvl1pPr>
          </a:lstStyle>
          <a:p>
            <a:pPr>
              <a:defRPr/>
            </a:pPr>
            <a:fld id="{9B8607CF-11D6-4B06-81E3-5620CE727A98}" type="datetime7">
              <a:rPr lang="zh-CN" altLang="en-US"/>
            </a:fld>
            <a:endParaRPr lang="en-US" altLang="zh-CN"/>
          </a:p>
        </p:txBody>
      </p:sp>
      <p:sp>
        <p:nvSpPr>
          <p:cNvPr id="3" name="Rectangle 10"/>
          <p:cNvSpPr>
            <a:spLocks noGrp="1" noChangeArrowheads="1"/>
          </p:cNvSpPr>
          <p:nvPr>
            <p:ph type="ftr" sz="quarter" idx="11"/>
          </p:nvPr>
        </p:nvSpPr>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p:txBody>
          <a:bodyPr/>
          <a:lstStyle>
            <a:lvl1pPr>
              <a:defRPr/>
            </a:lvl1pPr>
          </a:lstStyle>
          <a:p>
            <a:pPr>
              <a:defRPr/>
            </a:pPr>
            <a:fld id="{189060DD-BAEF-434B-BE82-08F8F6B3068D}"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47554E0C-5A5F-4F2A-A0DC-3E99AD285762}"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C1BF4212-28E2-4377-A989-B8A683CA5858}"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9"/>
          <p:cNvSpPr>
            <a:spLocks noGrp="1" noChangeArrowheads="1"/>
          </p:cNvSpPr>
          <p:nvPr>
            <p:ph type="dt" sz="half" idx="10"/>
          </p:nvPr>
        </p:nvSpPr>
        <p:spPr/>
        <p:txBody>
          <a:bodyPr/>
          <a:lstStyle>
            <a:lvl1pPr>
              <a:defRPr/>
            </a:lvl1pPr>
          </a:lstStyle>
          <a:p>
            <a:pPr>
              <a:defRPr/>
            </a:pPr>
            <a:fld id="{FF228A5F-0BD2-496A-9254-A3427D735F7F}" type="datetime7">
              <a:rPr lang="zh-CN" altLang="en-US"/>
            </a:fld>
            <a:endParaRPr lang="en-US" altLang="zh-CN"/>
          </a:p>
        </p:txBody>
      </p:sp>
      <p:sp>
        <p:nvSpPr>
          <p:cNvPr id="6" name="Rectangle 10"/>
          <p:cNvSpPr>
            <a:spLocks noGrp="1" noChangeArrowheads="1"/>
          </p:cNvSpPr>
          <p:nvPr>
            <p:ph type="ftr" sz="quarter" idx="11"/>
          </p:nvPr>
        </p:nvSpPr>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A761BCB7-5769-4687-9BF3-8F4968859C89}"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ffectLst/>
            <a:extLst>
              <a:ext uri="{91240B29-F687-4F45-9708-019B960494DF}">
                <a14:hiddenLine xmlns:a14="http://schemas.microsoft.com/office/drawing/2010/main" w="28575">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solidFill>
                  <a:schemeClr val="tx1"/>
                </a:solidFill>
                <a:latin typeface="Times New Roman" panose="02020503050405090304" pitchFamily="18"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8969" name="Rectangle 9"/>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solidFill>
                  <a:schemeClr val="tx1"/>
                </a:solidFill>
              </a:defRPr>
            </a:lvl1pPr>
          </a:lstStyle>
          <a:p>
            <a:pPr>
              <a:defRPr/>
            </a:pPr>
            <a:fld id="{A0494568-3C2C-4795-B383-469C91A714C7}" type="datetime7">
              <a:rPr lang="zh-CN" altLang="en-US"/>
            </a:fld>
            <a:endParaRPr lang="en-US" altLang="zh-CN"/>
          </a:p>
        </p:txBody>
      </p:sp>
      <p:sp>
        <p:nvSpPr>
          <p:cNvPr id="168970" name="Rectangle 10"/>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solidFill>
                  <a:schemeClr val="tx1"/>
                </a:solidFill>
              </a:defRPr>
            </a:lvl1pPr>
          </a:lstStyle>
          <a:p>
            <a:pPr>
              <a:defRPr/>
            </a:pPr>
            <a:endParaRPr lang="en-US" altLang="zh-CN"/>
          </a:p>
        </p:txBody>
      </p:sp>
      <p:sp>
        <p:nvSpPr>
          <p:cNvPr id="168971" name="Rectangle 11"/>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solidFill>
                  <a:schemeClr val="tx1"/>
                </a:solidFill>
              </a:defRPr>
            </a:lvl1pPr>
          </a:lstStyle>
          <a:p>
            <a:pPr>
              <a:defRPr/>
            </a:pPr>
            <a:fld id="{139B38AB-4197-41F9-A7EC-EACF6C1B3667}" type="slidenum">
              <a:rPr lang="zh-CN" altLang="en-US"/>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Arial" panose="020B060402020209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Arial" panose="020B060402020209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55650" y="404813"/>
            <a:ext cx="8229600" cy="923925"/>
          </a:xfrm>
        </p:spPr>
        <p:txBody>
          <a:bodyPr anchor="b"/>
          <a:lstStyle/>
          <a:p>
            <a:pPr eaLnBrk="1" hangingPunct="1"/>
            <a:r>
              <a:rPr lang="zh-CN" altLang="en-US" sz="3400" dirty="0">
                <a:sym typeface="Webdings" panose="05030102010509060703" pitchFamily="18" charset="2"/>
              </a:rPr>
              <a:t>第七章</a:t>
            </a:r>
            <a:r>
              <a:rPr lang="en-US" altLang="zh-CN" sz="3400" dirty="0">
                <a:sym typeface="Webdings" panose="05030102010509060703" pitchFamily="18" charset="2"/>
              </a:rPr>
              <a:t> </a:t>
            </a:r>
            <a:r>
              <a:rPr lang="zh-CN" altLang="en-US" sz="3400" dirty="0">
                <a:sym typeface="Webdings" panose="05030102010509060703" pitchFamily="18" charset="2"/>
              </a:rPr>
              <a:t>跳表和散列</a:t>
            </a:r>
            <a:endParaRPr lang="zh-CN" altLang="en-US" sz="3400" dirty="0">
              <a:sym typeface="Webdings" panose="05030102010509060703" pitchFamily="18" charset="2"/>
            </a:endParaRPr>
          </a:p>
        </p:txBody>
      </p:sp>
      <p:sp>
        <p:nvSpPr>
          <p:cNvPr id="901123" name="Rectangle 3"/>
          <p:cNvSpPr>
            <a:spLocks noGrp="1" noChangeArrowheads="1"/>
          </p:cNvSpPr>
          <p:nvPr>
            <p:ph type="body" idx="4294967295"/>
          </p:nvPr>
        </p:nvSpPr>
        <p:spPr>
          <a:xfrm>
            <a:off x="869950" y="1881188"/>
            <a:ext cx="7816850" cy="4249737"/>
          </a:xfrm>
        </p:spPr>
        <p:txBody>
          <a:bodyPr/>
          <a:lstStyle/>
          <a:p>
            <a:pPr eaLnBrk="1" hangingPunct="1">
              <a:lnSpc>
                <a:spcPct val="130000"/>
              </a:lnSpc>
            </a:pPr>
            <a:r>
              <a:rPr lang="en-US" altLang="zh-CN" dirty="0">
                <a:latin typeface="Times New Roman" panose="02020503050405090304" pitchFamily="18" charset="0"/>
              </a:rPr>
              <a:t>7.1	 </a:t>
            </a:r>
            <a:r>
              <a:rPr lang="zh-CN" altLang="en-US" dirty="0">
                <a:latin typeface="Times New Roman" panose="02020503050405090304" pitchFamily="18" charset="0"/>
              </a:rPr>
              <a:t>字典</a:t>
            </a:r>
            <a:endParaRPr lang="en-US" altLang="zh-CN" dirty="0">
              <a:latin typeface="Times New Roman" panose="02020503050405090304" pitchFamily="18" charset="0"/>
            </a:endParaRPr>
          </a:p>
          <a:p>
            <a:pPr eaLnBrk="1" hangingPunct="1">
              <a:lnSpc>
                <a:spcPct val="130000"/>
              </a:lnSpc>
            </a:pPr>
            <a:r>
              <a:rPr lang="en-US" altLang="zh-CN" dirty="0">
                <a:latin typeface="Times New Roman" panose="02020503050405090304" pitchFamily="18" charset="0"/>
              </a:rPr>
              <a:t>7.2 </a:t>
            </a:r>
            <a:r>
              <a:rPr lang="zh-CN" altLang="en-US" dirty="0">
                <a:latin typeface="Times New Roman" panose="02020503050405090304" pitchFamily="18" charset="0"/>
              </a:rPr>
              <a:t>线性表描述</a:t>
            </a:r>
            <a:endParaRPr lang="en-US" altLang="zh-CN" dirty="0">
              <a:latin typeface="Times New Roman" panose="02020503050405090304" pitchFamily="18" charset="0"/>
            </a:endParaRPr>
          </a:p>
          <a:p>
            <a:pPr eaLnBrk="1" hangingPunct="1">
              <a:lnSpc>
                <a:spcPct val="130000"/>
              </a:lnSpc>
            </a:pPr>
            <a:r>
              <a:rPr lang="en-US" altLang="zh-CN" dirty="0">
                <a:solidFill>
                  <a:srgbClr val="C00000"/>
                </a:solidFill>
                <a:latin typeface="Times New Roman" panose="02020503050405090304" pitchFamily="18" charset="0"/>
              </a:rPr>
              <a:t>7.3 </a:t>
            </a:r>
            <a:r>
              <a:rPr lang="zh-CN" altLang="en-US" dirty="0">
                <a:solidFill>
                  <a:srgbClr val="C00000"/>
                </a:solidFill>
                <a:latin typeface="Times New Roman" panose="02020503050405090304" pitchFamily="18" charset="0"/>
              </a:rPr>
              <a:t>跳表描述</a:t>
            </a:r>
            <a:endParaRPr lang="zh-CN" altLang="en-US" dirty="0">
              <a:solidFill>
                <a:srgbClr val="C00000"/>
              </a:solidFill>
              <a:latin typeface="Times New Roman" panose="02020503050405090304" pitchFamily="18" charset="0"/>
            </a:endParaRPr>
          </a:p>
          <a:p>
            <a:pPr eaLnBrk="1" hangingPunct="1">
              <a:lnSpc>
                <a:spcPct val="130000"/>
              </a:lnSpc>
            </a:pPr>
            <a:r>
              <a:rPr lang="en-US" altLang="zh-CN" dirty="0">
                <a:latin typeface="Times New Roman" panose="02020503050405090304" pitchFamily="18" charset="0"/>
              </a:rPr>
              <a:t>7.4 </a:t>
            </a:r>
            <a:r>
              <a:rPr lang="zh-CN" altLang="en-US" dirty="0">
                <a:latin typeface="Times New Roman" panose="02020503050405090304" pitchFamily="18" charset="0"/>
              </a:rPr>
              <a:t>散列表（哈希表）描述</a:t>
            </a:r>
            <a:r>
              <a:rPr lang="en-US" altLang="zh-CN" dirty="0">
                <a:latin typeface="Times New Roman" panose="02020503050405090304" pitchFamily="18" charset="0"/>
              </a:rPr>
              <a:t> </a:t>
            </a:r>
            <a:endParaRPr lang="en-US" altLang="zh-CN" dirty="0">
              <a:latin typeface="Times New Roman" panose="02020503050405090304" pitchFamily="18" charset="0"/>
            </a:endParaRPr>
          </a:p>
          <a:p>
            <a:pPr eaLnBrk="1" hangingPunct="1">
              <a:lnSpc>
                <a:spcPct val="130000"/>
              </a:lnSpc>
            </a:pPr>
            <a:r>
              <a:rPr lang="en-US" altLang="zh-CN" dirty="0">
                <a:latin typeface="Times New Roman" panose="02020503050405090304" pitchFamily="18" charset="0"/>
              </a:rPr>
              <a:t>7.5 </a:t>
            </a:r>
            <a:r>
              <a:rPr lang="zh-CN" altLang="en-US" dirty="0">
                <a:latin typeface="Times New Roman" panose="02020503050405090304" pitchFamily="18" charset="0"/>
              </a:rPr>
              <a:t>文本压缩</a:t>
            </a:r>
            <a:endParaRPr lang="zh-CN" altLang="en-US"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1123">
                                            <p:txEl>
                                              <p:pRg st="0" end="0"/>
                                            </p:txEl>
                                          </p:spTgt>
                                        </p:tgtEl>
                                        <p:attrNameLst>
                                          <p:attrName>style.visibility</p:attrName>
                                        </p:attrNameLst>
                                      </p:cBhvr>
                                      <p:to>
                                        <p:strVal val="visible"/>
                                      </p:to>
                                    </p:set>
                                    <p:anim calcmode="lin" valueType="num">
                                      <p:cBhvr additive="base">
                                        <p:cTn id="7" dur="500" fill="hold"/>
                                        <p:tgtEl>
                                          <p:spTgt spid="90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1123">
                                            <p:txEl>
                                              <p:pRg st="1" end="1"/>
                                            </p:txEl>
                                          </p:spTgt>
                                        </p:tgtEl>
                                        <p:attrNameLst>
                                          <p:attrName>style.visibility</p:attrName>
                                        </p:attrNameLst>
                                      </p:cBhvr>
                                      <p:to>
                                        <p:strVal val="visible"/>
                                      </p:to>
                                    </p:set>
                                    <p:anim calcmode="lin" valueType="num">
                                      <p:cBhvr additive="base">
                                        <p:cTn id="12" dur="500" fill="hold"/>
                                        <p:tgtEl>
                                          <p:spTgt spid="9011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11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01123">
                                            <p:txEl>
                                              <p:pRg st="2" end="2"/>
                                            </p:txEl>
                                          </p:spTgt>
                                        </p:tgtEl>
                                        <p:attrNameLst>
                                          <p:attrName>style.visibility</p:attrName>
                                        </p:attrNameLst>
                                      </p:cBhvr>
                                      <p:to>
                                        <p:strVal val="visible"/>
                                      </p:to>
                                    </p:set>
                                    <p:anim calcmode="lin" valueType="num">
                                      <p:cBhvr additive="base">
                                        <p:cTn id="17" dur="500" fill="hold"/>
                                        <p:tgtEl>
                                          <p:spTgt spid="9011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112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01123">
                                            <p:txEl>
                                              <p:pRg st="3" end="3"/>
                                            </p:txEl>
                                          </p:spTgt>
                                        </p:tgtEl>
                                        <p:attrNameLst>
                                          <p:attrName>style.visibility</p:attrName>
                                        </p:attrNameLst>
                                      </p:cBhvr>
                                      <p:to>
                                        <p:strVal val="visible"/>
                                      </p:to>
                                    </p:set>
                                    <p:anim calcmode="lin" valueType="num">
                                      <p:cBhvr additive="base">
                                        <p:cTn id="22" dur="500" fill="hold"/>
                                        <p:tgtEl>
                                          <p:spTgt spid="90112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0112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01123">
                                            <p:txEl>
                                              <p:pRg st="4" end="4"/>
                                            </p:txEl>
                                          </p:spTgt>
                                        </p:tgtEl>
                                        <p:attrNameLst>
                                          <p:attrName>style.visibility</p:attrName>
                                        </p:attrNameLst>
                                      </p:cBhvr>
                                      <p:to>
                                        <p:strVal val="visible"/>
                                      </p:to>
                                    </p:set>
                                    <p:anim calcmode="lin" valueType="num">
                                      <p:cBhvr additive="base">
                                        <p:cTn id="27" dur="500" fill="hold"/>
                                        <p:tgtEl>
                                          <p:spTgt spid="90112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80EE80B-2D37-4336-AA8B-1617760BC8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B9890CF-943F-4AF0-B1F3-8F7FCFC952D5}" type="datetime7">
              <a:rPr kumimoji="1" lang="zh-CN" altLang="en-US" sz="1200">
                <a:latin typeface="+mn-ea"/>
              </a:rPr>
            </a:fld>
            <a:endParaRPr kumimoji="1" lang="en-US" altLang="zh-CN" sz="1200">
              <a:latin typeface="+mn-ea"/>
            </a:endParaRPr>
          </a:p>
        </p:txBody>
      </p:sp>
      <p:sp>
        <p:nvSpPr>
          <p:cNvPr id="1229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50627" name="Rectangle 3"/>
          <p:cNvSpPr>
            <a:spLocks noGrp="1" noChangeArrowheads="1"/>
          </p:cNvSpPr>
          <p:nvPr>
            <p:ph type="body" idx="4294967295"/>
          </p:nvPr>
        </p:nvSpPr>
        <p:spPr>
          <a:xfrm>
            <a:off x="179388" y="1412875"/>
            <a:ext cx="8785225" cy="5256213"/>
          </a:xfrm>
        </p:spPr>
        <p:txBody>
          <a:bodyPr/>
          <a:lstStyle/>
          <a:p>
            <a:pPr eaLnBrk="1" hangingPunct="1">
              <a:lnSpc>
                <a:spcPct val="110000"/>
              </a:lnSpc>
            </a:pPr>
            <a:r>
              <a:rPr lang="zh-CN" altLang="en-US" sz="2400">
                <a:latin typeface="Times New Roman" panose="02020503050405090304" pitchFamily="18" charset="0"/>
              </a:rPr>
              <a:t>假设记录表中每个记录的查找概率相等，且假设分块是均匀的。设有 </a:t>
            </a:r>
            <a:r>
              <a:rPr lang="en-US" altLang="zh-CN" sz="2400">
                <a:latin typeface="Times New Roman" panose="02020503050405090304" pitchFamily="18" charset="0"/>
              </a:rPr>
              <a:t>n </a:t>
            </a:r>
            <a:r>
              <a:rPr lang="zh-CN" altLang="en-US" sz="2400">
                <a:latin typeface="Times New Roman" panose="02020503050405090304" pitchFamily="18" charset="0"/>
              </a:rPr>
              <a:t>个记录，平均分为 </a:t>
            </a:r>
            <a:r>
              <a:rPr lang="en-US" altLang="zh-CN" sz="2400">
                <a:latin typeface="Times New Roman" panose="02020503050405090304" pitchFamily="18" charset="0"/>
              </a:rPr>
              <a:t>b </a:t>
            </a:r>
            <a:r>
              <a:rPr lang="zh-CN" altLang="en-US" sz="2400">
                <a:latin typeface="Times New Roman" panose="02020503050405090304" pitchFamily="18" charset="0"/>
              </a:rPr>
              <a:t>块，每块含有 </a:t>
            </a:r>
            <a:r>
              <a:rPr lang="en-US" altLang="zh-CN" sz="2400">
                <a:latin typeface="Times New Roman" panose="02020503050405090304" pitchFamily="18" charset="0"/>
              </a:rPr>
              <a:t>s </a:t>
            </a:r>
            <a:r>
              <a:rPr lang="zh-CN" altLang="en-US" sz="2400">
                <a:latin typeface="Times New Roman" panose="02020503050405090304" pitchFamily="18" charset="0"/>
              </a:rPr>
              <a:t>个记录，则 </a:t>
            </a:r>
            <a:r>
              <a:rPr lang="en-US" altLang="zh-CN" sz="2400">
                <a:latin typeface="Times New Roman" panose="02020503050405090304" pitchFamily="18" charset="0"/>
              </a:rPr>
              <a:t>b = n / s</a:t>
            </a:r>
            <a:r>
              <a:rPr lang="zh-CN" altLang="en-US" sz="2400">
                <a:latin typeface="Times New Roman" panose="02020503050405090304" pitchFamily="18" charset="0"/>
              </a:rPr>
              <a:t>。若查找索引表和块内查找均采用顺序查找，则：</a:t>
            </a:r>
            <a:endParaRPr lang="zh-CN" altLang="en-US" sz="2400">
              <a:latin typeface="Times New Roman" panose="02020503050405090304" pitchFamily="18" charset="0"/>
            </a:endParaRPr>
          </a:p>
          <a:p>
            <a:pPr lvl="1" eaLnBrk="1" hangingPunct="1">
              <a:lnSpc>
                <a:spcPct val="110000"/>
              </a:lnSpc>
            </a:pPr>
            <a:r>
              <a:rPr lang="en-US" altLang="zh-CN" sz="2000">
                <a:latin typeface="Times New Roman" panose="02020503050405090304" pitchFamily="18" charset="0"/>
              </a:rPr>
              <a:t>L</a:t>
            </a:r>
            <a:r>
              <a:rPr lang="en-US" altLang="zh-CN" sz="2000" baseline="-25000">
                <a:latin typeface="Times New Roman" panose="02020503050405090304" pitchFamily="18" charset="0"/>
              </a:rPr>
              <a:t>b</a:t>
            </a:r>
            <a:r>
              <a:rPr lang="en-US" altLang="zh-CN" sz="2000">
                <a:latin typeface="Times New Roman" panose="02020503050405090304" pitchFamily="18" charset="0"/>
              </a:rPr>
              <a:t> = (b+1)/2  		L</a:t>
            </a:r>
            <a:r>
              <a:rPr lang="en-US" altLang="zh-CN" sz="2000" baseline="-25000">
                <a:latin typeface="Times New Roman" panose="02020503050405090304" pitchFamily="18" charset="0"/>
              </a:rPr>
              <a:t>w</a:t>
            </a:r>
            <a:r>
              <a:rPr lang="en-US" altLang="zh-CN" sz="2000">
                <a:latin typeface="Times New Roman" panose="02020503050405090304" pitchFamily="18" charset="0"/>
              </a:rPr>
              <a:t> =(s+1)/2</a:t>
            </a:r>
            <a:endParaRPr lang="en-US" altLang="zh-CN" sz="2000">
              <a:latin typeface="Times New Roman" panose="02020503050405090304" pitchFamily="18" charset="0"/>
            </a:endParaRPr>
          </a:p>
          <a:p>
            <a:pPr lvl="1" eaLnBrk="1" hangingPunct="1">
              <a:lnSpc>
                <a:spcPct val="110000"/>
              </a:lnSpc>
            </a:pPr>
            <a:r>
              <a:rPr lang="en-US" altLang="zh-CN" sz="2000">
                <a:latin typeface="Times New Roman" panose="02020503050405090304" pitchFamily="18" charset="0"/>
              </a:rPr>
              <a:t>ASL=L</a:t>
            </a:r>
            <a:r>
              <a:rPr lang="en-US" altLang="zh-CN" sz="2000" baseline="-25000">
                <a:latin typeface="Times New Roman" panose="02020503050405090304" pitchFamily="18" charset="0"/>
              </a:rPr>
              <a:t>b</a:t>
            </a:r>
            <a:r>
              <a:rPr lang="en-US" altLang="zh-CN" sz="2000">
                <a:latin typeface="Times New Roman" panose="02020503050405090304" pitchFamily="18" charset="0"/>
              </a:rPr>
              <a:t>+L</a:t>
            </a:r>
            <a:r>
              <a:rPr lang="en-US" altLang="zh-CN" sz="2000" baseline="-25000">
                <a:latin typeface="Times New Roman" panose="02020503050405090304" pitchFamily="18" charset="0"/>
              </a:rPr>
              <a:t>w</a:t>
            </a:r>
            <a:r>
              <a:rPr lang="en-US" altLang="zh-CN" sz="2000">
                <a:latin typeface="Times New Roman" panose="02020503050405090304" pitchFamily="18" charset="0"/>
              </a:rPr>
              <a:t>=(n/s + s)/2 + 1</a:t>
            </a:r>
            <a:endParaRPr lang="en-US" altLang="zh-CN" sz="2000">
              <a:latin typeface="Times New Roman" panose="02020503050405090304" pitchFamily="18" charset="0"/>
            </a:endParaRPr>
          </a:p>
          <a:p>
            <a:pPr eaLnBrk="1" hangingPunct="1">
              <a:lnSpc>
                <a:spcPct val="110000"/>
              </a:lnSpc>
            </a:pPr>
            <a:r>
              <a:rPr lang="zh-CN" altLang="en-US" sz="2400">
                <a:latin typeface="Times New Roman" panose="02020503050405090304" pitchFamily="18" charset="0"/>
              </a:rPr>
              <a:t>可知当</a:t>
            </a:r>
            <a:r>
              <a:rPr lang="en-US" altLang="zh-CN" sz="2400">
                <a:latin typeface="Times New Roman" panose="02020503050405090304" pitchFamily="18" charset="0"/>
              </a:rPr>
              <a:t>s=n</a:t>
            </a:r>
            <a:r>
              <a:rPr lang="en-US" altLang="zh-CN" sz="2400" baseline="30000">
                <a:latin typeface="Times New Roman" panose="02020503050405090304" pitchFamily="18" charset="0"/>
              </a:rPr>
              <a:t>1/2</a:t>
            </a:r>
            <a:r>
              <a:rPr lang="zh-CN" altLang="en-US" sz="2400">
                <a:latin typeface="Times New Roman" panose="02020503050405090304" pitchFamily="18" charset="0"/>
              </a:rPr>
              <a:t>时，</a:t>
            </a:r>
            <a:r>
              <a:rPr lang="en-US" altLang="zh-CN" sz="2400">
                <a:latin typeface="Times New Roman" panose="02020503050405090304" pitchFamily="18" charset="0"/>
              </a:rPr>
              <a:t>ASL</a:t>
            </a:r>
            <a:r>
              <a:rPr lang="zh-CN" altLang="en-US" sz="2400">
                <a:latin typeface="Times New Roman" panose="02020503050405090304" pitchFamily="18" charset="0"/>
              </a:rPr>
              <a:t>取得最小值，且它的值为：</a:t>
            </a:r>
            <a:r>
              <a:rPr lang="en-US" altLang="zh-CN" sz="2400">
                <a:latin typeface="Times New Roman" panose="02020503050405090304" pitchFamily="18" charset="0"/>
              </a:rPr>
              <a:t>n</a:t>
            </a:r>
            <a:r>
              <a:rPr lang="en-US" altLang="zh-CN" sz="2400" baseline="30000">
                <a:latin typeface="Times New Roman" panose="02020503050405090304" pitchFamily="18" charset="0"/>
              </a:rPr>
              <a:t>1/2</a:t>
            </a:r>
            <a:r>
              <a:rPr lang="en-US" altLang="zh-CN" sz="2400">
                <a:latin typeface="Times New Roman" panose="02020503050405090304" pitchFamily="18" charset="0"/>
              </a:rPr>
              <a:t>+1</a:t>
            </a:r>
            <a:endParaRPr lang="en-US" altLang="zh-CN" sz="2400">
              <a:latin typeface="Times New Roman" panose="02020503050405090304" pitchFamily="18" charset="0"/>
            </a:endParaRPr>
          </a:p>
          <a:p>
            <a:pPr eaLnBrk="1" hangingPunct="1">
              <a:lnSpc>
                <a:spcPct val="110000"/>
              </a:lnSpc>
            </a:pPr>
            <a:r>
              <a:rPr lang="zh-CN" altLang="en-US" sz="2400">
                <a:latin typeface="Times New Roman" panose="02020503050405090304" pitchFamily="18" charset="0"/>
              </a:rPr>
              <a:t>当</a:t>
            </a:r>
            <a:r>
              <a:rPr lang="en-US" altLang="zh-CN" sz="2400">
                <a:latin typeface="Times New Roman" panose="02020503050405090304" pitchFamily="18" charset="0"/>
              </a:rPr>
              <a:t>n=1000</a:t>
            </a:r>
            <a:r>
              <a:rPr lang="zh-CN" altLang="en-US" sz="2400">
                <a:latin typeface="Times New Roman" panose="02020503050405090304" pitchFamily="18" charset="0"/>
              </a:rPr>
              <a:t>时，约为</a:t>
            </a:r>
            <a:r>
              <a:rPr lang="en-US" altLang="zh-CN" sz="2400">
                <a:latin typeface="Times New Roman" panose="02020503050405090304" pitchFamily="18" charset="0"/>
              </a:rPr>
              <a:t>33</a:t>
            </a:r>
            <a:r>
              <a:rPr lang="zh-CN" altLang="en-US" sz="2400">
                <a:latin typeface="Times New Roman" panose="02020503050405090304" pitchFamily="18" charset="0"/>
              </a:rPr>
              <a:t>。</a:t>
            </a:r>
            <a:endParaRPr lang="zh-CN" altLang="en-US" sz="24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50627">
                                            <p:txEl>
                                              <p:pRg st="0" end="0"/>
                                            </p:txEl>
                                          </p:spTgt>
                                        </p:tgtEl>
                                        <p:attrNameLst>
                                          <p:attrName>style.visibility</p:attrName>
                                        </p:attrNameLst>
                                      </p:cBhvr>
                                      <p:to>
                                        <p:strVal val="visible"/>
                                      </p:to>
                                    </p:set>
                                    <p:anim calcmode="lin" valueType="num">
                                      <p:cBhvr additive="base">
                                        <p:cTn id="7" dur="500" fill="hold"/>
                                        <p:tgtEl>
                                          <p:spTgt spid="1050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5062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50627">
                                            <p:txEl>
                                              <p:pRg st="1" end="1"/>
                                            </p:txEl>
                                          </p:spTgt>
                                        </p:tgtEl>
                                        <p:attrNameLst>
                                          <p:attrName>style.visibility</p:attrName>
                                        </p:attrNameLst>
                                      </p:cBhvr>
                                      <p:to>
                                        <p:strVal val="visible"/>
                                      </p:to>
                                    </p:set>
                                    <p:anim calcmode="lin" valueType="num">
                                      <p:cBhvr additive="base">
                                        <p:cTn id="12" dur="500" fill="hold"/>
                                        <p:tgtEl>
                                          <p:spTgt spid="105062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5062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50627">
                                            <p:txEl>
                                              <p:pRg st="2" end="2"/>
                                            </p:txEl>
                                          </p:spTgt>
                                        </p:tgtEl>
                                        <p:attrNameLst>
                                          <p:attrName>style.visibility</p:attrName>
                                        </p:attrNameLst>
                                      </p:cBhvr>
                                      <p:to>
                                        <p:strVal val="visible"/>
                                      </p:to>
                                    </p:set>
                                    <p:anim calcmode="lin" valueType="num">
                                      <p:cBhvr additive="base">
                                        <p:cTn id="17" dur="500" fill="hold"/>
                                        <p:tgtEl>
                                          <p:spTgt spid="10506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50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50627">
                                            <p:txEl>
                                              <p:pRg st="3" end="3"/>
                                            </p:txEl>
                                          </p:spTgt>
                                        </p:tgtEl>
                                        <p:attrNameLst>
                                          <p:attrName>style.visibility</p:attrName>
                                        </p:attrNameLst>
                                      </p:cBhvr>
                                      <p:to>
                                        <p:strVal val="visible"/>
                                      </p:to>
                                    </p:set>
                                    <p:anim calcmode="lin" valueType="num">
                                      <p:cBhvr additive="base">
                                        <p:cTn id="23" dur="500" fill="hold"/>
                                        <p:tgtEl>
                                          <p:spTgt spid="105062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50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50627">
                                            <p:txEl>
                                              <p:pRg st="4" end="4"/>
                                            </p:txEl>
                                          </p:spTgt>
                                        </p:tgtEl>
                                        <p:attrNameLst>
                                          <p:attrName>style.visibility</p:attrName>
                                        </p:attrNameLst>
                                      </p:cBhvr>
                                      <p:to>
                                        <p:strVal val="visible"/>
                                      </p:to>
                                    </p:set>
                                    <p:anim calcmode="lin" valueType="num">
                                      <p:cBhvr additive="base">
                                        <p:cTn id="29" dur="500" fill="hold"/>
                                        <p:tgtEl>
                                          <p:spTgt spid="105062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50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CCAB186-BAAB-4582-A639-3C7927CCBBE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E7B9182-F000-40A0-A836-7C62D7D5C11B}" type="datetime7">
              <a:rPr kumimoji="1" lang="zh-CN" altLang="en-US" sz="1200">
                <a:latin typeface="+mn-ea"/>
              </a:rPr>
            </a:fld>
            <a:endParaRPr kumimoji="1" lang="en-US" altLang="zh-CN" sz="1200">
              <a:latin typeface="+mn-ea"/>
            </a:endParaRPr>
          </a:p>
        </p:txBody>
      </p:sp>
      <p:sp>
        <p:nvSpPr>
          <p:cNvPr id="1331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solidFill>
                  <a:srgbClr val="C00000"/>
                </a:solidFill>
                <a:sym typeface="Webdings" panose="05030102010509060703" pitchFamily="18" charset="2"/>
              </a:rPr>
              <a:t>CH7 Skip Lists and HASHING</a:t>
            </a:r>
            <a:endParaRPr lang="en-US" altLang="zh-CN" sz="3400">
              <a:solidFill>
                <a:srgbClr val="C00000"/>
              </a:solidFill>
              <a:sym typeface="Webdings" panose="05030102010509060703" pitchFamily="18" charset="2"/>
            </a:endParaRPr>
          </a:p>
        </p:txBody>
      </p:sp>
      <p:sp>
        <p:nvSpPr>
          <p:cNvPr id="1030147" name="Rectangle 3"/>
          <p:cNvSpPr>
            <a:spLocks noGrp="1" noChangeArrowheads="1"/>
          </p:cNvSpPr>
          <p:nvPr>
            <p:ph type="body" idx="4294967295"/>
          </p:nvPr>
        </p:nvSpPr>
        <p:spPr>
          <a:xfrm>
            <a:off x="539750" y="1557338"/>
            <a:ext cx="8091488" cy="4392612"/>
          </a:xfrm>
        </p:spPr>
        <p:txBody>
          <a:bodyPr/>
          <a:lstStyle/>
          <a:p>
            <a:pPr eaLnBrk="1" hangingPunct="1">
              <a:lnSpc>
                <a:spcPct val="90000"/>
              </a:lnSpc>
            </a:pPr>
            <a:r>
              <a:rPr lang="zh-CN" altLang="en-US" sz="2400" dirty="0">
                <a:latin typeface="Times New Roman" panose="02020503050405090304" pitchFamily="18" charset="0"/>
              </a:rPr>
              <a:t>对于一个有</a:t>
            </a:r>
            <a:r>
              <a:rPr lang="en-US" altLang="zh-CN" sz="2400" dirty="0">
                <a:latin typeface="Times New Roman" panose="02020503050405090304" pitchFamily="18" charset="0"/>
              </a:rPr>
              <a:t>n</a:t>
            </a:r>
            <a:r>
              <a:rPr lang="zh-CN" altLang="en-US" sz="2400" dirty="0">
                <a:latin typeface="Times New Roman" panose="02020503050405090304" pitchFamily="18" charset="0"/>
              </a:rPr>
              <a:t>个元素的</a:t>
            </a:r>
            <a:r>
              <a:rPr lang="zh-CN" altLang="en-US" sz="2400" dirty="0">
                <a:solidFill>
                  <a:schemeClr val="hlink"/>
                </a:solidFill>
                <a:latin typeface="Times New Roman" panose="02020503050405090304" pitchFamily="18" charset="0"/>
              </a:rPr>
              <a:t>有序数组</a:t>
            </a:r>
            <a:r>
              <a:rPr lang="zh-CN" altLang="en-US" sz="2400" dirty="0">
                <a:solidFill>
                  <a:schemeClr val="folHlink"/>
                </a:solidFill>
                <a:latin typeface="Times New Roman" panose="02020503050405090304" pitchFamily="18" charset="0"/>
              </a:rPr>
              <a:t>，折半搜索法</a:t>
            </a:r>
            <a:r>
              <a:rPr lang="zh-CN" altLang="en-US" sz="2400" dirty="0">
                <a:solidFill>
                  <a:schemeClr val="tx1"/>
                </a:solidFill>
                <a:latin typeface="Times New Roman" panose="02020503050405090304" pitchFamily="18" charset="0"/>
              </a:rPr>
              <a:t>时间复杂度</a:t>
            </a:r>
            <a:r>
              <a:rPr lang="zh-CN" altLang="en-US" sz="2400" dirty="0">
                <a:solidFill>
                  <a:schemeClr val="folHlink"/>
                </a:solidFill>
                <a:latin typeface="Times New Roman" panose="02020503050405090304" pitchFamily="18" charset="0"/>
              </a:rPr>
              <a:t>：</a:t>
            </a:r>
            <a:r>
              <a:rPr lang="en-US" altLang="zh-CN" sz="2400" dirty="0">
                <a:solidFill>
                  <a:schemeClr val="hlink"/>
                </a:solidFill>
                <a:latin typeface="Times New Roman" panose="02020503050405090304" pitchFamily="18" charset="0"/>
              </a:rPr>
              <a:t>O(</a:t>
            </a:r>
            <a:r>
              <a:rPr lang="en-US" altLang="zh-CN" sz="2400" dirty="0" err="1">
                <a:solidFill>
                  <a:schemeClr val="hlink"/>
                </a:solidFill>
                <a:latin typeface="Times New Roman" panose="02020503050405090304" pitchFamily="18" charset="0"/>
              </a:rPr>
              <a:t>logn</a:t>
            </a:r>
            <a:r>
              <a:rPr lang="en-US" altLang="zh-CN" sz="2400" dirty="0">
                <a:solidFill>
                  <a:schemeClr val="hlink"/>
                </a:solidFill>
                <a:latin typeface="Times New Roman" panose="02020503050405090304" pitchFamily="18" charset="0"/>
              </a:rPr>
              <a:t>)</a:t>
            </a:r>
            <a:r>
              <a:rPr lang="zh-CN" altLang="en-US" sz="2400" dirty="0">
                <a:solidFill>
                  <a:schemeClr val="hlink"/>
                </a:solidFill>
                <a:latin typeface="Times New Roman" panose="02020503050405090304" pitchFamily="18" charset="0"/>
              </a:rPr>
              <a:t>；</a:t>
            </a:r>
            <a:r>
              <a:rPr lang="zh-CN" altLang="en-US" sz="2400" dirty="0">
                <a:latin typeface="Times New Roman" panose="02020503050405090304" pitchFamily="18" charset="0"/>
              </a:rPr>
              <a:t>一个</a:t>
            </a:r>
            <a:r>
              <a:rPr lang="zh-CN" altLang="en-US" sz="2400" dirty="0">
                <a:solidFill>
                  <a:schemeClr val="folHlink"/>
                </a:solidFill>
                <a:latin typeface="Times New Roman" panose="02020503050405090304" pitchFamily="18" charset="0"/>
              </a:rPr>
              <a:t>有序链表进行搜索</a:t>
            </a:r>
            <a:r>
              <a:rPr lang="zh-CN" altLang="en-US" sz="2400" dirty="0">
                <a:latin typeface="Times New Roman" panose="02020503050405090304" pitchFamily="18" charset="0"/>
              </a:rPr>
              <a:t>时间复杂度：</a:t>
            </a:r>
            <a:r>
              <a:rPr lang="en-US" altLang="zh-CN" sz="2400" dirty="0">
                <a:solidFill>
                  <a:schemeClr val="hlink"/>
                </a:solidFill>
                <a:latin typeface="Times New Roman" panose="02020503050405090304" pitchFamily="18" charset="0"/>
              </a:rPr>
              <a:t>O(n)</a:t>
            </a:r>
            <a:r>
              <a:rPr lang="zh-CN" altLang="en-US" sz="2400" dirty="0">
                <a:solidFill>
                  <a:schemeClr val="hlink"/>
                </a:solidFill>
                <a:latin typeface="Times New Roman" panose="02020503050405090304" pitchFamily="18" charset="0"/>
              </a:rPr>
              <a:t>。</a:t>
            </a:r>
            <a:endParaRPr lang="zh-CN" altLang="en-US" sz="2400" dirty="0">
              <a:solidFill>
                <a:schemeClr val="hlink"/>
              </a:solidFill>
              <a:latin typeface="Times New Roman" panose="02020503050405090304" pitchFamily="18" charset="0"/>
            </a:endParaRPr>
          </a:p>
          <a:p>
            <a:pPr eaLnBrk="1" hangingPunct="1">
              <a:lnSpc>
                <a:spcPct val="90000"/>
              </a:lnSpc>
            </a:pPr>
            <a:r>
              <a:rPr lang="zh-CN" altLang="en-US" sz="2400" dirty="0">
                <a:latin typeface="Times New Roman" panose="02020503050405090304" pitchFamily="18" charset="0"/>
              </a:rPr>
              <a:t>通过对有序链表上的全部或部分节点增加额外的指针，来提高搜索性能。在搜索时，可以通过这些指针来跳过链表中若干个节点，因此没有必要从左到右搜索链表中的所有节点。</a:t>
            </a:r>
            <a:endParaRPr lang="zh-CN" altLang="en-US" sz="2400" dirty="0">
              <a:latin typeface="Times New Roman" panose="02020503050405090304" pitchFamily="18" charset="0"/>
            </a:endParaRPr>
          </a:p>
          <a:p>
            <a:pPr eaLnBrk="1" hangingPunct="1">
              <a:lnSpc>
                <a:spcPct val="90000"/>
              </a:lnSpc>
            </a:pPr>
            <a:r>
              <a:rPr lang="zh-CN" altLang="en-US" sz="2400" dirty="0">
                <a:latin typeface="Times New Roman" panose="02020503050405090304" pitchFamily="18" charset="0"/>
              </a:rPr>
              <a:t>增加了向前指针的链表叫作</a:t>
            </a:r>
            <a:r>
              <a:rPr lang="zh-CN" altLang="en-US" sz="2400" dirty="0">
                <a:solidFill>
                  <a:schemeClr val="hlink"/>
                </a:solidFill>
                <a:latin typeface="Times New Roman" panose="02020503050405090304" pitchFamily="18" charset="0"/>
              </a:rPr>
              <a:t>跳表</a:t>
            </a:r>
            <a:r>
              <a:rPr lang="zh-CN" altLang="en-US" sz="2400" dirty="0">
                <a:latin typeface="Times New Roman" panose="02020503050405090304" pitchFamily="18" charset="0"/>
              </a:rPr>
              <a:t>。跳表不仅能提高搜索性能，同时也可以提高插入和删除操作的性能。它采用</a:t>
            </a:r>
            <a:r>
              <a:rPr lang="zh-CN" altLang="en-US" sz="2400" dirty="0">
                <a:solidFill>
                  <a:schemeClr val="folHlink"/>
                </a:solidFill>
                <a:latin typeface="Times New Roman" panose="02020503050405090304" pitchFamily="18" charset="0"/>
              </a:rPr>
              <a:t>随机技术</a:t>
            </a:r>
            <a:r>
              <a:rPr lang="zh-CN" altLang="en-US" sz="2400" dirty="0">
                <a:latin typeface="Times New Roman" panose="02020503050405090304" pitchFamily="18" charset="0"/>
              </a:rPr>
              <a:t>决定链表中哪些节点应增加向前指针以及在该节点中应增加多少个指针。采用这种随机技术，跳表中的搜索、插入、删除操作的平均时间为</a:t>
            </a:r>
            <a:r>
              <a:rPr lang="en-US" altLang="zh-CN" sz="2400" dirty="0">
                <a:solidFill>
                  <a:schemeClr val="hlink"/>
                </a:solidFill>
                <a:latin typeface="Times New Roman" panose="02020503050405090304" pitchFamily="18" charset="0"/>
              </a:rPr>
              <a:t>O(</a:t>
            </a:r>
            <a:r>
              <a:rPr lang="en-US" altLang="zh-CN" sz="2400" dirty="0" err="1">
                <a:solidFill>
                  <a:schemeClr val="hlink"/>
                </a:solidFill>
                <a:latin typeface="Times New Roman" panose="02020503050405090304" pitchFamily="18" charset="0"/>
              </a:rPr>
              <a:t>logn</a:t>
            </a:r>
            <a:r>
              <a:rPr lang="en-US" altLang="zh-CN" sz="2400" dirty="0">
                <a:solidFill>
                  <a:schemeClr val="hlink"/>
                </a:solidFill>
                <a:latin typeface="Times New Roman" panose="02020503050405090304" pitchFamily="18" charset="0"/>
              </a:rPr>
              <a:t>)</a:t>
            </a:r>
            <a:r>
              <a:rPr lang="zh-CN" altLang="en-US" sz="2400" dirty="0">
                <a:solidFill>
                  <a:schemeClr val="hlink"/>
                </a:solidFill>
                <a:latin typeface="Times New Roman" panose="02020503050405090304" pitchFamily="18" charset="0"/>
              </a:rPr>
              <a:t>，</a:t>
            </a:r>
            <a:r>
              <a:rPr lang="zh-CN" altLang="en-US" sz="2400" dirty="0">
                <a:latin typeface="Times New Roman" panose="02020503050405090304" pitchFamily="18" charset="0"/>
              </a:rPr>
              <a:t>但最坏情况下时间复杂性还是</a:t>
            </a:r>
            <a:r>
              <a:rPr lang="en-US" altLang="zh-CN" sz="2400" dirty="0" err="1">
                <a:latin typeface="Times New Roman" panose="02020503050405090304" pitchFamily="18" charset="0"/>
              </a:rPr>
              <a:t>Θ</a:t>
            </a:r>
            <a:r>
              <a:rPr lang="en-US" altLang="zh-CN" sz="2400" dirty="0">
                <a:latin typeface="Times New Roman" panose="02020503050405090304" pitchFamily="18" charset="0"/>
              </a:rPr>
              <a:t>(n)</a:t>
            </a:r>
            <a:r>
              <a:rPr lang="zh-CN" altLang="en-US" sz="2400" dirty="0">
                <a:latin typeface="Times New Roman" panose="02020503050405090304" pitchFamily="18" charset="0"/>
              </a:rPr>
              <a:t>。对比而言，在一个有序数组或链表中进行插入</a:t>
            </a:r>
            <a:r>
              <a:rPr lang="en-US" altLang="zh-CN" sz="2400" dirty="0">
                <a:latin typeface="Times New Roman" panose="02020503050405090304" pitchFamily="18" charset="0"/>
              </a:rPr>
              <a:t>/</a:t>
            </a:r>
            <a:r>
              <a:rPr lang="zh-CN" altLang="en-US" sz="2400" dirty="0">
                <a:latin typeface="Times New Roman" panose="02020503050405090304" pitchFamily="18" charset="0"/>
              </a:rPr>
              <a:t>删除操作的时间为</a:t>
            </a:r>
            <a:r>
              <a:rPr lang="en-US" altLang="zh-CN" sz="2400" dirty="0">
                <a:latin typeface="Times New Roman" panose="02020503050405090304" pitchFamily="18" charset="0"/>
              </a:rPr>
              <a:t>O(n)</a:t>
            </a:r>
            <a:r>
              <a:rPr lang="zh-CN" altLang="en-US" sz="2400" dirty="0">
                <a:latin typeface="Times New Roman" panose="02020503050405090304" pitchFamily="18" charset="0"/>
              </a:rPr>
              <a:t>，最坏情况下为</a:t>
            </a:r>
            <a:r>
              <a:rPr lang="en-US" altLang="zh-CN" sz="2400" dirty="0" err="1">
                <a:latin typeface="Times New Roman" panose="02020503050405090304" pitchFamily="18" charset="0"/>
              </a:rPr>
              <a:t>Θ</a:t>
            </a:r>
            <a:r>
              <a:rPr lang="en-US" altLang="zh-CN" sz="2400" dirty="0">
                <a:latin typeface="Times New Roman" panose="02020503050405090304" pitchFamily="18" charset="0"/>
              </a:rPr>
              <a:t>(n)</a:t>
            </a:r>
            <a:r>
              <a:rPr lang="zh-CN" altLang="en-US" sz="2400" dirty="0">
                <a:latin typeface="Times New Roman" panose="02020503050405090304" pitchFamily="18" charset="0"/>
              </a:rPr>
              <a:t>。</a:t>
            </a:r>
            <a:endParaRPr lang="zh-CN" altLang="en-US" sz="240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30147">
                                            <p:txEl>
                                              <p:pRg st="0" end="0"/>
                                            </p:txEl>
                                          </p:spTgt>
                                        </p:tgtEl>
                                        <p:attrNameLst>
                                          <p:attrName>style.visibility</p:attrName>
                                        </p:attrNameLst>
                                      </p:cBhvr>
                                      <p:to>
                                        <p:strVal val="visible"/>
                                      </p:to>
                                    </p:set>
                                    <p:anim calcmode="lin" valueType="num">
                                      <p:cBhvr additive="base">
                                        <p:cTn id="7" dur="500" fill="hold"/>
                                        <p:tgtEl>
                                          <p:spTgt spid="1030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30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30147">
                                            <p:txEl>
                                              <p:pRg st="1" end="1"/>
                                            </p:txEl>
                                          </p:spTgt>
                                        </p:tgtEl>
                                        <p:attrNameLst>
                                          <p:attrName>style.visibility</p:attrName>
                                        </p:attrNameLst>
                                      </p:cBhvr>
                                      <p:to>
                                        <p:strVal val="visible"/>
                                      </p:to>
                                    </p:set>
                                    <p:anim calcmode="lin" valueType="num">
                                      <p:cBhvr additive="base">
                                        <p:cTn id="13" dur="500" fill="hold"/>
                                        <p:tgtEl>
                                          <p:spTgt spid="1030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30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0147">
                                            <p:txEl>
                                              <p:pRg st="2" end="2"/>
                                            </p:txEl>
                                          </p:spTgt>
                                        </p:tgtEl>
                                        <p:attrNameLst>
                                          <p:attrName>style.visibility</p:attrName>
                                        </p:attrNameLst>
                                      </p:cBhvr>
                                      <p:to>
                                        <p:strVal val="visible"/>
                                      </p:to>
                                    </p:set>
                                    <p:anim calcmode="lin" valueType="num">
                                      <p:cBhvr additive="base">
                                        <p:cTn id="19" dur="500" fill="hold"/>
                                        <p:tgtEl>
                                          <p:spTgt spid="1030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16E039D-F40D-49AA-A7EE-737A55FF497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CC4D7C4-ECE9-41CC-BCBC-6BF8CB5486E9}" type="datetime7">
              <a:rPr kumimoji="1" lang="zh-CN" altLang="en-US" sz="1200">
                <a:latin typeface="+mn-ea"/>
              </a:rPr>
            </a:fld>
            <a:endParaRPr kumimoji="1" lang="en-US" altLang="zh-CN" sz="1200">
              <a:latin typeface="+mn-ea"/>
            </a:endParaRPr>
          </a:p>
        </p:txBody>
      </p:sp>
      <p:sp>
        <p:nvSpPr>
          <p:cNvPr id="14340"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sym typeface="Webdings" panose="05030102010509060703" pitchFamily="18" charset="2"/>
              </a:rPr>
              <a:t>CH7 Skip Lists and HASHING</a:t>
            </a:r>
            <a:endParaRPr lang="zh-CN" altLang="en-US" sz="3400">
              <a:sym typeface="Webdings" panose="05030102010509060703" pitchFamily="18" charset="2"/>
            </a:endParaRPr>
          </a:p>
        </p:txBody>
      </p:sp>
      <p:sp>
        <p:nvSpPr>
          <p:cNvPr id="903171" name="Rectangle 3"/>
          <p:cNvSpPr>
            <a:spLocks noGrp="1" noChangeArrowheads="1"/>
          </p:cNvSpPr>
          <p:nvPr>
            <p:ph type="body" idx="4294967295"/>
          </p:nvPr>
        </p:nvSpPr>
        <p:spPr>
          <a:xfrm>
            <a:off x="595313" y="1738313"/>
            <a:ext cx="8091487" cy="4392612"/>
          </a:xfrm>
        </p:spPr>
        <p:txBody>
          <a:bodyPr/>
          <a:lstStyle/>
          <a:p>
            <a:pPr eaLnBrk="1" hangingPunct="1">
              <a:lnSpc>
                <a:spcPct val="110000"/>
              </a:lnSpc>
            </a:pPr>
            <a:r>
              <a:rPr lang="zh-CN" altLang="en-US" sz="2800">
                <a:solidFill>
                  <a:schemeClr val="hlink"/>
                </a:solidFill>
                <a:latin typeface="Times New Roman" panose="02020503050405090304" pitchFamily="18" charset="0"/>
              </a:rPr>
              <a:t>散列法</a:t>
            </a:r>
            <a:r>
              <a:rPr lang="zh-CN" altLang="en-US" sz="2800">
                <a:latin typeface="Times New Roman" panose="02020503050405090304" pitchFamily="18" charset="0"/>
              </a:rPr>
              <a:t>是用来搜索、插入、删除记录的另一种</a:t>
            </a:r>
            <a:r>
              <a:rPr lang="zh-CN" altLang="en-US" sz="2800">
                <a:solidFill>
                  <a:schemeClr val="folHlink"/>
                </a:solidFill>
                <a:latin typeface="Times New Roman" panose="02020503050405090304" pitchFamily="18" charset="0"/>
              </a:rPr>
              <a:t>随机方法</a:t>
            </a:r>
            <a:r>
              <a:rPr lang="zh-CN" altLang="en-US" sz="2800">
                <a:latin typeface="Times New Roman" panose="02020503050405090304" pitchFamily="18" charset="0"/>
              </a:rPr>
              <a:t>。</a:t>
            </a:r>
            <a:endParaRPr lang="zh-CN" altLang="en-US" sz="2800">
              <a:latin typeface="Times New Roman" panose="02020503050405090304" pitchFamily="18" charset="0"/>
            </a:endParaRPr>
          </a:p>
          <a:p>
            <a:pPr eaLnBrk="1" hangingPunct="1">
              <a:lnSpc>
                <a:spcPct val="110000"/>
              </a:lnSpc>
            </a:pPr>
            <a:r>
              <a:rPr lang="zh-CN" altLang="en-US" sz="2800">
                <a:latin typeface="Times New Roman" panose="02020503050405090304" pitchFamily="18" charset="0"/>
              </a:rPr>
              <a:t>插入</a:t>
            </a:r>
            <a:r>
              <a:rPr lang="en-US" altLang="zh-CN" sz="2800">
                <a:latin typeface="Times New Roman" panose="02020503050405090304" pitchFamily="18" charset="0"/>
              </a:rPr>
              <a:t>/</a:t>
            </a:r>
            <a:r>
              <a:rPr lang="zh-CN" altLang="en-US" sz="2800">
                <a:latin typeface="Times New Roman" panose="02020503050405090304" pitchFamily="18" charset="0"/>
              </a:rPr>
              <a:t>删除操作时间提高到</a:t>
            </a:r>
            <a:r>
              <a:rPr lang="en-US" altLang="zh-CN" sz="2800">
                <a:solidFill>
                  <a:schemeClr val="hlink"/>
                </a:solidFill>
                <a:latin typeface="Times New Roman" panose="02020503050405090304" pitchFamily="18" charset="0"/>
              </a:rPr>
              <a:t>Θ(1)</a:t>
            </a:r>
            <a:r>
              <a:rPr lang="zh-CN" altLang="en-US" sz="2800">
                <a:solidFill>
                  <a:schemeClr val="hlink"/>
                </a:solidFill>
                <a:latin typeface="Times New Roman" panose="02020503050405090304" pitchFamily="18" charset="0"/>
              </a:rPr>
              <a:t>，</a:t>
            </a:r>
            <a:r>
              <a:rPr lang="zh-CN" altLang="en-US" sz="2800">
                <a:latin typeface="Times New Roman" panose="02020503050405090304" pitchFamily="18" charset="0"/>
              </a:rPr>
              <a:t>但最坏情况下仍为</a:t>
            </a:r>
            <a:r>
              <a:rPr lang="en-US" altLang="zh-CN" sz="2800">
                <a:solidFill>
                  <a:schemeClr val="hlink"/>
                </a:solidFill>
                <a:latin typeface="Times New Roman" panose="02020503050405090304" pitchFamily="18" charset="0"/>
              </a:rPr>
              <a:t>Θ(n)</a:t>
            </a:r>
            <a:r>
              <a:rPr lang="zh-CN" altLang="en-US" sz="2800">
                <a:solidFill>
                  <a:schemeClr val="hlink"/>
                </a:solidFill>
                <a:latin typeface="Times New Roman" panose="02020503050405090304" pitchFamily="18" charset="0"/>
              </a:rPr>
              <a:t>。</a:t>
            </a:r>
            <a:endParaRPr lang="zh-CN" altLang="en-US" sz="2800">
              <a:latin typeface="Times New Roman" panose="02020503050405090304" pitchFamily="18" charset="0"/>
            </a:endParaRPr>
          </a:p>
          <a:p>
            <a:pPr eaLnBrk="1" hangingPunct="1">
              <a:lnSpc>
                <a:spcPct val="110000"/>
              </a:lnSpc>
            </a:pPr>
            <a:r>
              <a:rPr lang="zh-CN" altLang="en-US" sz="2800">
                <a:latin typeface="Times New Roman" panose="02020503050405090304" pitchFamily="18" charset="0"/>
              </a:rPr>
              <a:t>应用：文本压缩和解压缩 </a:t>
            </a:r>
            <a:r>
              <a:rPr lang="en-US" altLang="zh-CN" sz="2800">
                <a:latin typeface="Times New Roman" panose="02020503050405090304" pitchFamily="18" charset="0"/>
              </a:rPr>
              <a:t>Liv_Zempel_Welch</a:t>
            </a:r>
            <a:r>
              <a:rPr lang="zh-CN" altLang="en-US" sz="2800">
                <a:latin typeface="Times New Roman" panose="02020503050405090304" pitchFamily="18" charset="0"/>
              </a:rPr>
              <a:t>算法（简称</a:t>
            </a:r>
            <a:r>
              <a:rPr lang="en-US" altLang="zh-CN" sz="2800">
                <a:latin typeface="Times New Roman" panose="02020503050405090304" pitchFamily="18" charset="0"/>
              </a:rPr>
              <a:t>LZW</a:t>
            </a:r>
            <a:r>
              <a:rPr lang="zh-CN" altLang="en-US" sz="2800">
                <a:latin typeface="Times New Roman" panose="02020503050405090304" pitchFamily="18" charset="0"/>
              </a:rPr>
              <a:t>算法）。</a:t>
            </a:r>
            <a:endParaRPr lang="zh-CN" altLang="en-US" sz="28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anim calcmode="lin" valueType="num">
                                      <p:cBhvr additive="base">
                                        <p:cTn id="7" dur="500" fill="hold"/>
                                        <p:tgtEl>
                                          <p:spTgt spid="903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31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3171">
                                            <p:txEl>
                                              <p:pRg st="1" end="1"/>
                                            </p:txEl>
                                          </p:spTgt>
                                        </p:tgtEl>
                                        <p:attrNameLst>
                                          <p:attrName>style.visibility</p:attrName>
                                        </p:attrNameLst>
                                      </p:cBhvr>
                                      <p:to>
                                        <p:strVal val="visible"/>
                                      </p:to>
                                    </p:set>
                                    <p:anim calcmode="lin" valueType="num">
                                      <p:cBhvr additive="base">
                                        <p:cTn id="12" dur="500" fill="hold"/>
                                        <p:tgtEl>
                                          <p:spTgt spid="9031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3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3171">
                                            <p:txEl>
                                              <p:pRg st="2" end="2"/>
                                            </p:txEl>
                                          </p:spTgt>
                                        </p:tgtEl>
                                        <p:attrNameLst>
                                          <p:attrName>style.visibility</p:attrName>
                                        </p:attrNameLst>
                                      </p:cBhvr>
                                      <p:to>
                                        <p:strVal val="visible"/>
                                      </p:to>
                                    </p:set>
                                    <p:anim calcmode="lin" valueType="num">
                                      <p:cBhvr additive="base">
                                        <p:cTn id="18" dur="500" fill="hold"/>
                                        <p:tgtEl>
                                          <p:spTgt spid="9031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031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DC94059-9F59-45EB-9A99-B5558797E8D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6AA8A26-C6F2-4167-992D-0B306E75D47F}" type="datetime7">
              <a:rPr kumimoji="1" lang="zh-CN" altLang="en-US" sz="1200">
                <a:latin typeface="+mn-ea"/>
              </a:rPr>
            </a:fld>
            <a:endParaRPr kumimoji="1" lang="en-US" altLang="zh-CN" sz="1200">
              <a:latin typeface="+mn-ea"/>
            </a:endParaRPr>
          </a:p>
        </p:txBody>
      </p:sp>
      <p:sp>
        <p:nvSpPr>
          <p:cNvPr id="1536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a:t>7.1	Dictionaries</a:t>
            </a:r>
            <a:endParaRPr lang="zh-CN" altLang="en-US"/>
          </a:p>
        </p:txBody>
      </p:sp>
      <p:sp>
        <p:nvSpPr>
          <p:cNvPr id="904195" name="Rectangle 3"/>
          <p:cNvSpPr>
            <a:spLocks noGrp="1" noChangeArrowheads="1"/>
          </p:cNvSpPr>
          <p:nvPr>
            <p:ph type="body" idx="4294967295"/>
          </p:nvPr>
        </p:nvSpPr>
        <p:spPr>
          <a:xfrm>
            <a:off x="595313" y="1738313"/>
            <a:ext cx="8091487" cy="4392612"/>
          </a:xfrm>
        </p:spPr>
        <p:txBody>
          <a:bodyPr/>
          <a:lstStyle/>
          <a:p>
            <a:pPr eaLnBrk="1" hangingPunct="1">
              <a:lnSpc>
                <a:spcPct val="90000"/>
              </a:lnSpc>
            </a:pPr>
            <a:r>
              <a:rPr lang="zh-CN" altLang="en-US" sz="2800" dirty="0">
                <a:solidFill>
                  <a:schemeClr val="folHlink"/>
                </a:solidFill>
                <a:latin typeface="Times New Roman" panose="02020503050405090304" pitchFamily="18" charset="0"/>
              </a:rPr>
              <a:t>字典</a:t>
            </a:r>
            <a:r>
              <a:rPr lang="zh-CN" altLang="en-US" sz="2800" dirty="0">
                <a:latin typeface="Times New Roman" panose="02020503050405090304" pitchFamily="18" charset="0"/>
              </a:rPr>
              <a:t>（</a:t>
            </a:r>
            <a:r>
              <a:rPr lang="en-US" altLang="zh-CN" sz="2800" dirty="0">
                <a:solidFill>
                  <a:schemeClr val="folHlink"/>
                </a:solidFill>
                <a:latin typeface="Times New Roman" panose="02020503050405090304" pitchFamily="18" charset="0"/>
              </a:rPr>
              <a:t>dictionary</a:t>
            </a:r>
            <a:r>
              <a:rPr lang="zh-CN" altLang="en-US" sz="2800" dirty="0">
                <a:latin typeface="Times New Roman" panose="02020503050405090304" pitchFamily="18" charset="0"/>
              </a:rPr>
              <a:t>）是一些形如</a:t>
            </a:r>
            <a:r>
              <a:rPr lang="en-US" altLang="zh-CN" sz="2800" dirty="0">
                <a:latin typeface="Times New Roman" panose="02020503050405090304" pitchFamily="18" charset="0"/>
              </a:rPr>
              <a:t>(</a:t>
            </a:r>
            <a:r>
              <a:rPr lang="en-US" altLang="zh-CN" sz="2800" i="1" dirty="0" err="1">
                <a:latin typeface="Times New Roman" panose="02020503050405090304" pitchFamily="18" charset="0"/>
              </a:rPr>
              <a:t>k,v</a:t>
            </a:r>
            <a:r>
              <a:rPr lang="en-US" altLang="zh-CN" sz="2800" dirty="0">
                <a:latin typeface="Times New Roman" panose="02020503050405090304" pitchFamily="18" charset="0"/>
              </a:rPr>
              <a:t>)</a:t>
            </a:r>
            <a:r>
              <a:rPr lang="zh-CN" altLang="en-US" sz="2800" dirty="0">
                <a:latin typeface="Times New Roman" panose="02020503050405090304" pitchFamily="18" charset="0"/>
              </a:rPr>
              <a:t>的数对</a:t>
            </a:r>
            <a:r>
              <a:rPr lang="en-US" altLang="zh-CN" sz="2800" dirty="0">
                <a:latin typeface="Times New Roman" panose="02020503050405090304" pitchFamily="18" charset="0"/>
              </a:rPr>
              <a:t>(</a:t>
            </a:r>
            <a:r>
              <a:rPr lang="zh-CN" altLang="en-US" sz="2800" dirty="0">
                <a:latin typeface="Times New Roman" panose="02020503050405090304" pitchFamily="18" charset="0"/>
              </a:rPr>
              <a:t>元素</a:t>
            </a:r>
            <a:r>
              <a:rPr lang="en-US" altLang="zh-CN" sz="2800" dirty="0">
                <a:latin typeface="Times New Roman" panose="02020503050405090304" pitchFamily="18" charset="0"/>
              </a:rPr>
              <a:t>)</a:t>
            </a:r>
            <a:r>
              <a:rPr lang="zh-CN" altLang="en-US" sz="2800" dirty="0">
                <a:latin typeface="Times New Roman" panose="02020503050405090304" pitchFamily="18" charset="0"/>
              </a:rPr>
              <a:t>的集合，是</a:t>
            </a:r>
            <a:r>
              <a:rPr lang="zh-CN" altLang="en-US" sz="2800" dirty="0">
                <a:latin typeface="Times New Roman" panose="02020503050405090304" pitchFamily="18" charset="0"/>
                <a:sym typeface="+mn-ea"/>
              </a:rPr>
              <a:t>检索功能和</a:t>
            </a:r>
            <a:r>
              <a:rPr lang="zh-CN" altLang="en-US" sz="2800" dirty="0">
                <a:latin typeface="Times New Roman" panose="02020503050405090304" pitchFamily="18" charset="0"/>
              </a:rPr>
              <a:t>存储结构（关键字</a:t>
            </a:r>
            <a:r>
              <a:rPr lang="en-US" altLang="zh-CN" sz="2800" dirty="0">
                <a:latin typeface="Times New Roman" panose="02020503050405090304" pitchFamily="18" charset="0"/>
              </a:rPr>
              <a:t>--&gt;</a:t>
            </a:r>
            <a:r>
              <a:rPr lang="zh-CN" altLang="en-US" sz="2800" dirty="0">
                <a:latin typeface="Times New Roman" panose="02020503050405090304" pitchFamily="18" charset="0"/>
              </a:rPr>
              <a:t>所存数据）的统一。</a:t>
            </a:r>
            <a:endParaRPr lang="zh-CN" altLang="en-US" sz="2800" dirty="0">
              <a:latin typeface="Times New Roman" panose="02020503050405090304" pitchFamily="18" charset="0"/>
            </a:endParaRPr>
          </a:p>
          <a:p>
            <a:pPr lvl="1" eaLnBrk="1" hangingPunct="1">
              <a:lnSpc>
                <a:spcPct val="90000"/>
              </a:lnSpc>
            </a:pPr>
            <a:r>
              <a:rPr lang="zh-CN" altLang="en-US" sz="2360" dirty="0">
                <a:latin typeface="Times New Roman" panose="02020503050405090304" pitchFamily="18" charset="0"/>
              </a:rPr>
              <a:t>每个元素有一个称作</a:t>
            </a:r>
            <a:r>
              <a:rPr lang="en-US" altLang="zh-CN" sz="2360" dirty="0">
                <a:solidFill>
                  <a:schemeClr val="folHlink"/>
                </a:solidFill>
                <a:latin typeface="Times New Roman" panose="02020503050405090304" pitchFamily="18" charset="0"/>
              </a:rPr>
              <a:t>key</a:t>
            </a:r>
            <a:r>
              <a:rPr lang="zh-CN" altLang="en-US" sz="2360" dirty="0">
                <a:latin typeface="Times New Roman" panose="02020503050405090304" pitchFamily="18" charset="0"/>
              </a:rPr>
              <a:t>的域，不同元素的</a:t>
            </a:r>
            <a:r>
              <a:rPr lang="en-US" altLang="zh-CN" sz="2360" dirty="0">
                <a:solidFill>
                  <a:schemeClr val="folHlink"/>
                </a:solidFill>
                <a:latin typeface="Times New Roman" panose="02020503050405090304" pitchFamily="18" charset="0"/>
              </a:rPr>
              <a:t>key</a:t>
            </a:r>
            <a:r>
              <a:rPr lang="zh-CN" altLang="en-US" sz="2360" dirty="0">
                <a:latin typeface="Times New Roman" panose="02020503050405090304" pitchFamily="18" charset="0"/>
              </a:rPr>
              <a:t>各不相同。</a:t>
            </a:r>
            <a:endParaRPr lang="zh-CN" altLang="en-US" sz="2360" dirty="0">
              <a:latin typeface="Times New Roman" panose="02020503050405090304" pitchFamily="18" charset="0"/>
            </a:endParaRPr>
          </a:p>
          <a:p>
            <a:pPr lvl="1" eaLnBrk="1" hangingPunct="1">
              <a:lnSpc>
                <a:spcPct val="90000"/>
              </a:lnSpc>
            </a:pPr>
            <a:r>
              <a:rPr lang="zh-CN" altLang="en-US" sz="2300" dirty="0">
                <a:latin typeface="Times New Roman" panose="02020503050405090304" pitchFamily="18" charset="0"/>
              </a:rPr>
              <a:t>操作：插入、查找、删除。</a:t>
            </a:r>
            <a:endParaRPr lang="zh-CN" altLang="en-US" sz="2300"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常用的字典访问方式有两种：</a:t>
            </a:r>
            <a:endParaRPr lang="zh-CN" altLang="en-US" sz="2800" dirty="0">
              <a:latin typeface="Times New Roman" panose="02020503050405090304" pitchFamily="18" charset="0"/>
            </a:endParaRPr>
          </a:p>
          <a:p>
            <a:pPr lvl="1" eaLnBrk="1" hangingPunct="1">
              <a:lnSpc>
                <a:spcPct val="90000"/>
              </a:lnSpc>
            </a:pPr>
            <a:r>
              <a:rPr lang="zh-CN" altLang="en-US" sz="2300" dirty="0">
                <a:latin typeface="Times New Roman" panose="02020503050405090304" pitchFamily="18" charset="0"/>
              </a:rPr>
              <a:t>若仅按照一个字典元素本身的关键字来访问该元素，则称为随机访问（</a:t>
            </a:r>
            <a:r>
              <a:rPr lang="en-US" altLang="zh-CN" sz="2300" dirty="0">
                <a:latin typeface="Times New Roman" panose="02020503050405090304" pitchFamily="18" charset="0"/>
              </a:rPr>
              <a:t>random access</a:t>
            </a:r>
            <a:r>
              <a:rPr lang="zh-CN" altLang="en-US" sz="2300" dirty="0">
                <a:latin typeface="Times New Roman" panose="02020503050405090304" pitchFamily="18" charset="0"/>
              </a:rPr>
              <a:t>） 。</a:t>
            </a:r>
            <a:endParaRPr lang="zh-CN" altLang="en-US" sz="2300" dirty="0">
              <a:latin typeface="Times New Roman" panose="02020503050405090304" pitchFamily="18" charset="0"/>
            </a:endParaRPr>
          </a:p>
          <a:p>
            <a:pPr lvl="1" eaLnBrk="1" hangingPunct="1">
              <a:lnSpc>
                <a:spcPct val="90000"/>
              </a:lnSpc>
            </a:pPr>
            <a:r>
              <a:rPr lang="zh-CN" altLang="en-US" sz="2300" dirty="0">
                <a:latin typeface="Times New Roman" panose="02020503050405090304" pitchFamily="18" charset="0"/>
              </a:rPr>
              <a:t>而顺序访问（</a:t>
            </a:r>
            <a:r>
              <a:rPr lang="en-US" altLang="zh-CN" sz="2300" dirty="0">
                <a:latin typeface="Times New Roman" panose="02020503050405090304" pitchFamily="18" charset="0"/>
              </a:rPr>
              <a:t>sequential access</a:t>
            </a:r>
            <a:r>
              <a:rPr lang="zh-CN" altLang="en-US" sz="2300" dirty="0">
                <a:latin typeface="Times New Roman" panose="02020503050405090304" pitchFamily="18" charset="0"/>
              </a:rPr>
              <a:t>）是指按照关键字的递增顺序</a:t>
            </a:r>
            <a:r>
              <a:rPr lang="zh-CN" altLang="en-US" sz="2300" dirty="0">
                <a:solidFill>
                  <a:schemeClr val="folHlink"/>
                </a:solidFill>
                <a:latin typeface="Times New Roman" panose="02020503050405090304" pitchFamily="18" charset="0"/>
              </a:rPr>
              <a:t>逐个访问</a:t>
            </a:r>
            <a:r>
              <a:rPr lang="zh-CN" altLang="en-US" sz="2300" dirty="0">
                <a:latin typeface="Times New Roman" panose="02020503050405090304" pitchFamily="18" charset="0"/>
              </a:rPr>
              <a:t>字典中的元素。</a:t>
            </a:r>
            <a:endParaRPr lang="zh-CN" altLang="en-US" sz="230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4195">
                                            <p:txEl>
                                              <p:pRg st="3" end="3"/>
                                            </p:txEl>
                                          </p:spTgt>
                                        </p:tgtEl>
                                        <p:attrNameLst>
                                          <p:attrName>style.visibility</p:attrName>
                                        </p:attrNameLst>
                                      </p:cBhvr>
                                      <p:to>
                                        <p:strVal val="visible"/>
                                      </p:to>
                                    </p:set>
                                    <p:anim calcmode="lin" valueType="num">
                                      <p:cBhvr additive="base">
                                        <p:cTn id="7" dur="500" fill="hold"/>
                                        <p:tgtEl>
                                          <p:spTgt spid="9041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419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4195">
                                            <p:txEl>
                                              <p:pRg st="4" end="4"/>
                                            </p:txEl>
                                          </p:spTgt>
                                        </p:tgtEl>
                                        <p:attrNameLst>
                                          <p:attrName>style.visibility</p:attrName>
                                        </p:attrNameLst>
                                      </p:cBhvr>
                                      <p:to>
                                        <p:strVal val="visible"/>
                                      </p:to>
                                    </p:set>
                                    <p:anim calcmode="lin" valueType="num">
                                      <p:cBhvr additive="base">
                                        <p:cTn id="11" dur="500" fill="hold"/>
                                        <p:tgtEl>
                                          <p:spTgt spid="90419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419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4195">
                                            <p:txEl>
                                              <p:pRg st="5" end="5"/>
                                            </p:txEl>
                                          </p:spTgt>
                                        </p:tgtEl>
                                        <p:attrNameLst>
                                          <p:attrName>style.visibility</p:attrName>
                                        </p:attrNameLst>
                                      </p:cBhvr>
                                      <p:to>
                                        <p:strVal val="visible"/>
                                      </p:to>
                                    </p:set>
                                    <p:anim calcmode="lin" valueType="num">
                                      <p:cBhvr additive="base">
                                        <p:cTn id="15" dur="500" fill="hold"/>
                                        <p:tgtEl>
                                          <p:spTgt spid="90419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41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31A99D1-B1A5-47B2-8CEB-466800ADCC4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C985309-C5C9-4016-9408-5347FF14C375}" type="datetime7">
              <a:rPr kumimoji="1" lang="zh-CN" altLang="en-US" sz="1200">
                <a:latin typeface="+mn-ea"/>
              </a:rPr>
            </a:fld>
            <a:endParaRPr kumimoji="1" lang="en-US" altLang="zh-CN" sz="1200">
              <a:latin typeface="+mn-ea"/>
            </a:endParaRPr>
          </a:p>
        </p:txBody>
      </p:sp>
      <p:sp>
        <p:nvSpPr>
          <p:cNvPr id="16388" name="Rectangle 2"/>
          <p:cNvSpPr>
            <a:spLocks noGrp="1" noChangeArrowheads="1"/>
          </p:cNvSpPr>
          <p:nvPr>
            <p:ph type="title" idx="4294967295"/>
          </p:nvPr>
        </p:nvSpPr>
        <p:spPr>
          <a:xfrm>
            <a:off x="468313" y="0"/>
            <a:ext cx="8229600" cy="923925"/>
          </a:xfrm>
        </p:spPr>
        <p:txBody>
          <a:bodyPr anchor="b"/>
          <a:lstStyle/>
          <a:p>
            <a:pPr eaLnBrk="1" hangingPunct="1"/>
            <a:r>
              <a:rPr lang="en-US" altLang="zh-CN"/>
              <a:t>7.1	Dictionaries</a:t>
            </a:r>
            <a:endParaRPr lang="zh-CN" altLang="en-US"/>
          </a:p>
        </p:txBody>
      </p:sp>
      <p:sp>
        <p:nvSpPr>
          <p:cNvPr id="905219" name="Rectangle 3"/>
          <p:cNvSpPr>
            <a:spLocks noGrp="1" noChangeArrowheads="1"/>
          </p:cNvSpPr>
          <p:nvPr>
            <p:ph type="body" idx="4294967295"/>
          </p:nvPr>
        </p:nvSpPr>
        <p:spPr>
          <a:xfrm>
            <a:off x="539750" y="1052513"/>
            <a:ext cx="8091488" cy="5516562"/>
          </a:xfrm>
          <a:solidFill>
            <a:srgbClr val="CCECFF"/>
          </a:solidFill>
        </p:spPr>
        <p:txBody>
          <a:bodyPr/>
          <a:lstStyle/>
          <a:p>
            <a:pPr eaLnBrk="1" hangingPunct="1">
              <a:buFont typeface="Wingdings" panose="05000000000000000000" pitchFamily="2" charset="2"/>
              <a:buNone/>
            </a:pPr>
            <a:r>
              <a:rPr lang="zh-CN" altLang="en-US" sz="2800">
                <a:latin typeface="Times New Roman" panose="02020503050405090304" pitchFamily="18" charset="0"/>
              </a:rPr>
              <a:t>抽象数据类型</a:t>
            </a:r>
            <a:r>
              <a:rPr lang="en-US" altLang="zh-CN" sz="2800">
                <a:latin typeface="Times New Roman" panose="02020503050405090304" pitchFamily="18" charset="0"/>
              </a:rPr>
              <a:t>Dictionary{</a:t>
            </a:r>
            <a:endParaRPr lang="en-US" altLang="zh-CN" sz="2800">
              <a:latin typeface="Times New Roman" panose="02020503050405090304" pitchFamily="18" charset="0"/>
            </a:endParaRPr>
          </a:p>
          <a:p>
            <a:pPr eaLnBrk="1" hangingPunct="1">
              <a:buFont typeface="Wingdings" panose="05000000000000000000" pitchFamily="2" charset="2"/>
              <a:buNone/>
            </a:pPr>
            <a:r>
              <a:rPr lang="zh-CN" altLang="en-US" sz="2800">
                <a:latin typeface="Times New Roman" panose="02020503050405090304" pitchFamily="18" charset="0"/>
              </a:rPr>
              <a:t>实例</a:t>
            </a:r>
            <a:endParaRPr lang="zh-CN" altLang="en-US" sz="2800">
              <a:latin typeface="Times New Roman" panose="02020503050405090304" pitchFamily="18" charset="0"/>
            </a:endParaRPr>
          </a:p>
          <a:p>
            <a:pPr eaLnBrk="1" hangingPunct="1">
              <a:buFont typeface="Wingdings" panose="05000000000000000000" pitchFamily="2" charset="2"/>
              <a:buNone/>
            </a:pPr>
            <a:r>
              <a:rPr lang="zh-CN" altLang="en-US" sz="2800">
                <a:latin typeface="Times New Roman" panose="02020503050405090304" pitchFamily="18" charset="0"/>
              </a:rPr>
              <a:t>   具有不同关键字的元素集合</a:t>
            </a:r>
            <a:endParaRPr lang="zh-CN" altLang="en-US" sz="2800">
              <a:latin typeface="Times New Roman" panose="02020503050405090304" pitchFamily="18" charset="0"/>
            </a:endParaRPr>
          </a:p>
          <a:p>
            <a:pPr eaLnBrk="1" hangingPunct="1">
              <a:buFont typeface="Wingdings" panose="05000000000000000000" pitchFamily="2" charset="2"/>
              <a:buNone/>
            </a:pPr>
            <a:r>
              <a:rPr lang="zh-CN" altLang="en-US" sz="2800">
                <a:latin typeface="Times New Roman" panose="02020503050405090304" pitchFamily="18" charset="0"/>
              </a:rPr>
              <a:t>操作</a:t>
            </a:r>
            <a:endParaRPr lang="zh-CN" altLang="en-US" sz="2800">
              <a:latin typeface="Times New Roman" panose="02020503050405090304" pitchFamily="18" charset="0"/>
            </a:endParaRPr>
          </a:p>
          <a:p>
            <a:pPr eaLnBrk="1" hangingPunct="1">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hlink"/>
                </a:solidFill>
                <a:latin typeface="Times New Roman" panose="02020503050405090304" pitchFamily="18" charset="0"/>
              </a:rPr>
              <a:t>Create</a:t>
            </a:r>
            <a:r>
              <a:rPr lang="en-US" altLang="zh-CN" sz="2800">
                <a:latin typeface="Times New Roman" panose="02020503050405090304" pitchFamily="18" charset="0"/>
              </a:rPr>
              <a:t>()</a:t>
            </a:r>
            <a:r>
              <a:rPr lang="zh-CN" altLang="en-US" sz="2800">
                <a:latin typeface="Times New Roman" panose="02020503050405090304" pitchFamily="18" charset="0"/>
              </a:rPr>
              <a:t>：创建一个空字典</a:t>
            </a:r>
            <a:endParaRPr lang="zh-CN" altLang="en-US" sz="2800">
              <a:latin typeface="Times New Roman" panose="02020503050405090304" pitchFamily="18" charset="0"/>
            </a:endParaRPr>
          </a:p>
          <a:p>
            <a:pPr eaLnBrk="1" hangingPunct="1">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hlink"/>
                </a:solidFill>
                <a:latin typeface="Times New Roman" panose="02020503050405090304" pitchFamily="18" charset="0"/>
              </a:rPr>
              <a:t>Search</a:t>
            </a:r>
            <a:r>
              <a:rPr lang="en-US" altLang="zh-CN" sz="2800">
                <a:latin typeface="Times New Roman" panose="02020503050405090304" pitchFamily="18" charset="0"/>
              </a:rPr>
              <a:t>(k,x)</a:t>
            </a:r>
            <a:r>
              <a:rPr lang="zh-CN" altLang="en-US" sz="2800">
                <a:latin typeface="Times New Roman" panose="02020503050405090304" pitchFamily="18" charset="0"/>
              </a:rPr>
              <a:t>：搜索关键字为</a:t>
            </a:r>
            <a:r>
              <a:rPr lang="en-US" altLang="zh-CN" sz="2800">
                <a:latin typeface="Times New Roman" panose="02020503050405090304" pitchFamily="18" charset="0"/>
              </a:rPr>
              <a:t>k</a:t>
            </a:r>
            <a:r>
              <a:rPr lang="zh-CN" altLang="en-US" sz="2800">
                <a:latin typeface="Times New Roman" panose="02020503050405090304" pitchFamily="18" charset="0"/>
              </a:rPr>
              <a:t>的元素，结果放入</a:t>
            </a:r>
            <a:r>
              <a:rPr lang="en-US" altLang="zh-CN" sz="2800">
                <a:latin typeface="Times New Roman" panose="02020503050405090304" pitchFamily="18" charset="0"/>
              </a:rPr>
              <a:t>x</a:t>
            </a:r>
            <a:r>
              <a:rPr lang="zh-CN" altLang="en-US" sz="2800">
                <a:latin typeface="Times New Roman" panose="02020503050405090304" pitchFamily="18" charset="0"/>
              </a:rPr>
              <a:t>；如果没找到，则返回</a:t>
            </a:r>
            <a:r>
              <a:rPr lang="en-US" altLang="zh-CN" sz="2800">
                <a:latin typeface="Times New Roman" panose="02020503050405090304" pitchFamily="18" charset="0"/>
              </a:rPr>
              <a:t>false</a:t>
            </a:r>
            <a:r>
              <a:rPr lang="zh-CN" altLang="en-US" sz="2800">
                <a:latin typeface="Times New Roman" panose="02020503050405090304" pitchFamily="18" charset="0"/>
              </a:rPr>
              <a:t>，否则返回</a:t>
            </a:r>
            <a:r>
              <a:rPr lang="en-US" altLang="zh-CN" sz="2800">
                <a:latin typeface="Times New Roman" panose="02020503050405090304" pitchFamily="18" charset="0"/>
              </a:rPr>
              <a:t>true</a:t>
            </a:r>
            <a:endParaRPr lang="en-US" altLang="zh-CN" sz="2800">
              <a:latin typeface="Times New Roman" panose="02020503050405090304" pitchFamily="18" charset="0"/>
            </a:endParaRPr>
          </a:p>
          <a:p>
            <a:pPr eaLnBrk="1" hangingPunct="1">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hlink"/>
                </a:solidFill>
                <a:latin typeface="Times New Roman" panose="02020503050405090304" pitchFamily="18" charset="0"/>
              </a:rPr>
              <a:t>Insert</a:t>
            </a:r>
            <a:r>
              <a:rPr lang="en-US" altLang="zh-CN" sz="2800">
                <a:latin typeface="Times New Roman" panose="02020503050405090304" pitchFamily="18" charset="0"/>
              </a:rPr>
              <a:t>(x)</a:t>
            </a:r>
            <a:r>
              <a:rPr lang="zh-CN" altLang="en-US" sz="2800">
                <a:latin typeface="Times New Roman" panose="02020503050405090304" pitchFamily="18" charset="0"/>
              </a:rPr>
              <a:t>：向字典中插入元素</a:t>
            </a:r>
            <a:r>
              <a:rPr lang="en-US" altLang="zh-CN" sz="2800">
                <a:latin typeface="Times New Roman" panose="02020503050405090304" pitchFamily="18" charset="0"/>
              </a:rPr>
              <a:t>x.</a:t>
            </a:r>
            <a:endParaRPr lang="en-US" altLang="zh-CN" sz="2800">
              <a:latin typeface="Times New Roman" panose="02020503050405090304" pitchFamily="18" charset="0"/>
            </a:endParaRPr>
          </a:p>
          <a:p>
            <a:pPr eaLnBrk="1" hangingPunct="1">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hlink"/>
                </a:solidFill>
                <a:latin typeface="Times New Roman" panose="02020503050405090304" pitchFamily="18" charset="0"/>
              </a:rPr>
              <a:t>Delete</a:t>
            </a:r>
            <a:r>
              <a:rPr lang="en-US" altLang="zh-CN" sz="2800">
                <a:latin typeface="Times New Roman" panose="02020503050405090304" pitchFamily="18" charset="0"/>
              </a:rPr>
              <a:t>(k,x)</a:t>
            </a:r>
            <a:r>
              <a:rPr lang="zh-CN" altLang="en-US" sz="2800">
                <a:latin typeface="Times New Roman" panose="02020503050405090304" pitchFamily="18" charset="0"/>
              </a:rPr>
              <a:t>：删除关键字为</a:t>
            </a:r>
            <a:r>
              <a:rPr lang="en-US" altLang="zh-CN" sz="2800">
                <a:latin typeface="Times New Roman" panose="02020503050405090304" pitchFamily="18" charset="0"/>
              </a:rPr>
              <a:t>k</a:t>
            </a:r>
            <a:r>
              <a:rPr lang="zh-CN" altLang="en-US" sz="2800">
                <a:latin typeface="Times New Roman" panose="02020503050405090304" pitchFamily="18" charset="0"/>
              </a:rPr>
              <a:t>的元素并将其放入</a:t>
            </a:r>
            <a:r>
              <a:rPr lang="en-US" altLang="zh-CN" sz="2800">
                <a:latin typeface="Times New Roman" panose="02020503050405090304" pitchFamily="18" charset="0"/>
              </a:rPr>
              <a:t>x</a:t>
            </a:r>
            <a:endParaRPr lang="en-US" altLang="zh-CN" sz="2800">
              <a:latin typeface="Times New Roman" panose="02020503050405090304" pitchFamily="18" charset="0"/>
            </a:endParaRPr>
          </a:p>
          <a:p>
            <a:pPr eaLnBrk="1" hangingPunct="1">
              <a:buFont typeface="Wingdings" panose="05000000000000000000" pitchFamily="2" charset="2"/>
              <a:buNone/>
            </a:pPr>
            <a:r>
              <a:rPr lang="en-US" altLang="zh-CN" sz="2800">
                <a:latin typeface="Times New Roman" panose="02020503050405090304" pitchFamily="18" charset="0"/>
              </a:rPr>
              <a:t>}//ADT 7-1</a:t>
            </a:r>
            <a:r>
              <a:rPr lang="zh-CN" altLang="en-US" sz="2800">
                <a:latin typeface="Times New Roman" panose="02020503050405090304" pitchFamily="18" charset="0"/>
              </a:rPr>
              <a:t>字典的抽象数据类型描述</a:t>
            </a:r>
            <a:endParaRPr lang="zh-CN" altLang="en-US" sz="28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5219">
                                            <p:txEl>
                                              <p:pRg st="0" end="0"/>
                                            </p:txEl>
                                          </p:spTgt>
                                        </p:tgtEl>
                                        <p:attrNameLst>
                                          <p:attrName>style.visibility</p:attrName>
                                        </p:attrNameLst>
                                      </p:cBhvr>
                                      <p:to>
                                        <p:strVal val="visible"/>
                                      </p:to>
                                    </p:set>
                                    <p:anim calcmode="lin" valueType="num">
                                      <p:cBhvr additive="base">
                                        <p:cTn id="7" dur="500" fill="hold"/>
                                        <p:tgtEl>
                                          <p:spTgt spid="905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521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5219">
                                            <p:txEl>
                                              <p:pRg st="1" end="1"/>
                                            </p:txEl>
                                          </p:spTgt>
                                        </p:tgtEl>
                                        <p:attrNameLst>
                                          <p:attrName>style.visibility</p:attrName>
                                        </p:attrNameLst>
                                      </p:cBhvr>
                                      <p:to>
                                        <p:strVal val="visible"/>
                                      </p:to>
                                    </p:set>
                                    <p:anim calcmode="lin" valueType="num">
                                      <p:cBhvr additive="base">
                                        <p:cTn id="12" dur="500" fill="hold"/>
                                        <p:tgtEl>
                                          <p:spTgt spid="9052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521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05219">
                                            <p:txEl>
                                              <p:pRg st="2" end="2"/>
                                            </p:txEl>
                                          </p:spTgt>
                                        </p:tgtEl>
                                        <p:attrNameLst>
                                          <p:attrName>style.visibility</p:attrName>
                                        </p:attrNameLst>
                                      </p:cBhvr>
                                      <p:to>
                                        <p:strVal val="visible"/>
                                      </p:to>
                                    </p:set>
                                    <p:anim calcmode="lin" valueType="num">
                                      <p:cBhvr additive="base">
                                        <p:cTn id="17" dur="500" fill="hold"/>
                                        <p:tgtEl>
                                          <p:spTgt spid="9052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521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05219">
                                            <p:txEl>
                                              <p:pRg st="3" end="3"/>
                                            </p:txEl>
                                          </p:spTgt>
                                        </p:tgtEl>
                                        <p:attrNameLst>
                                          <p:attrName>style.visibility</p:attrName>
                                        </p:attrNameLst>
                                      </p:cBhvr>
                                      <p:to>
                                        <p:strVal val="visible"/>
                                      </p:to>
                                    </p:set>
                                    <p:anim calcmode="lin" valueType="num">
                                      <p:cBhvr additive="base">
                                        <p:cTn id="22" dur="500" fill="hold"/>
                                        <p:tgtEl>
                                          <p:spTgt spid="90521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0521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05219">
                                            <p:txEl>
                                              <p:pRg st="4" end="4"/>
                                            </p:txEl>
                                          </p:spTgt>
                                        </p:tgtEl>
                                        <p:attrNameLst>
                                          <p:attrName>style.visibility</p:attrName>
                                        </p:attrNameLst>
                                      </p:cBhvr>
                                      <p:to>
                                        <p:strVal val="visible"/>
                                      </p:to>
                                    </p:set>
                                    <p:anim calcmode="lin" valueType="num">
                                      <p:cBhvr additive="base">
                                        <p:cTn id="27" dur="500" fill="hold"/>
                                        <p:tgtEl>
                                          <p:spTgt spid="9052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5219">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905219">
                                            <p:txEl>
                                              <p:pRg st="5" end="5"/>
                                            </p:txEl>
                                          </p:spTgt>
                                        </p:tgtEl>
                                        <p:attrNameLst>
                                          <p:attrName>style.visibility</p:attrName>
                                        </p:attrNameLst>
                                      </p:cBhvr>
                                      <p:to>
                                        <p:strVal val="visible"/>
                                      </p:to>
                                    </p:set>
                                    <p:anim calcmode="lin" valueType="num">
                                      <p:cBhvr additive="base">
                                        <p:cTn id="32" dur="500" fill="hold"/>
                                        <p:tgtEl>
                                          <p:spTgt spid="905219">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05219">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905219">
                                            <p:txEl>
                                              <p:pRg st="6" end="6"/>
                                            </p:txEl>
                                          </p:spTgt>
                                        </p:tgtEl>
                                        <p:attrNameLst>
                                          <p:attrName>style.visibility</p:attrName>
                                        </p:attrNameLst>
                                      </p:cBhvr>
                                      <p:to>
                                        <p:strVal val="visible"/>
                                      </p:to>
                                    </p:set>
                                    <p:anim calcmode="lin" valueType="num">
                                      <p:cBhvr additive="base">
                                        <p:cTn id="37" dur="500" fill="hold"/>
                                        <p:tgtEl>
                                          <p:spTgt spid="90521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5219">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905219">
                                            <p:txEl>
                                              <p:pRg st="7" end="7"/>
                                            </p:txEl>
                                          </p:spTgt>
                                        </p:tgtEl>
                                        <p:attrNameLst>
                                          <p:attrName>style.visibility</p:attrName>
                                        </p:attrNameLst>
                                      </p:cBhvr>
                                      <p:to>
                                        <p:strVal val="visible"/>
                                      </p:to>
                                    </p:set>
                                    <p:anim calcmode="lin" valueType="num">
                                      <p:cBhvr additive="base">
                                        <p:cTn id="42" dur="500" fill="hold"/>
                                        <p:tgtEl>
                                          <p:spTgt spid="905219">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05219">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nodeType="afterEffect">
                                  <p:stCondLst>
                                    <p:cond delay="0"/>
                                  </p:stCondLst>
                                  <p:childTnLst>
                                    <p:set>
                                      <p:cBhvr>
                                        <p:cTn id="46" dur="1" fill="hold">
                                          <p:stCondLst>
                                            <p:cond delay="0"/>
                                          </p:stCondLst>
                                        </p:cTn>
                                        <p:tgtEl>
                                          <p:spTgt spid="905219">
                                            <p:txEl>
                                              <p:pRg st="8" end="8"/>
                                            </p:txEl>
                                          </p:spTgt>
                                        </p:tgtEl>
                                        <p:attrNameLst>
                                          <p:attrName>style.visibility</p:attrName>
                                        </p:attrNameLst>
                                      </p:cBhvr>
                                      <p:to>
                                        <p:strVal val="visible"/>
                                      </p:to>
                                    </p:set>
                                    <p:anim calcmode="lin" valueType="num">
                                      <p:cBhvr additive="base">
                                        <p:cTn id="47" dur="500" fill="hold"/>
                                        <p:tgtEl>
                                          <p:spTgt spid="90521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05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A27DB01-FB28-40DE-B00C-B105FF19D70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24F70D7-3BA7-45CB-B8BE-5FCDD530B3B2}" type="datetime7">
              <a:rPr kumimoji="1" lang="zh-CN" altLang="en-US" sz="1200">
                <a:latin typeface="+mn-ea"/>
              </a:rPr>
            </a:fld>
            <a:endParaRPr kumimoji="1" lang="en-US" altLang="zh-CN" sz="1200">
              <a:latin typeface="+mn-ea"/>
            </a:endParaRPr>
          </a:p>
        </p:txBody>
      </p:sp>
      <p:sp>
        <p:nvSpPr>
          <p:cNvPr id="1741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a:t>7.1	Dictionaries</a:t>
            </a:r>
            <a:endParaRPr lang="zh-CN" altLang="en-US"/>
          </a:p>
        </p:txBody>
      </p:sp>
      <p:sp>
        <p:nvSpPr>
          <p:cNvPr id="906243" name="Rectangle 3"/>
          <p:cNvSpPr>
            <a:spLocks noGrp="1" noChangeArrowheads="1"/>
          </p:cNvSpPr>
          <p:nvPr>
            <p:ph type="body" idx="4294967295"/>
          </p:nvPr>
        </p:nvSpPr>
        <p:spPr>
          <a:xfrm>
            <a:off x="595313" y="1738313"/>
            <a:ext cx="8091487" cy="4392612"/>
          </a:xfrm>
        </p:spPr>
        <p:txBody>
          <a:bodyPr/>
          <a:lstStyle/>
          <a:p>
            <a:pPr eaLnBrk="1" hangingPunct="1">
              <a:lnSpc>
                <a:spcPct val="120000"/>
              </a:lnSpc>
            </a:pPr>
            <a:r>
              <a:rPr lang="zh-CN" altLang="en-US" sz="2800" dirty="0">
                <a:latin typeface="Times New Roman" panose="02020503050405090304" pitchFamily="18" charset="0"/>
              </a:rPr>
              <a:t>有重复元素的字典（</a:t>
            </a:r>
            <a:r>
              <a:rPr lang="en-US" altLang="zh-CN" sz="2800" dirty="0">
                <a:solidFill>
                  <a:schemeClr val="folHlink"/>
                </a:solidFill>
                <a:latin typeface="Times New Roman" panose="02020503050405090304" pitchFamily="18" charset="0"/>
              </a:rPr>
              <a:t>dictionary with duplicates</a:t>
            </a:r>
            <a:r>
              <a:rPr lang="zh-CN" altLang="en-US" sz="2800" dirty="0">
                <a:latin typeface="Times New Roman" panose="02020503050405090304" pitchFamily="18" charset="0"/>
              </a:rPr>
              <a:t>）允许多个元素有相同的关键字，进行搜索和删除时需要一个规则来消除岐义。</a:t>
            </a:r>
            <a:endParaRPr lang="zh-CN" altLang="en-US" sz="2360" dirty="0">
              <a:latin typeface="Times New Roman" panose="02020503050405090304" pitchFamily="18" charset="0"/>
            </a:endParaRPr>
          </a:p>
          <a:p>
            <a:pPr lvl="1" eaLnBrk="1" hangingPunct="1">
              <a:lnSpc>
                <a:spcPct val="120000"/>
              </a:lnSpc>
            </a:pPr>
            <a:r>
              <a:rPr lang="zh-CN" altLang="en-US" sz="2360" dirty="0">
                <a:latin typeface="Times New Roman" panose="02020503050405090304" pitchFamily="18" charset="0"/>
              </a:rPr>
              <a:t>若搜索</a:t>
            </a:r>
            <a:r>
              <a:rPr lang="en-US" altLang="zh-CN" sz="2360" dirty="0">
                <a:latin typeface="Times New Roman" panose="02020503050405090304" pitchFamily="18" charset="0"/>
              </a:rPr>
              <a:t>(</a:t>
            </a:r>
            <a:r>
              <a:rPr lang="zh-CN" altLang="en-US" sz="2360" dirty="0">
                <a:latin typeface="Times New Roman" panose="02020503050405090304" pitchFamily="18" charset="0"/>
              </a:rPr>
              <a:t>或删除</a:t>
            </a:r>
            <a:r>
              <a:rPr lang="en-US" altLang="zh-CN" sz="2360" dirty="0">
                <a:latin typeface="Times New Roman" panose="02020503050405090304" pitchFamily="18" charset="0"/>
              </a:rPr>
              <a:t>)</a:t>
            </a:r>
            <a:r>
              <a:rPr lang="zh-CN" altLang="en-US" sz="2360" dirty="0">
                <a:latin typeface="Times New Roman" panose="02020503050405090304" pitchFamily="18" charset="0"/>
              </a:rPr>
              <a:t>关键字为</a:t>
            </a:r>
            <a:r>
              <a:rPr lang="en-US" altLang="zh-CN" sz="2360" dirty="0">
                <a:latin typeface="Times New Roman" panose="02020503050405090304" pitchFamily="18" charset="0"/>
              </a:rPr>
              <a:t>k</a:t>
            </a:r>
            <a:r>
              <a:rPr lang="zh-CN" altLang="en-US" sz="2360" dirty="0">
                <a:latin typeface="Times New Roman" panose="02020503050405090304" pitchFamily="18" charset="0"/>
              </a:rPr>
              <a:t>的元素，所有关键字为</a:t>
            </a:r>
            <a:r>
              <a:rPr lang="en-US" altLang="zh-CN" sz="2360" dirty="0">
                <a:latin typeface="Times New Roman" panose="02020503050405090304" pitchFamily="18" charset="0"/>
              </a:rPr>
              <a:t>k</a:t>
            </a:r>
            <a:r>
              <a:rPr lang="zh-CN" altLang="en-US" sz="2360" dirty="0">
                <a:latin typeface="Times New Roman" panose="02020503050405090304" pitchFamily="18" charset="0"/>
              </a:rPr>
              <a:t>值的元素中应该返回</a:t>
            </a:r>
            <a:r>
              <a:rPr lang="en-US" altLang="zh-CN" sz="2360" dirty="0">
                <a:latin typeface="Times New Roman" panose="02020503050405090304" pitchFamily="18" charset="0"/>
              </a:rPr>
              <a:t>(</a:t>
            </a:r>
            <a:r>
              <a:rPr lang="zh-CN" altLang="en-US" sz="2360" dirty="0">
                <a:latin typeface="Times New Roman" panose="02020503050405090304" pitchFamily="18" charset="0"/>
              </a:rPr>
              <a:t>或删除</a:t>
            </a:r>
            <a:r>
              <a:rPr lang="en-US" altLang="zh-CN" sz="2360" dirty="0">
                <a:latin typeface="Times New Roman" panose="02020503050405090304" pitchFamily="18" charset="0"/>
              </a:rPr>
              <a:t>)</a:t>
            </a:r>
            <a:r>
              <a:rPr lang="zh-CN" altLang="en-US" sz="2360" dirty="0">
                <a:latin typeface="Times New Roman" panose="02020503050405090304" pitchFamily="18" charset="0"/>
              </a:rPr>
              <a:t>哪一个呢</a:t>
            </a:r>
            <a:r>
              <a:rPr lang="en-US" altLang="zh-CN" sz="2360" dirty="0">
                <a:latin typeface="Times New Roman" panose="02020503050405090304" pitchFamily="18" charset="0"/>
              </a:rPr>
              <a:t>?</a:t>
            </a:r>
            <a:endParaRPr lang="en-US" altLang="zh-CN" sz="2360" dirty="0">
              <a:latin typeface="Times New Roman" panose="02020503050405090304" pitchFamily="18" charset="0"/>
            </a:endParaRPr>
          </a:p>
          <a:p>
            <a:pPr marL="457200" lvl="1" indent="0" eaLnBrk="1" hangingPunct="1">
              <a:lnSpc>
                <a:spcPct val="120000"/>
              </a:lnSpc>
              <a:buNone/>
            </a:pPr>
            <a:endParaRPr lang="zh-CN" altLang="en-US" sz="2360"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6243">
                                            <p:txEl>
                                              <p:pRg st="1" end="1"/>
                                            </p:txEl>
                                          </p:spTgt>
                                        </p:tgtEl>
                                        <p:attrNameLst>
                                          <p:attrName>style.visibility</p:attrName>
                                        </p:attrNameLst>
                                      </p:cBhvr>
                                      <p:to>
                                        <p:strVal val="visible"/>
                                      </p:to>
                                    </p:set>
                                    <p:anim calcmode="lin" valueType="num">
                                      <p:cBhvr additive="base">
                                        <p:cTn id="7" dur="500" fill="hold"/>
                                        <p:tgtEl>
                                          <p:spTgt spid="9062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6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CEAF9B8-A144-4238-A4B9-E0AC5A7114E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9A3648D-9B76-4553-B19B-D219FEA86A85}" type="datetime7">
              <a:rPr kumimoji="1" lang="zh-CN" altLang="en-US" sz="1200">
                <a:latin typeface="+mn-ea"/>
              </a:rPr>
            </a:fld>
            <a:endParaRPr kumimoji="1" lang="en-US" altLang="zh-CN" sz="1200">
              <a:latin typeface="+mn-ea"/>
            </a:endParaRPr>
          </a:p>
        </p:txBody>
      </p:sp>
      <p:sp>
        <p:nvSpPr>
          <p:cNvPr id="2253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t>7.2	Linear List Representation</a:t>
            </a:r>
            <a:endParaRPr lang="zh-CN" altLang="en-US" sz="3400"/>
          </a:p>
        </p:txBody>
      </p:sp>
      <p:sp>
        <p:nvSpPr>
          <p:cNvPr id="22533" name="Rectangle 3"/>
          <p:cNvSpPr>
            <a:spLocks noGrp="1" noChangeArrowheads="1"/>
          </p:cNvSpPr>
          <p:nvPr>
            <p:ph type="body" idx="4294967295"/>
          </p:nvPr>
        </p:nvSpPr>
        <p:spPr>
          <a:xfrm>
            <a:off x="395288" y="333375"/>
            <a:ext cx="8486775" cy="6234113"/>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503050405090304" pitchFamily="18" charset="0"/>
              </a:rPr>
              <a:t>template&lt;class </a:t>
            </a:r>
            <a:r>
              <a:rPr lang="en-US" altLang="zh-CN" sz="2400">
                <a:solidFill>
                  <a:schemeClr val="hlink"/>
                </a:solidFill>
                <a:latin typeface="Times New Roman" panose="02020503050405090304" pitchFamily="18" charset="0"/>
              </a:rPr>
              <a:t>E</a:t>
            </a:r>
            <a:r>
              <a:rPr lang="en-US" altLang="zh-CN" sz="2400">
                <a:latin typeface="Times New Roman" panose="02020503050405090304" pitchFamily="18" charset="0"/>
              </a:rPr>
              <a:t>, class </a:t>
            </a:r>
            <a:r>
              <a:rPr lang="en-US" altLang="zh-CN" sz="2400">
                <a:solidFill>
                  <a:schemeClr val="hlink"/>
                </a:solidFill>
                <a:latin typeface="Times New Roman" panose="02020503050405090304" pitchFamily="18" charset="0"/>
              </a:rPr>
              <a:t>K</a:t>
            </a:r>
            <a:r>
              <a:rPr lang="en-US" altLang="zh-CN" sz="2400">
                <a:latin typeface="Times New Roman" panose="02020503050405090304" pitchFamily="18" charset="0"/>
              </a:rPr>
              <a:t>&gt;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class </a:t>
            </a:r>
            <a:r>
              <a:rPr lang="en-US" altLang="zh-CN" sz="2400">
                <a:solidFill>
                  <a:schemeClr val="hlink"/>
                </a:solidFill>
                <a:latin typeface="Times New Roman" panose="02020503050405090304" pitchFamily="18" charset="0"/>
              </a:rPr>
              <a:t>SortedChain</a:t>
            </a:r>
            <a:r>
              <a:rPr lang="en-US" altLang="zh-CN" sz="2400">
                <a:latin typeface="Times New Roman" panose="02020503050405090304" pitchFamily="18" charset="0"/>
              </a:rPr>
              <a:t> {</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public:</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r>
              <a:rPr lang="en-US" altLang="zh-CN" sz="2400">
                <a:solidFill>
                  <a:schemeClr val="hlink"/>
                </a:solidFill>
                <a:latin typeface="Times New Roman" panose="02020503050405090304" pitchFamily="18" charset="0"/>
              </a:rPr>
              <a:t>SortedChain</a:t>
            </a:r>
            <a:r>
              <a:rPr lang="en-US" altLang="zh-CN" sz="2400">
                <a:latin typeface="Times New Roman" panose="02020503050405090304" pitchFamily="18" charset="0"/>
              </a:rPr>
              <a:t>() {first = 0;}</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r>
              <a:rPr lang="en-US" altLang="zh-CN" sz="2400">
                <a:solidFill>
                  <a:schemeClr val="hlink"/>
                </a:solidFill>
                <a:latin typeface="Times New Roman" panose="02020503050405090304" pitchFamily="18" charset="0"/>
              </a:rPr>
              <a:t>~SortedChain</a:t>
            </a:r>
            <a:r>
              <a:rPr lang="en-US" altLang="zh-CN" sz="2400">
                <a:latin typeface="Times New Roman" panose="02020503050405090304" pitchFamily="18" charset="0"/>
              </a:rPr>
              <a: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bool </a:t>
            </a:r>
            <a:r>
              <a:rPr lang="en-US" altLang="zh-CN" sz="2400">
                <a:solidFill>
                  <a:schemeClr val="hlink"/>
                </a:solidFill>
                <a:latin typeface="Times New Roman" panose="02020503050405090304" pitchFamily="18" charset="0"/>
              </a:rPr>
              <a:t>IsEmpty</a:t>
            </a:r>
            <a:r>
              <a:rPr lang="en-US" altLang="zh-CN" sz="2400">
                <a:latin typeface="Times New Roman" panose="02020503050405090304" pitchFamily="18" charset="0"/>
              </a:rPr>
              <a:t>() const </a:t>
            </a:r>
            <a:r>
              <a:rPr lang="en-US" altLang="zh-CN" sz="2400">
                <a:solidFill>
                  <a:schemeClr val="folHlink"/>
                </a:solidFill>
                <a:latin typeface="Times New Roman" panose="02020503050405090304" pitchFamily="18" charset="0"/>
              </a:rPr>
              <a:t>{return first == 0;}</a:t>
            </a:r>
            <a:endParaRPr lang="en-US" altLang="zh-CN" sz="2400">
              <a:solidFill>
                <a:schemeClr val="folHlink"/>
              </a:solidFill>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int </a:t>
            </a:r>
            <a:r>
              <a:rPr lang="en-US" altLang="zh-CN" sz="2400">
                <a:solidFill>
                  <a:schemeClr val="hlink"/>
                </a:solidFill>
                <a:latin typeface="Times New Roman" panose="02020503050405090304" pitchFamily="18" charset="0"/>
              </a:rPr>
              <a:t>Length</a:t>
            </a:r>
            <a:r>
              <a:rPr lang="en-US" altLang="zh-CN" sz="2400">
                <a:latin typeface="Times New Roman" panose="02020503050405090304" pitchFamily="18" charset="0"/>
              </a:rPr>
              <a:t>() const;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bool </a:t>
            </a:r>
            <a:r>
              <a:rPr lang="en-US" altLang="zh-CN" sz="2400">
                <a:solidFill>
                  <a:schemeClr val="hlink"/>
                </a:solidFill>
                <a:latin typeface="Times New Roman" panose="02020503050405090304" pitchFamily="18" charset="0"/>
              </a:rPr>
              <a:t>Search</a:t>
            </a:r>
            <a:r>
              <a:rPr lang="en-US" altLang="zh-CN" sz="2400">
                <a:latin typeface="Times New Roman" panose="02020503050405090304" pitchFamily="18" charset="0"/>
              </a:rPr>
              <a:t>(const K&amp; k, E&amp; e) const;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SortedChain&lt;E,K&gt;&amp; </a:t>
            </a:r>
            <a:r>
              <a:rPr lang="en-US" altLang="zh-CN" sz="2400">
                <a:solidFill>
                  <a:schemeClr val="hlink"/>
                </a:solidFill>
                <a:latin typeface="Times New Roman" panose="02020503050405090304" pitchFamily="18" charset="0"/>
              </a:rPr>
              <a:t>Delete</a:t>
            </a:r>
            <a:r>
              <a:rPr lang="en-US" altLang="zh-CN" sz="2400">
                <a:latin typeface="Times New Roman" panose="02020503050405090304" pitchFamily="18" charset="0"/>
              </a:rPr>
              <a:t>(const K&amp; k, E&amp; 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SortedChain&lt;E,K&gt;&amp; </a:t>
            </a:r>
            <a:r>
              <a:rPr lang="en-US" altLang="zh-CN" sz="2400">
                <a:solidFill>
                  <a:schemeClr val="hlink"/>
                </a:solidFill>
                <a:latin typeface="Times New Roman" panose="02020503050405090304" pitchFamily="18" charset="0"/>
              </a:rPr>
              <a:t>Insert</a:t>
            </a:r>
            <a:r>
              <a:rPr lang="en-US" altLang="zh-CN" sz="2400">
                <a:latin typeface="Times New Roman" panose="02020503050405090304" pitchFamily="18" charset="0"/>
              </a:rPr>
              <a:t>(const E&amp; 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SortedChain&lt;E,K&gt;&amp; </a:t>
            </a:r>
            <a:r>
              <a:rPr lang="en-US" altLang="zh-CN" sz="2400">
                <a:solidFill>
                  <a:schemeClr val="hlink"/>
                </a:solidFill>
                <a:latin typeface="Times New Roman" panose="02020503050405090304" pitchFamily="18" charset="0"/>
              </a:rPr>
              <a:t>DistinctInsert</a:t>
            </a:r>
            <a:r>
              <a:rPr lang="en-US" altLang="zh-CN" sz="2400">
                <a:latin typeface="Times New Roman" panose="02020503050405090304" pitchFamily="18" charset="0"/>
              </a:rPr>
              <a:t>(const E&amp; 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void </a:t>
            </a:r>
            <a:r>
              <a:rPr lang="en-US" altLang="zh-CN" sz="2400">
                <a:solidFill>
                  <a:schemeClr val="hlink"/>
                </a:solidFill>
                <a:latin typeface="Times New Roman" panose="02020503050405090304" pitchFamily="18" charset="0"/>
              </a:rPr>
              <a:t>Output</a:t>
            </a:r>
            <a:r>
              <a:rPr lang="en-US" altLang="zh-CN" sz="2400">
                <a:latin typeface="Times New Roman" panose="02020503050405090304" pitchFamily="18" charset="0"/>
              </a:rPr>
              <a:t>(ostream&amp; out) const;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private: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r>
              <a:rPr lang="en-US" altLang="zh-CN" sz="2400">
                <a:solidFill>
                  <a:schemeClr val="hlink"/>
                </a:solidFill>
                <a:latin typeface="Times New Roman" panose="02020503050405090304" pitchFamily="18" charset="0"/>
              </a:rPr>
              <a:t>SortedChainNode</a:t>
            </a:r>
            <a:r>
              <a:rPr lang="en-US" altLang="zh-CN" sz="2400">
                <a:latin typeface="Times New Roman" panose="02020503050405090304" pitchFamily="18" charset="0"/>
              </a:rPr>
              <a:t>&lt;E,K&gt; *first;  // to first node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a:t>
            </a:r>
            <a:r>
              <a:rPr lang="zh-CN" altLang="en-US" sz="2400">
                <a:latin typeface="Times New Roman" panose="02020503050405090304" pitchFamily="18" charset="0"/>
              </a:rPr>
              <a:t>程序</a:t>
            </a:r>
            <a:r>
              <a:rPr lang="en-US" altLang="zh-CN" sz="2400">
                <a:latin typeface="Times New Roman" panose="02020503050405090304" pitchFamily="18" charset="0"/>
              </a:rPr>
              <a:t>7-1</a:t>
            </a:r>
            <a:r>
              <a:rPr lang="zh-CN" altLang="en-US" sz="2400">
                <a:latin typeface="Times New Roman" panose="02020503050405090304" pitchFamily="18" charset="0"/>
              </a:rPr>
              <a:t>类</a:t>
            </a:r>
            <a:r>
              <a:rPr lang="en-US" altLang="zh-CN" sz="2400">
                <a:latin typeface="Times New Roman" panose="02020503050405090304" pitchFamily="18" charset="0"/>
              </a:rPr>
              <a:t>SortedChain</a:t>
            </a:r>
            <a:endParaRPr lang="zh-CN" altLang="en-US" sz="2400">
              <a:latin typeface="Times New Roman" panose="0202050305040509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B5DF7D6-37C5-4ECE-ADA7-A8373BDD89B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EB16AF1-C4C6-4FCD-808C-52F7A15D605C}" type="datetime7">
              <a:rPr kumimoji="1" lang="zh-CN" altLang="en-US" sz="1200">
                <a:latin typeface="+mn-ea"/>
              </a:rPr>
            </a:fld>
            <a:endParaRPr kumimoji="1" lang="en-US" altLang="zh-CN" sz="1200">
              <a:latin typeface="+mn-ea"/>
            </a:endParaRPr>
          </a:p>
        </p:txBody>
      </p:sp>
      <p:sp>
        <p:nvSpPr>
          <p:cNvPr id="23556"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t>7.2	Linear List Representation</a:t>
            </a:r>
            <a:endParaRPr lang="zh-CN" altLang="en-US" sz="3400"/>
          </a:p>
        </p:txBody>
      </p:sp>
      <p:sp>
        <p:nvSpPr>
          <p:cNvPr id="23557" name="Rectangle 3"/>
          <p:cNvSpPr>
            <a:spLocks noGrp="1" noChangeArrowheads="1"/>
          </p:cNvSpPr>
          <p:nvPr>
            <p:ph type="body" idx="4294967295"/>
          </p:nvPr>
        </p:nvSpPr>
        <p:spPr>
          <a:xfrm>
            <a:off x="595313" y="1600200"/>
            <a:ext cx="8091487" cy="453072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503050405090304" pitchFamily="18" charset="0"/>
              </a:rPr>
              <a:t>template&lt;class E, class K&gt;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bool SortedChain&lt;E,K&gt;::</a:t>
            </a:r>
            <a:r>
              <a:rPr lang="en-US" altLang="zh-CN" sz="2400">
                <a:solidFill>
                  <a:schemeClr val="hlink"/>
                </a:solidFill>
                <a:latin typeface="Times New Roman" panose="02020503050405090304" pitchFamily="18" charset="0"/>
              </a:rPr>
              <a:t>Search</a:t>
            </a:r>
            <a:r>
              <a:rPr lang="en-US" altLang="zh-CN" sz="2400">
                <a:latin typeface="Times New Roman" panose="02020503050405090304" pitchFamily="18" charset="0"/>
              </a:rPr>
              <a:t>(const K&amp; k, E&amp; e) const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r>
              <a:rPr lang="zh-CN" altLang="en-US" sz="2400">
                <a:latin typeface="Times New Roman" panose="02020503050405090304" pitchFamily="18" charset="0"/>
              </a:rPr>
              <a:t>搜索与</a:t>
            </a:r>
            <a:r>
              <a:rPr lang="en-US" altLang="zh-CN" sz="2400">
                <a:latin typeface="Times New Roman" panose="02020503050405090304" pitchFamily="18" charset="0"/>
              </a:rPr>
              <a:t>k</a:t>
            </a:r>
            <a:r>
              <a:rPr lang="zh-CN" altLang="en-US" sz="2400">
                <a:latin typeface="Times New Roman" panose="02020503050405090304" pitchFamily="18" charset="0"/>
              </a:rPr>
              <a:t>匹配的元素，结果放入</a:t>
            </a:r>
            <a:r>
              <a:rPr lang="en-US" altLang="zh-CN" sz="2400">
                <a:latin typeface="Times New Roman" panose="02020503050405090304" pitchFamily="18" charset="0"/>
              </a:rPr>
              <a:t>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SortedChainNode&lt;E,K&gt; *p = first;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search for match with k</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while (p &amp;&amp; p-&gt;data &lt; k)</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p = p-&gt;link;</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verify match</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if (p &amp;&amp; p-&gt;data == k) // yes, found match</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{e = p-&gt;data; return true; }</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return false; // no match</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a:t>
            </a:r>
            <a:r>
              <a:rPr lang="zh-CN" altLang="en-US" sz="2400">
                <a:latin typeface="Times New Roman" panose="02020503050405090304" pitchFamily="18" charset="0"/>
              </a:rPr>
              <a:t>程序</a:t>
            </a:r>
            <a:r>
              <a:rPr lang="en-US" altLang="zh-CN" sz="2400">
                <a:latin typeface="Times New Roman" panose="02020503050405090304" pitchFamily="18" charset="0"/>
              </a:rPr>
              <a:t>7-2 </a:t>
            </a:r>
            <a:r>
              <a:rPr lang="zh-CN" altLang="en-US" sz="2400">
                <a:latin typeface="Times New Roman" panose="02020503050405090304" pitchFamily="18" charset="0"/>
              </a:rPr>
              <a:t>类的成员函数</a:t>
            </a:r>
            <a:r>
              <a:rPr lang="en-US" altLang="zh-CN" sz="2400">
                <a:latin typeface="Times New Roman" panose="02020503050405090304" pitchFamily="18" charset="0"/>
              </a:rPr>
              <a:t>search </a:t>
            </a:r>
            <a:endParaRPr lang="zh-CN" altLang="en-US" sz="2400">
              <a:latin typeface="Times New Roman" panose="020205030504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50AA89E-387A-4E9F-8788-F6A2CAC9F46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C31CE4E-B155-4117-8F2D-1DF1E9CD2CC6}" type="datetime7">
              <a:rPr kumimoji="1" lang="zh-CN" altLang="en-US" sz="1200">
                <a:latin typeface="+mn-ea"/>
              </a:rPr>
            </a:fld>
            <a:endParaRPr kumimoji="1" lang="en-US" altLang="zh-CN" sz="1200">
              <a:latin typeface="+mn-ea"/>
            </a:endParaRPr>
          </a:p>
        </p:txBody>
      </p:sp>
      <p:sp>
        <p:nvSpPr>
          <p:cNvPr id="24580"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t>7.2	Linear List Representation</a:t>
            </a:r>
            <a:endParaRPr lang="zh-CN" altLang="en-US" sz="3400"/>
          </a:p>
        </p:txBody>
      </p:sp>
      <p:sp>
        <p:nvSpPr>
          <p:cNvPr id="24581" name="Rectangle 3"/>
          <p:cNvSpPr>
            <a:spLocks noGrp="1" noChangeArrowheads="1"/>
          </p:cNvSpPr>
          <p:nvPr>
            <p:ph type="body" idx="4294967295"/>
          </p:nvPr>
        </p:nvSpPr>
        <p:spPr>
          <a:xfrm>
            <a:off x="395288" y="260350"/>
            <a:ext cx="8486775" cy="6307138"/>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503050405090304" pitchFamily="18" charset="0"/>
              </a:rPr>
              <a:t>template&lt;class E, class 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SortedChain&lt;E,K&gt;&amp; SortedChain&lt;E,K&gt;::</a:t>
            </a:r>
            <a:r>
              <a:rPr lang="en-US" altLang="zh-CN" sz="2000">
                <a:solidFill>
                  <a:schemeClr val="hlink"/>
                </a:solidFill>
                <a:latin typeface="Times New Roman" panose="02020503050405090304" pitchFamily="18" charset="0"/>
              </a:rPr>
              <a:t>Delete</a:t>
            </a:r>
            <a:r>
              <a:rPr lang="en-US" altLang="zh-CN" sz="2000">
                <a:latin typeface="Times New Roman" panose="02020503050405090304" pitchFamily="18" charset="0"/>
              </a:rPr>
              <a:t>(const K&amp; k, E&amp;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删除与</a:t>
            </a:r>
            <a:r>
              <a:rPr lang="en-US" altLang="zh-CN" sz="2000">
                <a:latin typeface="Times New Roman" panose="02020503050405090304" pitchFamily="18" charset="0"/>
              </a:rPr>
              <a:t>k</a:t>
            </a:r>
            <a:r>
              <a:rPr lang="zh-CN" altLang="en-US" sz="2000">
                <a:latin typeface="Times New Roman" panose="02020503050405090304" pitchFamily="18" charset="0"/>
              </a:rPr>
              <a:t>相匹配的元素并将被删除的元素放入</a:t>
            </a:r>
            <a:r>
              <a:rPr lang="en-US" altLang="zh-CN" sz="2000">
                <a:latin typeface="Times New Roman" panose="02020503050405090304" pitchFamily="18" charset="0"/>
              </a:rPr>
              <a:t>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SortedChainNode&lt;E,K&gt;  *p = first,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*tp = 0; // </a:t>
            </a:r>
            <a:r>
              <a:rPr lang="zh-CN" altLang="en-US" sz="2000">
                <a:latin typeface="Times New Roman" panose="02020503050405090304" pitchFamily="18" charset="0"/>
              </a:rPr>
              <a:t>跟踪</a:t>
            </a:r>
            <a:r>
              <a:rPr lang="en-US" altLang="zh-CN" sz="2000">
                <a:latin typeface="Times New Roman" panose="02020503050405090304" pitchFamily="18" charset="0"/>
              </a:rPr>
              <a:t>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while (p &amp;&amp; p-&gt;data &lt; k) { //</a:t>
            </a:r>
            <a:r>
              <a:rPr lang="zh-CN" altLang="en-US" sz="2000">
                <a:latin typeface="Times New Roman" panose="02020503050405090304" pitchFamily="18" charset="0"/>
              </a:rPr>
              <a:t>搜索与</a:t>
            </a:r>
            <a:r>
              <a:rPr lang="en-US" altLang="zh-CN" sz="2000">
                <a:latin typeface="Times New Roman" panose="02020503050405090304" pitchFamily="18" charset="0"/>
              </a:rPr>
              <a:t>k</a:t>
            </a:r>
            <a:r>
              <a:rPr lang="zh-CN" altLang="en-US" sz="2000">
                <a:latin typeface="Times New Roman" panose="02020503050405090304" pitchFamily="18" charset="0"/>
              </a:rPr>
              <a:t>相匹配的元素</a:t>
            </a:r>
            <a:endParaRPr lang="zh-CN" altLang="en-US" sz="2000">
              <a:latin typeface="Times New Roman" panose="02020503050405090304" pitchFamily="18" charset="0"/>
            </a:endParaRPr>
          </a:p>
          <a:p>
            <a:pPr eaLnBrk="1" hangingPunct="1">
              <a:lnSpc>
                <a:spcPct val="80000"/>
              </a:lnSpc>
              <a:buFont typeface="Wingdings" panose="05000000000000000000" pitchFamily="2" charset="2"/>
              <a:buNone/>
            </a:pPr>
            <a:r>
              <a:rPr lang="zh-CN" altLang="en-US" sz="2000">
                <a:latin typeface="Times New Roman" panose="02020503050405090304" pitchFamily="18" charset="0"/>
              </a:rPr>
              <a:t>      </a:t>
            </a:r>
            <a:r>
              <a:rPr lang="en-US" altLang="zh-CN" sz="2000">
                <a:latin typeface="Times New Roman" panose="02020503050405090304" pitchFamily="18" charset="0"/>
              </a:rPr>
              <a:t>tp =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p = p-&gt;link;</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if ( p &amp;&amp; p-&gt;data == k ) { // found a match</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e = p-&gt;data;    // save data</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remove p from chain</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if (tp) tp-&gt;link = p-&gt;link;</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else first = p-&gt;link;     // p is first node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delete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return *this;</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throw BadInput();  	// no match</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solidFill>
                  <a:schemeClr val="folHlink"/>
                </a:solidFill>
                <a:latin typeface="Times New Roman" panose="02020503050405090304" pitchFamily="18" charset="0"/>
              </a:rPr>
              <a:t>   return *this;            	// Visual C++ needs this line</a:t>
            </a:r>
            <a:endParaRPr lang="en-US" altLang="zh-CN" sz="20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程序</a:t>
            </a:r>
            <a:r>
              <a:rPr lang="en-US" altLang="zh-CN" sz="2000">
                <a:latin typeface="Times New Roman" panose="02020503050405090304" pitchFamily="18" charset="0"/>
              </a:rPr>
              <a:t>7-2  </a:t>
            </a:r>
            <a:r>
              <a:rPr lang="zh-CN" altLang="en-US" sz="2000">
                <a:latin typeface="Times New Roman" panose="02020503050405090304" pitchFamily="18" charset="0"/>
              </a:rPr>
              <a:t>类的成员函数</a:t>
            </a:r>
            <a:r>
              <a:rPr lang="en-US" altLang="zh-CN" sz="2000">
                <a:latin typeface="Times New Roman" panose="02020503050405090304" pitchFamily="18" charset="0"/>
              </a:rPr>
              <a:t>Delete</a:t>
            </a:r>
            <a:endParaRPr lang="zh-CN" altLang="en-US" sz="2000">
              <a:latin typeface="Times New Roman" panose="0202050305040509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FDE9F88-3AC7-4D61-AA9F-7E20204DBC4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6FFEA5B-A6BF-485F-8018-AD7FAB4DC4BB}" type="datetime7">
              <a:rPr kumimoji="1" lang="zh-CN" altLang="en-US" sz="1200">
                <a:latin typeface="+mn-ea"/>
              </a:rPr>
            </a:fld>
            <a:endParaRPr kumimoji="1" lang="en-US" altLang="zh-CN" sz="1200">
              <a:latin typeface="+mn-ea"/>
            </a:endParaRPr>
          </a:p>
        </p:txBody>
      </p:sp>
      <p:sp>
        <p:nvSpPr>
          <p:cNvPr id="2560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t>7.2	Linear List Representation</a:t>
            </a:r>
            <a:endParaRPr lang="zh-CN" altLang="en-US" sz="3400"/>
          </a:p>
        </p:txBody>
      </p:sp>
      <p:sp>
        <p:nvSpPr>
          <p:cNvPr id="25605" name="Rectangle 3"/>
          <p:cNvSpPr>
            <a:spLocks noGrp="1" noChangeArrowheads="1"/>
          </p:cNvSpPr>
          <p:nvPr>
            <p:ph type="body" idx="4294967295"/>
          </p:nvPr>
        </p:nvSpPr>
        <p:spPr>
          <a:xfrm>
            <a:off x="395288" y="404813"/>
            <a:ext cx="8486775" cy="6162675"/>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503050405090304" pitchFamily="18" charset="0"/>
              </a:rPr>
              <a:t>template&lt;class E, class 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SortedChain&lt;E,K&gt;&amp; SortedChain&lt;E,K&gt;::</a:t>
            </a:r>
            <a:r>
              <a:rPr lang="en-US" altLang="zh-CN" sz="2000">
                <a:solidFill>
                  <a:schemeClr val="hlink"/>
                </a:solidFill>
                <a:latin typeface="Times New Roman" panose="02020503050405090304" pitchFamily="18" charset="0"/>
              </a:rPr>
              <a:t>Insert</a:t>
            </a:r>
            <a:r>
              <a:rPr lang="en-US" altLang="zh-CN" sz="2000">
                <a:latin typeface="Times New Roman" panose="02020503050405090304" pitchFamily="18" charset="0"/>
              </a:rPr>
              <a:t> (const E&amp;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Insert e, throw an exception if no space.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SortedChainNode&lt;E,K&gt; *p = first,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*tp = 0;   // trail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move tp so that e can be inserted after tp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while (p &amp;&amp; p-&gt;data &lt; e)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tp =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p = p-&gt;link;</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setup a new node *q for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SortedChainNode&lt;E,K&gt; *q = new SortedChainNode&lt;E,K&gt;;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q-&gt;data =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insert node just after tp before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q-&gt;link =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if (tp) tp-&gt;link = q;</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else first = q;</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return *this;</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a:t>
            </a:r>
            <a:r>
              <a:rPr lang="zh-CN" altLang="en-US" sz="2000">
                <a:latin typeface="Times New Roman" panose="02020503050405090304" pitchFamily="18" charset="0"/>
              </a:rPr>
              <a:t>程序</a:t>
            </a:r>
            <a:r>
              <a:rPr lang="en-US" altLang="zh-CN" sz="2000">
                <a:latin typeface="Times New Roman" panose="02020503050405090304" pitchFamily="18" charset="0"/>
              </a:rPr>
              <a:t>7-3  </a:t>
            </a:r>
            <a:r>
              <a:rPr lang="zh-CN" altLang="en-US" sz="2000">
                <a:latin typeface="Times New Roman" panose="02020503050405090304" pitchFamily="18" charset="0"/>
              </a:rPr>
              <a:t>类的成员函数</a:t>
            </a:r>
            <a:r>
              <a:rPr lang="en-US" altLang="zh-CN" sz="2000">
                <a:solidFill>
                  <a:schemeClr val="hlink"/>
                </a:solidFill>
                <a:latin typeface="Times New Roman" panose="02020503050405090304" pitchFamily="18" charset="0"/>
              </a:rPr>
              <a:t>Insert</a:t>
            </a:r>
            <a:r>
              <a:rPr lang="en-US" altLang="zh-CN" sz="2000">
                <a:latin typeface="Times New Roman" panose="02020503050405090304" pitchFamily="18" charset="0"/>
              </a:rPr>
              <a:t> </a:t>
            </a:r>
            <a:endParaRPr lang="zh-CN" altLang="en-US" sz="2000">
              <a:latin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68313" y="1889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902147" name="Rectangle 3"/>
          <p:cNvSpPr>
            <a:spLocks noGrp="1" noChangeArrowheads="1"/>
          </p:cNvSpPr>
          <p:nvPr>
            <p:ph type="body" idx="4294967295"/>
          </p:nvPr>
        </p:nvSpPr>
        <p:spPr>
          <a:xfrm>
            <a:off x="179388" y="1341438"/>
            <a:ext cx="8702675" cy="5226050"/>
          </a:xfrm>
        </p:spPr>
        <p:txBody>
          <a:bodyPr/>
          <a:lstStyle/>
          <a:p>
            <a:pPr eaLnBrk="1" hangingPunct="1">
              <a:lnSpc>
                <a:spcPct val="90000"/>
              </a:lnSpc>
            </a:pPr>
            <a:r>
              <a:rPr lang="zh-CN" altLang="en-US"/>
              <a:t>计算机科学技术领域中“查找”的概念</a:t>
            </a:r>
            <a:endParaRPr lang="zh-CN" altLang="en-US">
              <a:latin typeface="Times New Roman" panose="02020503050405090304" pitchFamily="18" charset="0"/>
            </a:endParaRPr>
          </a:p>
          <a:p>
            <a:pPr lvl="1" eaLnBrk="1" hangingPunct="1">
              <a:lnSpc>
                <a:spcPct val="90000"/>
              </a:lnSpc>
            </a:pPr>
            <a:r>
              <a:rPr lang="zh-CN" altLang="en-US"/>
              <a:t>查找表是</a:t>
            </a:r>
            <a:r>
              <a:rPr lang="zh-CN" altLang="en-US">
                <a:solidFill>
                  <a:schemeClr val="hlink"/>
                </a:solidFill>
              </a:rPr>
              <a:t>记录的集合</a:t>
            </a:r>
            <a:r>
              <a:rPr lang="zh-CN" altLang="en-US"/>
              <a:t>，每个记录至少</a:t>
            </a:r>
            <a:r>
              <a:rPr lang="zh-CN" altLang="en-US">
                <a:solidFill>
                  <a:schemeClr val="hlink"/>
                </a:solidFill>
              </a:rPr>
              <a:t>包含一个关键字</a:t>
            </a:r>
            <a:r>
              <a:rPr lang="zh-CN" altLang="en-US"/>
              <a:t>；</a:t>
            </a:r>
            <a:endParaRPr lang="zh-CN" altLang="en-US"/>
          </a:p>
          <a:p>
            <a:pPr lvl="1" eaLnBrk="1" hangingPunct="1">
              <a:lnSpc>
                <a:spcPct val="90000"/>
              </a:lnSpc>
            </a:pPr>
            <a:r>
              <a:rPr lang="zh-CN" altLang="en-US"/>
              <a:t>查找：关键字值——</a:t>
            </a:r>
            <a:r>
              <a:rPr lang="en-US" altLang="zh-CN"/>
              <a:t>&gt;</a:t>
            </a:r>
            <a:r>
              <a:rPr lang="zh-CN" altLang="en-US"/>
              <a:t>一个记录；</a:t>
            </a:r>
            <a:endParaRPr lang="zh-CN" altLang="en-US"/>
          </a:p>
          <a:p>
            <a:pPr lvl="1" eaLnBrk="1" hangingPunct="1">
              <a:lnSpc>
                <a:spcPct val="90000"/>
              </a:lnSpc>
            </a:pPr>
            <a:r>
              <a:rPr lang="zh-CN" altLang="en-US"/>
              <a:t>主关键字：唯一对应一个记录的关键字值，如学号</a:t>
            </a:r>
            <a:r>
              <a:rPr lang="en-US" altLang="zh-CN"/>
              <a:t>; </a:t>
            </a:r>
            <a:r>
              <a:rPr lang="zh-CN" altLang="en-US"/>
              <a:t>次关键字</a:t>
            </a:r>
            <a:r>
              <a:rPr lang="en-US" altLang="zh-CN"/>
              <a:t>: </a:t>
            </a:r>
            <a:r>
              <a:rPr lang="zh-CN" altLang="en-US"/>
              <a:t>如姓名</a:t>
            </a:r>
            <a:endParaRPr lang="zh-CN" altLang="en-US"/>
          </a:p>
          <a:p>
            <a:pPr lvl="1" eaLnBrk="1" hangingPunct="1">
              <a:lnSpc>
                <a:spcPct val="90000"/>
              </a:lnSpc>
            </a:pPr>
            <a:r>
              <a:rPr lang="zh-CN" altLang="en-US"/>
              <a:t>查找的结果</a:t>
            </a:r>
            <a:r>
              <a:rPr lang="en-US" altLang="zh-CN"/>
              <a:t>: </a:t>
            </a:r>
            <a:endParaRPr lang="en-US" altLang="zh-CN"/>
          </a:p>
          <a:p>
            <a:pPr lvl="2" eaLnBrk="1" hangingPunct="1">
              <a:lnSpc>
                <a:spcPct val="90000"/>
              </a:lnSpc>
            </a:pPr>
            <a:r>
              <a:rPr lang="zh-CN" altLang="en-US"/>
              <a:t>成功查找：找到了相应的记录</a:t>
            </a:r>
            <a:r>
              <a:rPr lang="en-US" altLang="zh-CN"/>
              <a:t>;</a:t>
            </a:r>
            <a:endParaRPr lang="en-US" altLang="zh-CN"/>
          </a:p>
          <a:p>
            <a:pPr lvl="2" eaLnBrk="1" hangingPunct="1">
              <a:lnSpc>
                <a:spcPct val="90000"/>
              </a:lnSpc>
            </a:pPr>
            <a:r>
              <a:rPr lang="zh-CN" altLang="en-US"/>
              <a:t>不成功查找：找不到相应的记录</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02147">
                                            <p:txEl>
                                              <p:pRg st="0" end="0"/>
                                            </p:txEl>
                                          </p:spTgt>
                                        </p:tgtEl>
                                        <p:attrNameLst>
                                          <p:attrName>style.visibility</p:attrName>
                                        </p:attrNameLst>
                                      </p:cBhvr>
                                      <p:to>
                                        <p:strVal val="visible"/>
                                      </p:to>
                                    </p:set>
                                    <p:anim calcmode="lin" valueType="num">
                                      <p:cBhvr additive="base">
                                        <p:cTn id="7" dur="500" fill="hold"/>
                                        <p:tgtEl>
                                          <p:spTgt spid="902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21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02147">
                                            <p:txEl>
                                              <p:pRg st="1" end="1"/>
                                            </p:txEl>
                                          </p:spTgt>
                                        </p:tgtEl>
                                        <p:attrNameLst>
                                          <p:attrName>style.visibility</p:attrName>
                                        </p:attrNameLst>
                                      </p:cBhvr>
                                      <p:to>
                                        <p:strVal val="visible"/>
                                      </p:to>
                                    </p:set>
                                    <p:anim calcmode="lin" valueType="num">
                                      <p:cBhvr additive="base">
                                        <p:cTn id="12" dur="500" fill="hold"/>
                                        <p:tgtEl>
                                          <p:spTgt spid="9021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021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02147">
                                            <p:txEl>
                                              <p:pRg st="2" end="2"/>
                                            </p:txEl>
                                          </p:spTgt>
                                        </p:tgtEl>
                                        <p:attrNameLst>
                                          <p:attrName>style.visibility</p:attrName>
                                        </p:attrNameLst>
                                      </p:cBhvr>
                                      <p:to>
                                        <p:strVal val="visible"/>
                                      </p:to>
                                    </p:set>
                                    <p:anim calcmode="lin" valueType="num">
                                      <p:cBhvr additive="base">
                                        <p:cTn id="17" dur="500" fill="hold"/>
                                        <p:tgtEl>
                                          <p:spTgt spid="902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21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02147">
                                            <p:txEl>
                                              <p:pRg st="3" end="3"/>
                                            </p:txEl>
                                          </p:spTgt>
                                        </p:tgtEl>
                                        <p:attrNameLst>
                                          <p:attrName>style.visibility</p:attrName>
                                        </p:attrNameLst>
                                      </p:cBhvr>
                                      <p:to>
                                        <p:strVal val="visible"/>
                                      </p:to>
                                    </p:set>
                                    <p:anim calcmode="lin" valueType="num">
                                      <p:cBhvr additive="base">
                                        <p:cTn id="22" dur="500" fill="hold"/>
                                        <p:tgtEl>
                                          <p:spTgt spid="9021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021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902147">
                                            <p:txEl>
                                              <p:pRg st="4" end="4"/>
                                            </p:txEl>
                                          </p:spTgt>
                                        </p:tgtEl>
                                        <p:attrNameLst>
                                          <p:attrName>style.visibility</p:attrName>
                                        </p:attrNameLst>
                                      </p:cBhvr>
                                      <p:to>
                                        <p:strVal val="visible"/>
                                      </p:to>
                                    </p:set>
                                    <p:anim calcmode="lin" valueType="num">
                                      <p:cBhvr additive="base">
                                        <p:cTn id="27" dur="500" fill="hold"/>
                                        <p:tgtEl>
                                          <p:spTgt spid="9021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2147">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902147">
                                            <p:txEl>
                                              <p:pRg st="5" end="5"/>
                                            </p:txEl>
                                          </p:spTgt>
                                        </p:tgtEl>
                                        <p:attrNameLst>
                                          <p:attrName>style.visibility</p:attrName>
                                        </p:attrNameLst>
                                      </p:cBhvr>
                                      <p:to>
                                        <p:strVal val="visible"/>
                                      </p:to>
                                    </p:set>
                                    <p:anim calcmode="lin" valueType="num">
                                      <p:cBhvr additive="base">
                                        <p:cTn id="32" dur="500" fill="hold"/>
                                        <p:tgtEl>
                                          <p:spTgt spid="90214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02147">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902147">
                                            <p:txEl>
                                              <p:pRg st="6" end="6"/>
                                            </p:txEl>
                                          </p:spTgt>
                                        </p:tgtEl>
                                        <p:attrNameLst>
                                          <p:attrName>style.visibility</p:attrName>
                                        </p:attrNameLst>
                                      </p:cBhvr>
                                      <p:to>
                                        <p:strVal val="visible"/>
                                      </p:to>
                                    </p:set>
                                    <p:anim calcmode="lin" valueType="num">
                                      <p:cBhvr additive="base">
                                        <p:cTn id="37" dur="500" fill="hold"/>
                                        <p:tgtEl>
                                          <p:spTgt spid="90214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2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279B7A8-BECA-4939-B61D-CBEA23C088B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6F460DEA-DC22-4627-BFCF-28F75AF552AF}" type="datetime7">
              <a:rPr kumimoji="1" lang="zh-CN" altLang="en-US" sz="1200">
                <a:latin typeface="+mn-ea"/>
              </a:rPr>
            </a:fld>
            <a:endParaRPr kumimoji="1" lang="en-US" altLang="zh-CN" sz="1200">
              <a:latin typeface="+mn-ea"/>
            </a:endParaRPr>
          </a:p>
        </p:txBody>
      </p:sp>
      <p:sp>
        <p:nvSpPr>
          <p:cNvPr id="26628"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t>7.2	Linear List Representation</a:t>
            </a:r>
            <a:endParaRPr lang="zh-CN" altLang="en-US" sz="3400"/>
          </a:p>
        </p:txBody>
      </p:sp>
      <p:sp>
        <p:nvSpPr>
          <p:cNvPr id="26629" name="Rectangle 3"/>
          <p:cNvSpPr>
            <a:spLocks noGrp="1" noChangeArrowheads="1"/>
          </p:cNvSpPr>
          <p:nvPr>
            <p:ph type="body" idx="4294967295"/>
          </p:nvPr>
        </p:nvSpPr>
        <p:spPr>
          <a:xfrm>
            <a:off x="395288" y="260350"/>
            <a:ext cx="8486775" cy="6307138"/>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503050405090304" pitchFamily="18" charset="0"/>
              </a:rPr>
              <a:t>template&lt;class E, class 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SortedChain&lt;E,K&gt;&amp; SortedChain&lt;E,K&gt;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chemeClr val="hlink"/>
                </a:solidFill>
                <a:latin typeface="Times New Roman" panose="02020503050405090304" pitchFamily="18" charset="0"/>
              </a:rPr>
              <a:t>DistinctInsert</a:t>
            </a:r>
            <a:r>
              <a:rPr lang="en-US" altLang="zh-CN" sz="2000">
                <a:latin typeface="Times New Roman" panose="02020503050405090304" pitchFamily="18" charset="0"/>
              </a:rPr>
              <a:t> (const E&amp;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a:t>
            </a:r>
            <a:r>
              <a:rPr lang="zh-CN" altLang="en-US" sz="2000">
                <a:latin typeface="Times New Roman" panose="02020503050405090304" pitchFamily="18" charset="0"/>
              </a:rPr>
              <a:t>如果表中不存在关键值与</a:t>
            </a:r>
            <a:r>
              <a:rPr lang="en-US" altLang="zh-CN" sz="2000">
                <a:latin typeface="Times New Roman" panose="02020503050405090304" pitchFamily="18" charset="0"/>
              </a:rPr>
              <a:t>e</a:t>
            </a:r>
            <a:r>
              <a:rPr lang="zh-CN" altLang="en-US" sz="2000">
                <a:latin typeface="Times New Roman" panose="02020503050405090304" pitchFamily="18" charset="0"/>
              </a:rPr>
              <a:t>相同的元素，则插入</a:t>
            </a:r>
            <a:r>
              <a:rPr lang="en-US" altLang="zh-CN" sz="2000">
                <a:latin typeface="Times New Roman" panose="02020503050405090304" pitchFamily="18" charset="0"/>
              </a:rPr>
              <a:t>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SortedChainNode&lt;E,K&gt; *p = first, *tp = 0;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while (p &amp;&amp; p-&gt;data &lt; e)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tp =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p = p-&gt;link;</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chemeClr val="folHlink"/>
                </a:solidFill>
                <a:latin typeface="Times New Roman" panose="02020503050405090304" pitchFamily="18" charset="0"/>
              </a:rPr>
              <a:t>// check if duplicate</a:t>
            </a:r>
            <a:endParaRPr lang="en-US" altLang="zh-CN" sz="20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solidFill>
                  <a:schemeClr val="folHlink"/>
                </a:solidFill>
                <a:latin typeface="Times New Roman" panose="02020503050405090304" pitchFamily="18" charset="0"/>
              </a:rPr>
              <a:t>   if (p &amp;&amp; p-&gt;data == e) throw BadInput();</a:t>
            </a:r>
            <a:endParaRPr lang="en-US" altLang="zh-CN" sz="20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not duplicate, set up node for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SortedChainNode&lt;E,K&gt; *q = new SortedChainNode&lt;E,K&gt;;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q-&gt;data =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insert node just after tp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q-&gt;link =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if (tp) tp-&gt;link = q;</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else first = q;</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return *this;</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a:t>
            </a:r>
            <a:r>
              <a:rPr lang="zh-CN" altLang="en-US" sz="2000">
                <a:latin typeface="Times New Roman" panose="02020503050405090304" pitchFamily="18" charset="0"/>
              </a:rPr>
              <a:t>程序</a:t>
            </a:r>
            <a:r>
              <a:rPr lang="en-US" altLang="zh-CN" sz="2000">
                <a:latin typeface="Times New Roman" panose="02020503050405090304" pitchFamily="18" charset="0"/>
              </a:rPr>
              <a:t>7-3  </a:t>
            </a:r>
            <a:r>
              <a:rPr lang="zh-CN" altLang="en-US" sz="2000">
                <a:latin typeface="Times New Roman" panose="02020503050405090304" pitchFamily="18" charset="0"/>
              </a:rPr>
              <a:t>类的成员函数</a:t>
            </a:r>
            <a:r>
              <a:rPr lang="en-US" altLang="zh-CN" sz="2000">
                <a:latin typeface="Times New Roman" panose="02020503050405090304" pitchFamily="18" charset="0"/>
              </a:rPr>
              <a:t>DistinctInsert </a:t>
            </a:r>
            <a:endParaRPr lang="zh-CN" altLang="en-US" sz="2000">
              <a:latin typeface="Times New Roman" panose="0202050305040509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207FA14-5D49-4DD1-AAAE-78B3FF15A2F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E066D16-5EE4-4D7E-9F9A-C107998465C3}" type="datetime7">
              <a:rPr kumimoji="1" lang="zh-CN" altLang="en-US" sz="1200">
                <a:latin typeface="+mn-ea"/>
              </a:rPr>
            </a:fld>
            <a:endParaRPr kumimoji="1" lang="en-US" altLang="zh-CN" sz="1200">
              <a:latin typeface="+mn-ea"/>
            </a:endParaRPr>
          </a:p>
        </p:txBody>
      </p:sp>
      <p:sp>
        <p:nvSpPr>
          <p:cNvPr id="27652"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dirty="0">
                <a:solidFill>
                  <a:srgbClr val="C00000"/>
                </a:solidFill>
              </a:rPr>
              <a:t>7.3	 Skip List Representation</a:t>
            </a:r>
            <a:endParaRPr lang="zh-CN" altLang="en-US" sz="3400" dirty="0">
              <a:solidFill>
                <a:srgbClr val="C00000"/>
              </a:solidFill>
            </a:endParaRPr>
          </a:p>
        </p:txBody>
      </p:sp>
      <p:sp>
        <p:nvSpPr>
          <p:cNvPr id="27653" name="Rectangle 3"/>
          <p:cNvSpPr>
            <a:spLocks noGrp="1" noChangeArrowheads="1"/>
          </p:cNvSpPr>
          <p:nvPr>
            <p:ph type="body" idx="4294967295"/>
          </p:nvPr>
        </p:nvSpPr>
        <p:spPr>
          <a:xfrm>
            <a:off x="595313" y="1738313"/>
            <a:ext cx="8091487" cy="4392612"/>
          </a:xfrm>
        </p:spPr>
        <p:txBody>
          <a:bodyPr/>
          <a:lstStyle/>
          <a:p>
            <a:pPr eaLnBrk="1" hangingPunct="1"/>
            <a:r>
              <a:rPr lang="en-US" altLang="zh-CN" sz="3600">
                <a:solidFill>
                  <a:schemeClr val="folHlink"/>
                </a:solidFill>
                <a:latin typeface="Times New Roman" panose="02020503050405090304" pitchFamily="18" charset="0"/>
              </a:rPr>
              <a:t>7.3.1 </a:t>
            </a:r>
            <a:r>
              <a:rPr lang="zh-CN" altLang="en-US" sz="3600">
                <a:solidFill>
                  <a:schemeClr val="folHlink"/>
                </a:solidFill>
                <a:latin typeface="Times New Roman" panose="02020503050405090304" pitchFamily="18" charset="0"/>
              </a:rPr>
              <a:t>理想情况</a:t>
            </a:r>
            <a:endParaRPr lang="zh-CN" altLang="en-US" sz="3600">
              <a:solidFill>
                <a:schemeClr val="folHlink"/>
              </a:solidFill>
              <a:latin typeface="Times New Roman" panose="02020503050405090304" pitchFamily="18" charset="0"/>
            </a:endParaRPr>
          </a:p>
          <a:p>
            <a:pPr eaLnBrk="1" hangingPunct="1"/>
            <a:r>
              <a:rPr lang="zh-CN" altLang="en-US">
                <a:latin typeface="Times New Roman" panose="02020503050405090304" pitchFamily="18" charset="0"/>
              </a:rPr>
              <a:t>在一个使用有序链表描述的具有</a:t>
            </a:r>
            <a:r>
              <a:rPr lang="en-US" altLang="zh-CN">
                <a:latin typeface="Times New Roman" panose="02020503050405090304" pitchFamily="18" charset="0"/>
              </a:rPr>
              <a:t>n</a:t>
            </a:r>
            <a:r>
              <a:rPr lang="zh-CN" altLang="en-US">
                <a:latin typeface="Times New Roman" panose="02020503050405090304" pitchFamily="18" charset="0"/>
              </a:rPr>
              <a:t>个元素的字典中进行搜索，至多需进行</a:t>
            </a:r>
            <a:r>
              <a:rPr lang="en-US" altLang="zh-CN">
                <a:latin typeface="Times New Roman" panose="02020503050405090304" pitchFamily="18" charset="0"/>
              </a:rPr>
              <a:t>n</a:t>
            </a:r>
            <a:r>
              <a:rPr lang="zh-CN" altLang="en-US">
                <a:latin typeface="Times New Roman" panose="02020503050405090304" pitchFamily="18" charset="0"/>
              </a:rPr>
              <a:t>次比较。如果在链中部节点加一个指针，则比较次数可以减少到</a:t>
            </a:r>
            <a:r>
              <a:rPr lang="en-US" altLang="zh-CN">
                <a:latin typeface="Times New Roman" panose="02020503050405090304" pitchFamily="18" charset="0"/>
              </a:rPr>
              <a:t>n/2+1</a:t>
            </a:r>
            <a:r>
              <a:rPr lang="zh-CN" altLang="en-US">
                <a:latin typeface="Times New Roman" panose="02020503050405090304" pitchFamily="18" charset="0"/>
              </a:rPr>
              <a:t>。搜索时，首先将欲搜索元素与中间元素进行比较。如果欲搜索的元素较小，则仅需搜索链表的左半部分，否则，只要在链表右半部分进行比较即可。</a:t>
            </a:r>
            <a:endParaRPr lang="zh-CN" altLang="en-US">
              <a:latin typeface="Times New Roman" panose="0202050305040509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3"/>
          <p:cNvSpPr>
            <a:spLocks noGrp="1"/>
          </p:cNvSpPr>
          <p:nvPr>
            <p:ph type="sldNum" sz="quarter" idx="12"/>
          </p:nvPr>
        </p:nvSpPr>
        <p:spPr>
          <a:xfrm>
            <a:off x="323850" y="404813"/>
            <a:ext cx="504825" cy="431800"/>
          </a:xfrm>
          <a:ln>
            <a:miter lim="800000"/>
          </a:ln>
        </p:spPr>
        <p:txBody>
          <a:bodyPr anchor="b"/>
          <a:lstStyle/>
          <a:p>
            <a:pPr>
              <a:defRPr/>
            </a:pPr>
            <a:fld id="{C67A27AB-A432-410C-820E-71301D452D7A}" type="slidenum">
              <a:rPr lang="zh-CN" altLang="en-US" sz="1200">
                <a:solidFill>
                  <a:schemeClr val="bg2"/>
                </a:solidFill>
                <a:latin typeface="+mn-lt"/>
              </a:rPr>
            </a:fld>
            <a:endParaRPr lang="en-US" altLang="zh-CN" sz="1200">
              <a:solidFill>
                <a:schemeClr val="bg2"/>
              </a:solidFill>
              <a:latin typeface="+mn-lt"/>
            </a:endParaRPr>
          </a:p>
        </p:txBody>
      </p:sp>
      <p:sp>
        <p:nvSpPr>
          <p:cNvPr id="38" name="日期占位符 4"/>
          <p:cNvSpPr>
            <a:spLocks noGrp="1"/>
          </p:cNvSpPr>
          <p:nvPr>
            <p:ph type="dt" sz="quarter" idx="10"/>
          </p:nvPr>
        </p:nvSpPr>
        <p:spPr>
          <a:xfrm>
            <a:off x="34925" y="836613"/>
            <a:ext cx="1042988" cy="549275"/>
          </a:xfrm>
          <a:ln>
            <a:miter lim="800000"/>
          </a:ln>
        </p:spPr>
        <p:txBody>
          <a:bodyPr/>
          <a:lstStyle/>
          <a:p>
            <a:pPr>
              <a:defRPr/>
            </a:pPr>
            <a:fld id="{1520D95D-9A97-444E-AD7C-E1771FC1337C}" type="datetime7">
              <a:rPr kumimoji="1" lang="zh-CN" altLang="en-US" sz="1200">
                <a:latin typeface="+mn-ea"/>
              </a:rPr>
            </a:fld>
            <a:endParaRPr kumimoji="1" lang="en-US" altLang="zh-CN" sz="1200">
              <a:latin typeface="+mn-ea"/>
            </a:endParaRPr>
          </a:p>
        </p:txBody>
      </p:sp>
      <p:sp>
        <p:nvSpPr>
          <p:cNvPr id="28676" name="Rectangle 2"/>
          <p:cNvSpPr>
            <a:spLocks noGrp="1" noChangeArrowheads="1"/>
          </p:cNvSpPr>
          <p:nvPr>
            <p:ph type="title" idx="4294967295"/>
          </p:nvPr>
        </p:nvSpPr>
        <p:spPr>
          <a:xfrm>
            <a:off x="457200" y="468313"/>
            <a:ext cx="8229600" cy="92392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28677" name="Rectangle 3"/>
          <p:cNvSpPr>
            <a:spLocks noGrp="1" noChangeArrowheads="1"/>
          </p:cNvSpPr>
          <p:nvPr>
            <p:ph type="body" idx="4294967295"/>
          </p:nvPr>
        </p:nvSpPr>
        <p:spPr>
          <a:xfrm>
            <a:off x="531813" y="1600200"/>
            <a:ext cx="8091487" cy="3932238"/>
          </a:xfrm>
        </p:spPr>
        <p:txBody>
          <a:bodyPr/>
          <a:lstStyle/>
          <a:p>
            <a:pPr eaLnBrk="1" hangingPunct="1"/>
            <a:r>
              <a:rPr lang="zh-CN" altLang="en-US" sz="2800">
                <a:solidFill>
                  <a:schemeClr val="folHlink"/>
                </a:solidFill>
                <a:latin typeface="Times New Roman" panose="02020503050405090304" pitchFamily="18" charset="0"/>
              </a:rPr>
              <a:t>例</a:t>
            </a:r>
            <a:r>
              <a:rPr lang="en-US" altLang="zh-CN" sz="2800">
                <a:solidFill>
                  <a:schemeClr val="folHlink"/>
                </a:solidFill>
                <a:latin typeface="Times New Roman" panose="02020503050405090304" pitchFamily="18" charset="0"/>
              </a:rPr>
              <a:t>7-3:</a:t>
            </a:r>
            <a:r>
              <a:rPr lang="zh-CN" altLang="en-US" sz="2800">
                <a:latin typeface="Times New Roman" panose="02020503050405090304" pitchFamily="18" charset="0"/>
              </a:rPr>
              <a:t>下图有序链表中有七个元素。该链表有一个头节点和一个尾节点。节点中的数是该节点的值。对该链表的搜索可能要进行七次比较。</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现改造之，看改造后的图的办法，把最坏情况下的比较次数减少为四次。搜索一个元素时，首先将它与中间元素进行比较，然后根据得到的结果，或者与链的左半部比较或者与右半部比较。例如如果要找值为</a:t>
            </a:r>
            <a:r>
              <a:rPr lang="en-US" altLang="zh-CN" sz="2800">
                <a:latin typeface="Times New Roman" panose="02020503050405090304" pitchFamily="18" charset="0"/>
              </a:rPr>
              <a:t>26</a:t>
            </a:r>
            <a:r>
              <a:rPr lang="zh-CN" altLang="en-US" sz="2800">
                <a:latin typeface="Times New Roman" panose="02020503050405090304" pitchFamily="18" charset="0"/>
              </a:rPr>
              <a:t>的元素，只需查找</a:t>
            </a:r>
            <a:r>
              <a:rPr lang="en-US" altLang="zh-CN" sz="2800">
                <a:latin typeface="Times New Roman" panose="02020503050405090304" pitchFamily="18" charset="0"/>
              </a:rPr>
              <a:t>40</a:t>
            </a:r>
            <a:r>
              <a:rPr lang="zh-CN" altLang="en-US" sz="2800">
                <a:latin typeface="Times New Roman" panose="02020503050405090304" pitchFamily="18" charset="0"/>
              </a:rPr>
              <a:t>左边的元素。如果要查找值为</a:t>
            </a:r>
            <a:r>
              <a:rPr lang="en-US" altLang="zh-CN" sz="2800">
                <a:latin typeface="Times New Roman" panose="02020503050405090304" pitchFamily="18" charset="0"/>
              </a:rPr>
              <a:t>75</a:t>
            </a:r>
            <a:r>
              <a:rPr lang="zh-CN" altLang="en-US" sz="2800">
                <a:latin typeface="Times New Roman" panose="02020503050405090304" pitchFamily="18" charset="0"/>
              </a:rPr>
              <a:t>的元素，那么只对</a:t>
            </a:r>
            <a:r>
              <a:rPr lang="en-US" altLang="zh-CN" sz="2800">
                <a:latin typeface="Times New Roman" panose="02020503050405090304" pitchFamily="18" charset="0"/>
              </a:rPr>
              <a:t>40</a:t>
            </a:r>
            <a:r>
              <a:rPr lang="zh-CN" altLang="en-US" sz="2800">
                <a:latin typeface="Times New Roman" panose="02020503050405090304" pitchFamily="18" charset="0"/>
              </a:rPr>
              <a:t>以后的元素进行搜索即可。</a:t>
            </a:r>
            <a:endParaRPr lang="zh-CN" altLang="en-US" sz="2800">
              <a:latin typeface="Times New Roman" panose="02020503050405090304" pitchFamily="18" charset="0"/>
            </a:endParaRPr>
          </a:p>
        </p:txBody>
      </p:sp>
      <p:sp>
        <p:nvSpPr>
          <p:cNvPr id="918532" name="Rectangle 4"/>
          <p:cNvSpPr>
            <a:spLocks noChangeArrowheads="1"/>
          </p:cNvSpPr>
          <p:nvPr/>
        </p:nvSpPr>
        <p:spPr bwMode="auto">
          <a:xfrm>
            <a:off x="1042988" y="63103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33" name="Rectangle 5"/>
          <p:cNvSpPr>
            <a:spLocks noChangeArrowheads="1"/>
          </p:cNvSpPr>
          <p:nvPr/>
        </p:nvSpPr>
        <p:spPr bwMode="auto">
          <a:xfrm>
            <a:off x="1619250"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918534" name="Rectangle 6"/>
          <p:cNvSpPr>
            <a:spLocks noChangeArrowheads="1"/>
          </p:cNvSpPr>
          <p:nvPr/>
        </p:nvSpPr>
        <p:spPr bwMode="auto">
          <a:xfrm>
            <a:off x="1906588"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35" name="Line 7"/>
          <p:cNvSpPr>
            <a:spLocks noChangeShapeType="1"/>
          </p:cNvSpPr>
          <p:nvPr/>
        </p:nvSpPr>
        <p:spPr bwMode="auto">
          <a:xfrm>
            <a:off x="1187450"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36" name="Rectangle 8"/>
          <p:cNvSpPr>
            <a:spLocks noChangeArrowheads="1"/>
          </p:cNvSpPr>
          <p:nvPr/>
        </p:nvSpPr>
        <p:spPr bwMode="auto">
          <a:xfrm>
            <a:off x="2484438"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918537" name="Rectangle 9"/>
          <p:cNvSpPr>
            <a:spLocks noChangeArrowheads="1"/>
          </p:cNvSpPr>
          <p:nvPr/>
        </p:nvSpPr>
        <p:spPr bwMode="auto">
          <a:xfrm>
            <a:off x="2771775"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38" name="Line 10"/>
          <p:cNvSpPr>
            <a:spLocks noChangeShapeType="1"/>
          </p:cNvSpPr>
          <p:nvPr/>
        </p:nvSpPr>
        <p:spPr bwMode="auto">
          <a:xfrm>
            <a:off x="2052638"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39" name="Rectangle 11"/>
          <p:cNvSpPr>
            <a:spLocks noChangeArrowheads="1"/>
          </p:cNvSpPr>
          <p:nvPr/>
        </p:nvSpPr>
        <p:spPr bwMode="auto">
          <a:xfrm>
            <a:off x="3348038"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918540" name="Rectangle 12"/>
          <p:cNvSpPr>
            <a:spLocks noChangeArrowheads="1"/>
          </p:cNvSpPr>
          <p:nvPr/>
        </p:nvSpPr>
        <p:spPr bwMode="auto">
          <a:xfrm>
            <a:off x="3635375"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41" name="Line 13"/>
          <p:cNvSpPr>
            <a:spLocks noChangeShapeType="1"/>
          </p:cNvSpPr>
          <p:nvPr/>
        </p:nvSpPr>
        <p:spPr bwMode="auto">
          <a:xfrm>
            <a:off x="2916238"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42" name="Rectangle 14"/>
          <p:cNvSpPr>
            <a:spLocks noChangeArrowheads="1"/>
          </p:cNvSpPr>
          <p:nvPr/>
        </p:nvSpPr>
        <p:spPr bwMode="auto">
          <a:xfrm>
            <a:off x="4211638"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918543" name="Rectangle 15"/>
          <p:cNvSpPr>
            <a:spLocks noChangeArrowheads="1"/>
          </p:cNvSpPr>
          <p:nvPr/>
        </p:nvSpPr>
        <p:spPr bwMode="auto">
          <a:xfrm>
            <a:off x="4498975"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44" name="Line 16"/>
          <p:cNvSpPr>
            <a:spLocks noChangeShapeType="1"/>
          </p:cNvSpPr>
          <p:nvPr/>
        </p:nvSpPr>
        <p:spPr bwMode="auto">
          <a:xfrm>
            <a:off x="3779838"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45" name="Rectangle 17"/>
          <p:cNvSpPr>
            <a:spLocks noChangeArrowheads="1"/>
          </p:cNvSpPr>
          <p:nvPr/>
        </p:nvSpPr>
        <p:spPr bwMode="auto">
          <a:xfrm>
            <a:off x="5076825"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918546" name="Rectangle 18"/>
          <p:cNvSpPr>
            <a:spLocks noChangeArrowheads="1"/>
          </p:cNvSpPr>
          <p:nvPr/>
        </p:nvSpPr>
        <p:spPr bwMode="auto">
          <a:xfrm>
            <a:off x="5364163"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47" name="Line 19"/>
          <p:cNvSpPr>
            <a:spLocks noChangeShapeType="1"/>
          </p:cNvSpPr>
          <p:nvPr/>
        </p:nvSpPr>
        <p:spPr bwMode="auto">
          <a:xfrm>
            <a:off x="46450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48" name="Rectangle 20"/>
          <p:cNvSpPr>
            <a:spLocks noChangeArrowheads="1"/>
          </p:cNvSpPr>
          <p:nvPr/>
        </p:nvSpPr>
        <p:spPr bwMode="auto">
          <a:xfrm>
            <a:off x="5940425"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918549" name="Rectangle 21"/>
          <p:cNvSpPr>
            <a:spLocks noChangeArrowheads="1"/>
          </p:cNvSpPr>
          <p:nvPr/>
        </p:nvSpPr>
        <p:spPr bwMode="auto">
          <a:xfrm>
            <a:off x="6227763"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50" name="Line 22"/>
          <p:cNvSpPr>
            <a:spLocks noChangeShapeType="1"/>
          </p:cNvSpPr>
          <p:nvPr/>
        </p:nvSpPr>
        <p:spPr bwMode="auto">
          <a:xfrm>
            <a:off x="55086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1" name="Rectangle 23"/>
          <p:cNvSpPr>
            <a:spLocks noChangeArrowheads="1"/>
          </p:cNvSpPr>
          <p:nvPr/>
        </p:nvSpPr>
        <p:spPr bwMode="auto">
          <a:xfrm>
            <a:off x="6804025" y="631031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918552" name="Rectangle 24"/>
          <p:cNvSpPr>
            <a:spLocks noChangeArrowheads="1"/>
          </p:cNvSpPr>
          <p:nvPr/>
        </p:nvSpPr>
        <p:spPr bwMode="auto">
          <a:xfrm>
            <a:off x="7091363" y="631031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53" name="Line 25"/>
          <p:cNvSpPr>
            <a:spLocks noChangeShapeType="1"/>
          </p:cNvSpPr>
          <p:nvPr/>
        </p:nvSpPr>
        <p:spPr bwMode="auto">
          <a:xfrm>
            <a:off x="63722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4" name="Rectangle 26"/>
          <p:cNvSpPr>
            <a:spLocks noChangeArrowheads="1"/>
          </p:cNvSpPr>
          <p:nvPr/>
        </p:nvSpPr>
        <p:spPr bwMode="auto">
          <a:xfrm>
            <a:off x="7667625" y="63103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55" name="Line 27"/>
          <p:cNvSpPr>
            <a:spLocks noChangeShapeType="1"/>
          </p:cNvSpPr>
          <p:nvPr/>
        </p:nvSpPr>
        <p:spPr bwMode="auto">
          <a:xfrm>
            <a:off x="7235825" y="645477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6" name="Rectangle 28"/>
          <p:cNvSpPr>
            <a:spLocks noChangeArrowheads="1"/>
          </p:cNvSpPr>
          <p:nvPr/>
        </p:nvSpPr>
        <p:spPr bwMode="auto">
          <a:xfrm>
            <a:off x="1042988" y="602297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57" name="Line 29"/>
          <p:cNvSpPr>
            <a:spLocks noChangeShapeType="1"/>
          </p:cNvSpPr>
          <p:nvPr/>
        </p:nvSpPr>
        <p:spPr bwMode="auto">
          <a:xfrm>
            <a:off x="1187450" y="6167438"/>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58" name="Rectangle 30"/>
          <p:cNvSpPr>
            <a:spLocks noChangeArrowheads="1"/>
          </p:cNvSpPr>
          <p:nvPr/>
        </p:nvSpPr>
        <p:spPr bwMode="auto">
          <a:xfrm>
            <a:off x="4500563" y="602297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59" name="Line 31"/>
          <p:cNvSpPr>
            <a:spLocks noChangeShapeType="1"/>
          </p:cNvSpPr>
          <p:nvPr/>
        </p:nvSpPr>
        <p:spPr bwMode="auto">
          <a:xfrm>
            <a:off x="4645025" y="6167438"/>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60" name="Rectangle 32"/>
          <p:cNvSpPr>
            <a:spLocks noChangeArrowheads="1"/>
          </p:cNvSpPr>
          <p:nvPr/>
        </p:nvSpPr>
        <p:spPr bwMode="auto">
          <a:xfrm>
            <a:off x="7667625" y="602297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918561" name="Text Box 33"/>
          <p:cNvSpPr txBox="1">
            <a:spLocks noChangeArrowheads="1"/>
          </p:cNvSpPr>
          <p:nvPr/>
        </p:nvSpPr>
        <p:spPr bwMode="auto">
          <a:xfrm>
            <a:off x="179388" y="5618163"/>
            <a:ext cx="863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head</a:t>
            </a:r>
            <a:endParaRPr kumimoji="1" lang="en-US" altLang="zh-CN" sz="1800" b="1">
              <a:solidFill>
                <a:schemeClr val="tx1"/>
              </a:solidFill>
              <a:latin typeface="Tahoma" panose="020B0804030504040204" pitchFamily="34" charset="0"/>
            </a:endParaRPr>
          </a:p>
        </p:txBody>
      </p:sp>
      <p:sp>
        <p:nvSpPr>
          <p:cNvPr id="918562" name="Text Box 34"/>
          <p:cNvSpPr txBox="1">
            <a:spLocks noChangeArrowheads="1"/>
          </p:cNvSpPr>
          <p:nvPr/>
        </p:nvSpPr>
        <p:spPr bwMode="auto">
          <a:xfrm>
            <a:off x="8243888" y="56181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tail</a:t>
            </a:r>
            <a:endParaRPr kumimoji="1" lang="en-US" altLang="zh-CN" sz="1800" b="1">
              <a:solidFill>
                <a:schemeClr val="tx1"/>
              </a:solidFill>
              <a:latin typeface="Tahoma" panose="020B0804030504040204" pitchFamily="34" charset="0"/>
            </a:endParaRPr>
          </a:p>
        </p:txBody>
      </p:sp>
      <p:sp>
        <p:nvSpPr>
          <p:cNvPr id="918563" name="Line 35"/>
          <p:cNvSpPr>
            <a:spLocks noChangeShapeType="1"/>
          </p:cNvSpPr>
          <p:nvPr/>
        </p:nvSpPr>
        <p:spPr bwMode="auto">
          <a:xfrm>
            <a:off x="468313" y="5951538"/>
            <a:ext cx="57467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18564" name="Line 36"/>
          <p:cNvSpPr>
            <a:spLocks noChangeShapeType="1"/>
          </p:cNvSpPr>
          <p:nvPr/>
        </p:nvSpPr>
        <p:spPr bwMode="auto">
          <a:xfrm flipH="1">
            <a:off x="7954963" y="5951538"/>
            <a:ext cx="504825" cy="21590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918532"/>
                                        </p:tgtEl>
                                        <p:attrNameLst>
                                          <p:attrName>style.visibility</p:attrName>
                                        </p:attrNameLst>
                                      </p:cBhvr>
                                      <p:to>
                                        <p:strVal val="visible"/>
                                      </p:to>
                                    </p:set>
                                    <p:anim calcmode="lin" valueType="num">
                                      <p:cBhvr>
                                        <p:cTn id="7" dur="500" fill="hold"/>
                                        <p:tgtEl>
                                          <p:spTgt spid="918532"/>
                                        </p:tgtEl>
                                        <p:attrNameLst>
                                          <p:attrName>ppt_w</p:attrName>
                                        </p:attrNameLst>
                                      </p:cBhvr>
                                      <p:tavLst>
                                        <p:tav tm="0">
                                          <p:val>
                                            <p:strVal val="#ppt_w*0.70"/>
                                          </p:val>
                                        </p:tav>
                                        <p:tav tm="100000">
                                          <p:val>
                                            <p:strVal val="#ppt_w"/>
                                          </p:val>
                                        </p:tav>
                                      </p:tavLst>
                                    </p:anim>
                                    <p:anim calcmode="lin" valueType="num">
                                      <p:cBhvr>
                                        <p:cTn id="8" dur="500" fill="hold"/>
                                        <p:tgtEl>
                                          <p:spTgt spid="918532"/>
                                        </p:tgtEl>
                                        <p:attrNameLst>
                                          <p:attrName>ppt_h</p:attrName>
                                        </p:attrNameLst>
                                      </p:cBhvr>
                                      <p:tavLst>
                                        <p:tav tm="0">
                                          <p:val>
                                            <p:strVal val="#ppt_h"/>
                                          </p:val>
                                        </p:tav>
                                        <p:tav tm="100000">
                                          <p:val>
                                            <p:strVal val="#ppt_h"/>
                                          </p:val>
                                        </p:tav>
                                      </p:tavLst>
                                    </p:anim>
                                    <p:animEffect transition="in" filter="fade">
                                      <p:cBhvr>
                                        <p:cTn id="9" dur="500"/>
                                        <p:tgtEl>
                                          <p:spTgt spid="918532"/>
                                        </p:tgtEl>
                                      </p:cBhvr>
                                    </p:animEffect>
                                  </p:childTnLst>
                                </p:cTn>
                              </p:par>
                            </p:childTnLst>
                          </p:cTn>
                        </p:par>
                        <p:par>
                          <p:cTn id="10" fill="hold">
                            <p:stCondLst>
                              <p:cond delay="500"/>
                            </p:stCondLst>
                            <p:childTnLst>
                              <p:par>
                                <p:cTn id="11" presetID="55" presetClass="entr" presetSubtype="0" fill="hold" grpId="0" nodeType="afterEffect">
                                  <p:stCondLst>
                                    <p:cond delay="0"/>
                                  </p:stCondLst>
                                  <p:childTnLst>
                                    <p:set>
                                      <p:cBhvr>
                                        <p:cTn id="12" dur="1" fill="hold">
                                          <p:stCondLst>
                                            <p:cond delay="0"/>
                                          </p:stCondLst>
                                        </p:cTn>
                                        <p:tgtEl>
                                          <p:spTgt spid="918533"/>
                                        </p:tgtEl>
                                        <p:attrNameLst>
                                          <p:attrName>style.visibility</p:attrName>
                                        </p:attrNameLst>
                                      </p:cBhvr>
                                      <p:to>
                                        <p:strVal val="visible"/>
                                      </p:to>
                                    </p:set>
                                    <p:anim calcmode="lin" valueType="num">
                                      <p:cBhvr>
                                        <p:cTn id="13" dur="500" fill="hold"/>
                                        <p:tgtEl>
                                          <p:spTgt spid="918533"/>
                                        </p:tgtEl>
                                        <p:attrNameLst>
                                          <p:attrName>ppt_w</p:attrName>
                                        </p:attrNameLst>
                                      </p:cBhvr>
                                      <p:tavLst>
                                        <p:tav tm="0">
                                          <p:val>
                                            <p:strVal val="#ppt_w*0.70"/>
                                          </p:val>
                                        </p:tav>
                                        <p:tav tm="100000">
                                          <p:val>
                                            <p:strVal val="#ppt_w"/>
                                          </p:val>
                                        </p:tav>
                                      </p:tavLst>
                                    </p:anim>
                                    <p:anim calcmode="lin" valueType="num">
                                      <p:cBhvr>
                                        <p:cTn id="14" dur="500" fill="hold"/>
                                        <p:tgtEl>
                                          <p:spTgt spid="918533"/>
                                        </p:tgtEl>
                                        <p:attrNameLst>
                                          <p:attrName>ppt_h</p:attrName>
                                        </p:attrNameLst>
                                      </p:cBhvr>
                                      <p:tavLst>
                                        <p:tav tm="0">
                                          <p:val>
                                            <p:strVal val="#ppt_h"/>
                                          </p:val>
                                        </p:tav>
                                        <p:tav tm="100000">
                                          <p:val>
                                            <p:strVal val="#ppt_h"/>
                                          </p:val>
                                        </p:tav>
                                      </p:tavLst>
                                    </p:anim>
                                    <p:animEffect transition="in" filter="fade">
                                      <p:cBhvr>
                                        <p:cTn id="15" dur="500"/>
                                        <p:tgtEl>
                                          <p:spTgt spid="918533"/>
                                        </p:tgtEl>
                                      </p:cBhvr>
                                    </p:animEffect>
                                  </p:childTnLst>
                                </p:cTn>
                              </p:par>
                            </p:childTnLst>
                          </p:cTn>
                        </p:par>
                        <p:par>
                          <p:cTn id="16" fill="hold">
                            <p:stCondLst>
                              <p:cond delay="1000"/>
                            </p:stCondLst>
                            <p:childTnLst>
                              <p:par>
                                <p:cTn id="17" presetID="55" presetClass="entr" presetSubtype="0" fill="hold" grpId="0" nodeType="afterEffect">
                                  <p:stCondLst>
                                    <p:cond delay="0"/>
                                  </p:stCondLst>
                                  <p:childTnLst>
                                    <p:set>
                                      <p:cBhvr>
                                        <p:cTn id="18" dur="1" fill="hold">
                                          <p:stCondLst>
                                            <p:cond delay="0"/>
                                          </p:stCondLst>
                                        </p:cTn>
                                        <p:tgtEl>
                                          <p:spTgt spid="918534"/>
                                        </p:tgtEl>
                                        <p:attrNameLst>
                                          <p:attrName>style.visibility</p:attrName>
                                        </p:attrNameLst>
                                      </p:cBhvr>
                                      <p:to>
                                        <p:strVal val="visible"/>
                                      </p:to>
                                    </p:set>
                                    <p:anim calcmode="lin" valueType="num">
                                      <p:cBhvr>
                                        <p:cTn id="19" dur="500" fill="hold"/>
                                        <p:tgtEl>
                                          <p:spTgt spid="918534"/>
                                        </p:tgtEl>
                                        <p:attrNameLst>
                                          <p:attrName>ppt_w</p:attrName>
                                        </p:attrNameLst>
                                      </p:cBhvr>
                                      <p:tavLst>
                                        <p:tav tm="0">
                                          <p:val>
                                            <p:strVal val="#ppt_w*0.70"/>
                                          </p:val>
                                        </p:tav>
                                        <p:tav tm="100000">
                                          <p:val>
                                            <p:strVal val="#ppt_w"/>
                                          </p:val>
                                        </p:tav>
                                      </p:tavLst>
                                    </p:anim>
                                    <p:anim calcmode="lin" valueType="num">
                                      <p:cBhvr>
                                        <p:cTn id="20" dur="500" fill="hold"/>
                                        <p:tgtEl>
                                          <p:spTgt spid="918534"/>
                                        </p:tgtEl>
                                        <p:attrNameLst>
                                          <p:attrName>ppt_h</p:attrName>
                                        </p:attrNameLst>
                                      </p:cBhvr>
                                      <p:tavLst>
                                        <p:tav tm="0">
                                          <p:val>
                                            <p:strVal val="#ppt_h"/>
                                          </p:val>
                                        </p:tav>
                                        <p:tav tm="100000">
                                          <p:val>
                                            <p:strVal val="#ppt_h"/>
                                          </p:val>
                                        </p:tav>
                                      </p:tavLst>
                                    </p:anim>
                                    <p:animEffect transition="in" filter="fade">
                                      <p:cBhvr>
                                        <p:cTn id="21" dur="500"/>
                                        <p:tgtEl>
                                          <p:spTgt spid="918534"/>
                                        </p:tgtEl>
                                      </p:cBhvr>
                                    </p:animEffect>
                                  </p:childTnLst>
                                </p:cTn>
                              </p:par>
                            </p:childTnLst>
                          </p:cTn>
                        </p:par>
                        <p:par>
                          <p:cTn id="22" fill="hold">
                            <p:stCondLst>
                              <p:cond delay="1500"/>
                            </p:stCondLst>
                            <p:childTnLst>
                              <p:par>
                                <p:cTn id="23" presetID="55" presetClass="entr" presetSubtype="0" fill="hold" grpId="0" nodeType="afterEffect">
                                  <p:stCondLst>
                                    <p:cond delay="0"/>
                                  </p:stCondLst>
                                  <p:childTnLst>
                                    <p:set>
                                      <p:cBhvr>
                                        <p:cTn id="24" dur="1" fill="hold">
                                          <p:stCondLst>
                                            <p:cond delay="0"/>
                                          </p:stCondLst>
                                        </p:cTn>
                                        <p:tgtEl>
                                          <p:spTgt spid="918535"/>
                                        </p:tgtEl>
                                        <p:attrNameLst>
                                          <p:attrName>style.visibility</p:attrName>
                                        </p:attrNameLst>
                                      </p:cBhvr>
                                      <p:to>
                                        <p:strVal val="visible"/>
                                      </p:to>
                                    </p:set>
                                    <p:anim calcmode="lin" valueType="num">
                                      <p:cBhvr>
                                        <p:cTn id="25" dur="500" fill="hold"/>
                                        <p:tgtEl>
                                          <p:spTgt spid="918535"/>
                                        </p:tgtEl>
                                        <p:attrNameLst>
                                          <p:attrName>ppt_w</p:attrName>
                                        </p:attrNameLst>
                                      </p:cBhvr>
                                      <p:tavLst>
                                        <p:tav tm="0">
                                          <p:val>
                                            <p:strVal val="#ppt_w*0.70"/>
                                          </p:val>
                                        </p:tav>
                                        <p:tav tm="100000">
                                          <p:val>
                                            <p:strVal val="#ppt_w"/>
                                          </p:val>
                                        </p:tav>
                                      </p:tavLst>
                                    </p:anim>
                                    <p:anim calcmode="lin" valueType="num">
                                      <p:cBhvr>
                                        <p:cTn id="26" dur="500" fill="hold"/>
                                        <p:tgtEl>
                                          <p:spTgt spid="918535"/>
                                        </p:tgtEl>
                                        <p:attrNameLst>
                                          <p:attrName>ppt_h</p:attrName>
                                        </p:attrNameLst>
                                      </p:cBhvr>
                                      <p:tavLst>
                                        <p:tav tm="0">
                                          <p:val>
                                            <p:strVal val="#ppt_h"/>
                                          </p:val>
                                        </p:tav>
                                        <p:tav tm="100000">
                                          <p:val>
                                            <p:strVal val="#ppt_h"/>
                                          </p:val>
                                        </p:tav>
                                      </p:tavLst>
                                    </p:anim>
                                    <p:animEffect transition="in" filter="fade">
                                      <p:cBhvr>
                                        <p:cTn id="27" dur="500"/>
                                        <p:tgtEl>
                                          <p:spTgt spid="918535"/>
                                        </p:tgtEl>
                                      </p:cBhvr>
                                    </p:animEffect>
                                  </p:childTnLst>
                                </p:cTn>
                              </p:par>
                            </p:childTnLst>
                          </p:cTn>
                        </p:par>
                        <p:par>
                          <p:cTn id="28" fill="hold">
                            <p:stCondLst>
                              <p:cond delay="2000"/>
                            </p:stCondLst>
                            <p:childTnLst>
                              <p:par>
                                <p:cTn id="29" presetID="55" presetClass="entr" presetSubtype="0" fill="hold" grpId="0" nodeType="afterEffect">
                                  <p:stCondLst>
                                    <p:cond delay="0"/>
                                  </p:stCondLst>
                                  <p:childTnLst>
                                    <p:set>
                                      <p:cBhvr>
                                        <p:cTn id="30" dur="1" fill="hold">
                                          <p:stCondLst>
                                            <p:cond delay="0"/>
                                          </p:stCondLst>
                                        </p:cTn>
                                        <p:tgtEl>
                                          <p:spTgt spid="918536"/>
                                        </p:tgtEl>
                                        <p:attrNameLst>
                                          <p:attrName>style.visibility</p:attrName>
                                        </p:attrNameLst>
                                      </p:cBhvr>
                                      <p:to>
                                        <p:strVal val="visible"/>
                                      </p:to>
                                    </p:set>
                                    <p:anim calcmode="lin" valueType="num">
                                      <p:cBhvr>
                                        <p:cTn id="31" dur="500" fill="hold"/>
                                        <p:tgtEl>
                                          <p:spTgt spid="918536"/>
                                        </p:tgtEl>
                                        <p:attrNameLst>
                                          <p:attrName>ppt_w</p:attrName>
                                        </p:attrNameLst>
                                      </p:cBhvr>
                                      <p:tavLst>
                                        <p:tav tm="0">
                                          <p:val>
                                            <p:strVal val="#ppt_w*0.70"/>
                                          </p:val>
                                        </p:tav>
                                        <p:tav tm="100000">
                                          <p:val>
                                            <p:strVal val="#ppt_w"/>
                                          </p:val>
                                        </p:tav>
                                      </p:tavLst>
                                    </p:anim>
                                    <p:anim calcmode="lin" valueType="num">
                                      <p:cBhvr>
                                        <p:cTn id="32" dur="500" fill="hold"/>
                                        <p:tgtEl>
                                          <p:spTgt spid="918536"/>
                                        </p:tgtEl>
                                        <p:attrNameLst>
                                          <p:attrName>ppt_h</p:attrName>
                                        </p:attrNameLst>
                                      </p:cBhvr>
                                      <p:tavLst>
                                        <p:tav tm="0">
                                          <p:val>
                                            <p:strVal val="#ppt_h"/>
                                          </p:val>
                                        </p:tav>
                                        <p:tav tm="100000">
                                          <p:val>
                                            <p:strVal val="#ppt_h"/>
                                          </p:val>
                                        </p:tav>
                                      </p:tavLst>
                                    </p:anim>
                                    <p:animEffect transition="in" filter="fade">
                                      <p:cBhvr>
                                        <p:cTn id="33" dur="500"/>
                                        <p:tgtEl>
                                          <p:spTgt spid="918536"/>
                                        </p:tgtEl>
                                      </p:cBhvr>
                                    </p:animEffect>
                                  </p:childTnLst>
                                </p:cTn>
                              </p:par>
                            </p:childTnLst>
                          </p:cTn>
                        </p:par>
                        <p:par>
                          <p:cTn id="34" fill="hold">
                            <p:stCondLst>
                              <p:cond delay="2500"/>
                            </p:stCondLst>
                            <p:childTnLst>
                              <p:par>
                                <p:cTn id="35" presetID="55" presetClass="entr" presetSubtype="0" fill="hold" grpId="0" nodeType="afterEffect">
                                  <p:stCondLst>
                                    <p:cond delay="0"/>
                                  </p:stCondLst>
                                  <p:childTnLst>
                                    <p:set>
                                      <p:cBhvr>
                                        <p:cTn id="36" dur="1" fill="hold">
                                          <p:stCondLst>
                                            <p:cond delay="0"/>
                                          </p:stCondLst>
                                        </p:cTn>
                                        <p:tgtEl>
                                          <p:spTgt spid="918537"/>
                                        </p:tgtEl>
                                        <p:attrNameLst>
                                          <p:attrName>style.visibility</p:attrName>
                                        </p:attrNameLst>
                                      </p:cBhvr>
                                      <p:to>
                                        <p:strVal val="visible"/>
                                      </p:to>
                                    </p:set>
                                    <p:anim calcmode="lin" valueType="num">
                                      <p:cBhvr>
                                        <p:cTn id="37" dur="500" fill="hold"/>
                                        <p:tgtEl>
                                          <p:spTgt spid="918537"/>
                                        </p:tgtEl>
                                        <p:attrNameLst>
                                          <p:attrName>ppt_w</p:attrName>
                                        </p:attrNameLst>
                                      </p:cBhvr>
                                      <p:tavLst>
                                        <p:tav tm="0">
                                          <p:val>
                                            <p:strVal val="#ppt_w*0.70"/>
                                          </p:val>
                                        </p:tav>
                                        <p:tav tm="100000">
                                          <p:val>
                                            <p:strVal val="#ppt_w"/>
                                          </p:val>
                                        </p:tav>
                                      </p:tavLst>
                                    </p:anim>
                                    <p:anim calcmode="lin" valueType="num">
                                      <p:cBhvr>
                                        <p:cTn id="38" dur="500" fill="hold"/>
                                        <p:tgtEl>
                                          <p:spTgt spid="918537"/>
                                        </p:tgtEl>
                                        <p:attrNameLst>
                                          <p:attrName>ppt_h</p:attrName>
                                        </p:attrNameLst>
                                      </p:cBhvr>
                                      <p:tavLst>
                                        <p:tav tm="0">
                                          <p:val>
                                            <p:strVal val="#ppt_h"/>
                                          </p:val>
                                        </p:tav>
                                        <p:tav tm="100000">
                                          <p:val>
                                            <p:strVal val="#ppt_h"/>
                                          </p:val>
                                        </p:tav>
                                      </p:tavLst>
                                    </p:anim>
                                    <p:animEffect transition="in" filter="fade">
                                      <p:cBhvr>
                                        <p:cTn id="39" dur="500"/>
                                        <p:tgtEl>
                                          <p:spTgt spid="918537"/>
                                        </p:tgtEl>
                                      </p:cBhvr>
                                    </p:animEffect>
                                  </p:childTnLst>
                                </p:cTn>
                              </p:par>
                            </p:childTnLst>
                          </p:cTn>
                        </p:par>
                        <p:par>
                          <p:cTn id="40" fill="hold">
                            <p:stCondLst>
                              <p:cond delay="3000"/>
                            </p:stCondLst>
                            <p:childTnLst>
                              <p:par>
                                <p:cTn id="41" presetID="55" presetClass="entr" presetSubtype="0" fill="hold" grpId="0" nodeType="afterEffect">
                                  <p:stCondLst>
                                    <p:cond delay="0"/>
                                  </p:stCondLst>
                                  <p:childTnLst>
                                    <p:set>
                                      <p:cBhvr>
                                        <p:cTn id="42" dur="1" fill="hold">
                                          <p:stCondLst>
                                            <p:cond delay="0"/>
                                          </p:stCondLst>
                                        </p:cTn>
                                        <p:tgtEl>
                                          <p:spTgt spid="918538"/>
                                        </p:tgtEl>
                                        <p:attrNameLst>
                                          <p:attrName>style.visibility</p:attrName>
                                        </p:attrNameLst>
                                      </p:cBhvr>
                                      <p:to>
                                        <p:strVal val="visible"/>
                                      </p:to>
                                    </p:set>
                                    <p:anim calcmode="lin" valueType="num">
                                      <p:cBhvr>
                                        <p:cTn id="43" dur="500" fill="hold"/>
                                        <p:tgtEl>
                                          <p:spTgt spid="918538"/>
                                        </p:tgtEl>
                                        <p:attrNameLst>
                                          <p:attrName>ppt_w</p:attrName>
                                        </p:attrNameLst>
                                      </p:cBhvr>
                                      <p:tavLst>
                                        <p:tav tm="0">
                                          <p:val>
                                            <p:strVal val="#ppt_w*0.70"/>
                                          </p:val>
                                        </p:tav>
                                        <p:tav tm="100000">
                                          <p:val>
                                            <p:strVal val="#ppt_w"/>
                                          </p:val>
                                        </p:tav>
                                      </p:tavLst>
                                    </p:anim>
                                    <p:anim calcmode="lin" valueType="num">
                                      <p:cBhvr>
                                        <p:cTn id="44" dur="500" fill="hold"/>
                                        <p:tgtEl>
                                          <p:spTgt spid="918538"/>
                                        </p:tgtEl>
                                        <p:attrNameLst>
                                          <p:attrName>ppt_h</p:attrName>
                                        </p:attrNameLst>
                                      </p:cBhvr>
                                      <p:tavLst>
                                        <p:tav tm="0">
                                          <p:val>
                                            <p:strVal val="#ppt_h"/>
                                          </p:val>
                                        </p:tav>
                                        <p:tav tm="100000">
                                          <p:val>
                                            <p:strVal val="#ppt_h"/>
                                          </p:val>
                                        </p:tav>
                                      </p:tavLst>
                                    </p:anim>
                                    <p:animEffect transition="in" filter="fade">
                                      <p:cBhvr>
                                        <p:cTn id="45" dur="500"/>
                                        <p:tgtEl>
                                          <p:spTgt spid="918538"/>
                                        </p:tgtEl>
                                      </p:cBhvr>
                                    </p:animEffect>
                                  </p:childTnLst>
                                </p:cTn>
                              </p:par>
                            </p:childTnLst>
                          </p:cTn>
                        </p:par>
                        <p:par>
                          <p:cTn id="46" fill="hold">
                            <p:stCondLst>
                              <p:cond delay="3500"/>
                            </p:stCondLst>
                            <p:childTnLst>
                              <p:par>
                                <p:cTn id="47" presetID="55" presetClass="entr" presetSubtype="0" fill="hold" grpId="0" nodeType="afterEffect">
                                  <p:stCondLst>
                                    <p:cond delay="0"/>
                                  </p:stCondLst>
                                  <p:childTnLst>
                                    <p:set>
                                      <p:cBhvr>
                                        <p:cTn id="48" dur="1" fill="hold">
                                          <p:stCondLst>
                                            <p:cond delay="0"/>
                                          </p:stCondLst>
                                        </p:cTn>
                                        <p:tgtEl>
                                          <p:spTgt spid="918539"/>
                                        </p:tgtEl>
                                        <p:attrNameLst>
                                          <p:attrName>style.visibility</p:attrName>
                                        </p:attrNameLst>
                                      </p:cBhvr>
                                      <p:to>
                                        <p:strVal val="visible"/>
                                      </p:to>
                                    </p:set>
                                    <p:anim calcmode="lin" valueType="num">
                                      <p:cBhvr>
                                        <p:cTn id="49" dur="500" fill="hold"/>
                                        <p:tgtEl>
                                          <p:spTgt spid="918539"/>
                                        </p:tgtEl>
                                        <p:attrNameLst>
                                          <p:attrName>ppt_w</p:attrName>
                                        </p:attrNameLst>
                                      </p:cBhvr>
                                      <p:tavLst>
                                        <p:tav tm="0">
                                          <p:val>
                                            <p:strVal val="#ppt_w*0.70"/>
                                          </p:val>
                                        </p:tav>
                                        <p:tav tm="100000">
                                          <p:val>
                                            <p:strVal val="#ppt_w"/>
                                          </p:val>
                                        </p:tav>
                                      </p:tavLst>
                                    </p:anim>
                                    <p:anim calcmode="lin" valueType="num">
                                      <p:cBhvr>
                                        <p:cTn id="50" dur="500" fill="hold"/>
                                        <p:tgtEl>
                                          <p:spTgt spid="918539"/>
                                        </p:tgtEl>
                                        <p:attrNameLst>
                                          <p:attrName>ppt_h</p:attrName>
                                        </p:attrNameLst>
                                      </p:cBhvr>
                                      <p:tavLst>
                                        <p:tav tm="0">
                                          <p:val>
                                            <p:strVal val="#ppt_h"/>
                                          </p:val>
                                        </p:tav>
                                        <p:tav tm="100000">
                                          <p:val>
                                            <p:strVal val="#ppt_h"/>
                                          </p:val>
                                        </p:tav>
                                      </p:tavLst>
                                    </p:anim>
                                    <p:animEffect transition="in" filter="fade">
                                      <p:cBhvr>
                                        <p:cTn id="51" dur="500"/>
                                        <p:tgtEl>
                                          <p:spTgt spid="918539"/>
                                        </p:tgtEl>
                                      </p:cBhvr>
                                    </p:animEffect>
                                  </p:childTnLst>
                                </p:cTn>
                              </p:par>
                            </p:childTnLst>
                          </p:cTn>
                        </p:par>
                        <p:par>
                          <p:cTn id="52" fill="hold">
                            <p:stCondLst>
                              <p:cond delay="4000"/>
                            </p:stCondLst>
                            <p:childTnLst>
                              <p:par>
                                <p:cTn id="53" presetID="55" presetClass="entr" presetSubtype="0" fill="hold" grpId="0" nodeType="afterEffect">
                                  <p:stCondLst>
                                    <p:cond delay="0"/>
                                  </p:stCondLst>
                                  <p:childTnLst>
                                    <p:set>
                                      <p:cBhvr>
                                        <p:cTn id="54" dur="1" fill="hold">
                                          <p:stCondLst>
                                            <p:cond delay="0"/>
                                          </p:stCondLst>
                                        </p:cTn>
                                        <p:tgtEl>
                                          <p:spTgt spid="918540"/>
                                        </p:tgtEl>
                                        <p:attrNameLst>
                                          <p:attrName>style.visibility</p:attrName>
                                        </p:attrNameLst>
                                      </p:cBhvr>
                                      <p:to>
                                        <p:strVal val="visible"/>
                                      </p:to>
                                    </p:set>
                                    <p:anim calcmode="lin" valueType="num">
                                      <p:cBhvr>
                                        <p:cTn id="55" dur="500" fill="hold"/>
                                        <p:tgtEl>
                                          <p:spTgt spid="918540"/>
                                        </p:tgtEl>
                                        <p:attrNameLst>
                                          <p:attrName>ppt_w</p:attrName>
                                        </p:attrNameLst>
                                      </p:cBhvr>
                                      <p:tavLst>
                                        <p:tav tm="0">
                                          <p:val>
                                            <p:strVal val="#ppt_w*0.70"/>
                                          </p:val>
                                        </p:tav>
                                        <p:tav tm="100000">
                                          <p:val>
                                            <p:strVal val="#ppt_w"/>
                                          </p:val>
                                        </p:tav>
                                      </p:tavLst>
                                    </p:anim>
                                    <p:anim calcmode="lin" valueType="num">
                                      <p:cBhvr>
                                        <p:cTn id="56" dur="500" fill="hold"/>
                                        <p:tgtEl>
                                          <p:spTgt spid="918540"/>
                                        </p:tgtEl>
                                        <p:attrNameLst>
                                          <p:attrName>ppt_h</p:attrName>
                                        </p:attrNameLst>
                                      </p:cBhvr>
                                      <p:tavLst>
                                        <p:tav tm="0">
                                          <p:val>
                                            <p:strVal val="#ppt_h"/>
                                          </p:val>
                                        </p:tav>
                                        <p:tav tm="100000">
                                          <p:val>
                                            <p:strVal val="#ppt_h"/>
                                          </p:val>
                                        </p:tav>
                                      </p:tavLst>
                                    </p:anim>
                                    <p:animEffect transition="in" filter="fade">
                                      <p:cBhvr>
                                        <p:cTn id="57" dur="500"/>
                                        <p:tgtEl>
                                          <p:spTgt spid="918540"/>
                                        </p:tgtEl>
                                      </p:cBhvr>
                                    </p:animEffect>
                                  </p:childTnLst>
                                </p:cTn>
                              </p:par>
                            </p:childTnLst>
                          </p:cTn>
                        </p:par>
                        <p:par>
                          <p:cTn id="58" fill="hold">
                            <p:stCondLst>
                              <p:cond delay="4500"/>
                            </p:stCondLst>
                            <p:childTnLst>
                              <p:par>
                                <p:cTn id="59" presetID="55" presetClass="entr" presetSubtype="0" fill="hold" grpId="0" nodeType="afterEffect">
                                  <p:stCondLst>
                                    <p:cond delay="0"/>
                                  </p:stCondLst>
                                  <p:childTnLst>
                                    <p:set>
                                      <p:cBhvr>
                                        <p:cTn id="60" dur="1" fill="hold">
                                          <p:stCondLst>
                                            <p:cond delay="0"/>
                                          </p:stCondLst>
                                        </p:cTn>
                                        <p:tgtEl>
                                          <p:spTgt spid="918541"/>
                                        </p:tgtEl>
                                        <p:attrNameLst>
                                          <p:attrName>style.visibility</p:attrName>
                                        </p:attrNameLst>
                                      </p:cBhvr>
                                      <p:to>
                                        <p:strVal val="visible"/>
                                      </p:to>
                                    </p:set>
                                    <p:anim calcmode="lin" valueType="num">
                                      <p:cBhvr>
                                        <p:cTn id="61" dur="500" fill="hold"/>
                                        <p:tgtEl>
                                          <p:spTgt spid="918541"/>
                                        </p:tgtEl>
                                        <p:attrNameLst>
                                          <p:attrName>ppt_w</p:attrName>
                                        </p:attrNameLst>
                                      </p:cBhvr>
                                      <p:tavLst>
                                        <p:tav tm="0">
                                          <p:val>
                                            <p:strVal val="#ppt_w*0.70"/>
                                          </p:val>
                                        </p:tav>
                                        <p:tav tm="100000">
                                          <p:val>
                                            <p:strVal val="#ppt_w"/>
                                          </p:val>
                                        </p:tav>
                                      </p:tavLst>
                                    </p:anim>
                                    <p:anim calcmode="lin" valueType="num">
                                      <p:cBhvr>
                                        <p:cTn id="62" dur="500" fill="hold"/>
                                        <p:tgtEl>
                                          <p:spTgt spid="918541"/>
                                        </p:tgtEl>
                                        <p:attrNameLst>
                                          <p:attrName>ppt_h</p:attrName>
                                        </p:attrNameLst>
                                      </p:cBhvr>
                                      <p:tavLst>
                                        <p:tav tm="0">
                                          <p:val>
                                            <p:strVal val="#ppt_h"/>
                                          </p:val>
                                        </p:tav>
                                        <p:tav tm="100000">
                                          <p:val>
                                            <p:strVal val="#ppt_h"/>
                                          </p:val>
                                        </p:tav>
                                      </p:tavLst>
                                    </p:anim>
                                    <p:animEffect transition="in" filter="fade">
                                      <p:cBhvr>
                                        <p:cTn id="63" dur="500"/>
                                        <p:tgtEl>
                                          <p:spTgt spid="918541"/>
                                        </p:tgtEl>
                                      </p:cBhvr>
                                    </p:animEffect>
                                  </p:childTnLst>
                                </p:cTn>
                              </p:par>
                            </p:childTnLst>
                          </p:cTn>
                        </p:par>
                        <p:par>
                          <p:cTn id="64" fill="hold">
                            <p:stCondLst>
                              <p:cond delay="5000"/>
                            </p:stCondLst>
                            <p:childTnLst>
                              <p:par>
                                <p:cTn id="65" presetID="55" presetClass="entr" presetSubtype="0" fill="hold" grpId="0" nodeType="afterEffect">
                                  <p:stCondLst>
                                    <p:cond delay="0"/>
                                  </p:stCondLst>
                                  <p:childTnLst>
                                    <p:set>
                                      <p:cBhvr>
                                        <p:cTn id="66" dur="1" fill="hold">
                                          <p:stCondLst>
                                            <p:cond delay="0"/>
                                          </p:stCondLst>
                                        </p:cTn>
                                        <p:tgtEl>
                                          <p:spTgt spid="918542"/>
                                        </p:tgtEl>
                                        <p:attrNameLst>
                                          <p:attrName>style.visibility</p:attrName>
                                        </p:attrNameLst>
                                      </p:cBhvr>
                                      <p:to>
                                        <p:strVal val="visible"/>
                                      </p:to>
                                    </p:set>
                                    <p:anim calcmode="lin" valueType="num">
                                      <p:cBhvr>
                                        <p:cTn id="67" dur="500" fill="hold"/>
                                        <p:tgtEl>
                                          <p:spTgt spid="918542"/>
                                        </p:tgtEl>
                                        <p:attrNameLst>
                                          <p:attrName>ppt_w</p:attrName>
                                        </p:attrNameLst>
                                      </p:cBhvr>
                                      <p:tavLst>
                                        <p:tav tm="0">
                                          <p:val>
                                            <p:strVal val="#ppt_w*0.70"/>
                                          </p:val>
                                        </p:tav>
                                        <p:tav tm="100000">
                                          <p:val>
                                            <p:strVal val="#ppt_w"/>
                                          </p:val>
                                        </p:tav>
                                      </p:tavLst>
                                    </p:anim>
                                    <p:anim calcmode="lin" valueType="num">
                                      <p:cBhvr>
                                        <p:cTn id="68" dur="500" fill="hold"/>
                                        <p:tgtEl>
                                          <p:spTgt spid="918542"/>
                                        </p:tgtEl>
                                        <p:attrNameLst>
                                          <p:attrName>ppt_h</p:attrName>
                                        </p:attrNameLst>
                                      </p:cBhvr>
                                      <p:tavLst>
                                        <p:tav tm="0">
                                          <p:val>
                                            <p:strVal val="#ppt_h"/>
                                          </p:val>
                                        </p:tav>
                                        <p:tav tm="100000">
                                          <p:val>
                                            <p:strVal val="#ppt_h"/>
                                          </p:val>
                                        </p:tav>
                                      </p:tavLst>
                                    </p:anim>
                                    <p:animEffect transition="in" filter="fade">
                                      <p:cBhvr>
                                        <p:cTn id="69" dur="500"/>
                                        <p:tgtEl>
                                          <p:spTgt spid="918542"/>
                                        </p:tgtEl>
                                      </p:cBhvr>
                                    </p:animEffect>
                                  </p:childTnLst>
                                </p:cTn>
                              </p:par>
                            </p:childTnLst>
                          </p:cTn>
                        </p:par>
                        <p:par>
                          <p:cTn id="70" fill="hold">
                            <p:stCondLst>
                              <p:cond delay="5500"/>
                            </p:stCondLst>
                            <p:childTnLst>
                              <p:par>
                                <p:cTn id="71" presetID="55" presetClass="entr" presetSubtype="0" fill="hold" grpId="0" nodeType="afterEffect">
                                  <p:stCondLst>
                                    <p:cond delay="0"/>
                                  </p:stCondLst>
                                  <p:childTnLst>
                                    <p:set>
                                      <p:cBhvr>
                                        <p:cTn id="72" dur="1" fill="hold">
                                          <p:stCondLst>
                                            <p:cond delay="0"/>
                                          </p:stCondLst>
                                        </p:cTn>
                                        <p:tgtEl>
                                          <p:spTgt spid="918543"/>
                                        </p:tgtEl>
                                        <p:attrNameLst>
                                          <p:attrName>style.visibility</p:attrName>
                                        </p:attrNameLst>
                                      </p:cBhvr>
                                      <p:to>
                                        <p:strVal val="visible"/>
                                      </p:to>
                                    </p:set>
                                    <p:anim calcmode="lin" valueType="num">
                                      <p:cBhvr>
                                        <p:cTn id="73" dur="500" fill="hold"/>
                                        <p:tgtEl>
                                          <p:spTgt spid="918543"/>
                                        </p:tgtEl>
                                        <p:attrNameLst>
                                          <p:attrName>ppt_w</p:attrName>
                                        </p:attrNameLst>
                                      </p:cBhvr>
                                      <p:tavLst>
                                        <p:tav tm="0">
                                          <p:val>
                                            <p:strVal val="#ppt_w*0.70"/>
                                          </p:val>
                                        </p:tav>
                                        <p:tav tm="100000">
                                          <p:val>
                                            <p:strVal val="#ppt_w"/>
                                          </p:val>
                                        </p:tav>
                                      </p:tavLst>
                                    </p:anim>
                                    <p:anim calcmode="lin" valueType="num">
                                      <p:cBhvr>
                                        <p:cTn id="74" dur="500" fill="hold"/>
                                        <p:tgtEl>
                                          <p:spTgt spid="918543"/>
                                        </p:tgtEl>
                                        <p:attrNameLst>
                                          <p:attrName>ppt_h</p:attrName>
                                        </p:attrNameLst>
                                      </p:cBhvr>
                                      <p:tavLst>
                                        <p:tav tm="0">
                                          <p:val>
                                            <p:strVal val="#ppt_h"/>
                                          </p:val>
                                        </p:tav>
                                        <p:tav tm="100000">
                                          <p:val>
                                            <p:strVal val="#ppt_h"/>
                                          </p:val>
                                        </p:tav>
                                      </p:tavLst>
                                    </p:anim>
                                    <p:animEffect transition="in" filter="fade">
                                      <p:cBhvr>
                                        <p:cTn id="75" dur="500"/>
                                        <p:tgtEl>
                                          <p:spTgt spid="918543"/>
                                        </p:tgtEl>
                                      </p:cBhvr>
                                    </p:animEffect>
                                  </p:childTnLst>
                                </p:cTn>
                              </p:par>
                            </p:childTnLst>
                          </p:cTn>
                        </p:par>
                        <p:par>
                          <p:cTn id="76" fill="hold">
                            <p:stCondLst>
                              <p:cond delay="6000"/>
                            </p:stCondLst>
                            <p:childTnLst>
                              <p:par>
                                <p:cTn id="77" presetID="55" presetClass="entr" presetSubtype="0" fill="hold" grpId="0" nodeType="afterEffect">
                                  <p:stCondLst>
                                    <p:cond delay="0"/>
                                  </p:stCondLst>
                                  <p:childTnLst>
                                    <p:set>
                                      <p:cBhvr>
                                        <p:cTn id="78" dur="1" fill="hold">
                                          <p:stCondLst>
                                            <p:cond delay="0"/>
                                          </p:stCondLst>
                                        </p:cTn>
                                        <p:tgtEl>
                                          <p:spTgt spid="918544"/>
                                        </p:tgtEl>
                                        <p:attrNameLst>
                                          <p:attrName>style.visibility</p:attrName>
                                        </p:attrNameLst>
                                      </p:cBhvr>
                                      <p:to>
                                        <p:strVal val="visible"/>
                                      </p:to>
                                    </p:set>
                                    <p:anim calcmode="lin" valueType="num">
                                      <p:cBhvr>
                                        <p:cTn id="79" dur="500" fill="hold"/>
                                        <p:tgtEl>
                                          <p:spTgt spid="918544"/>
                                        </p:tgtEl>
                                        <p:attrNameLst>
                                          <p:attrName>ppt_w</p:attrName>
                                        </p:attrNameLst>
                                      </p:cBhvr>
                                      <p:tavLst>
                                        <p:tav tm="0">
                                          <p:val>
                                            <p:strVal val="#ppt_w*0.70"/>
                                          </p:val>
                                        </p:tav>
                                        <p:tav tm="100000">
                                          <p:val>
                                            <p:strVal val="#ppt_w"/>
                                          </p:val>
                                        </p:tav>
                                      </p:tavLst>
                                    </p:anim>
                                    <p:anim calcmode="lin" valueType="num">
                                      <p:cBhvr>
                                        <p:cTn id="80" dur="500" fill="hold"/>
                                        <p:tgtEl>
                                          <p:spTgt spid="918544"/>
                                        </p:tgtEl>
                                        <p:attrNameLst>
                                          <p:attrName>ppt_h</p:attrName>
                                        </p:attrNameLst>
                                      </p:cBhvr>
                                      <p:tavLst>
                                        <p:tav tm="0">
                                          <p:val>
                                            <p:strVal val="#ppt_h"/>
                                          </p:val>
                                        </p:tav>
                                        <p:tav tm="100000">
                                          <p:val>
                                            <p:strVal val="#ppt_h"/>
                                          </p:val>
                                        </p:tav>
                                      </p:tavLst>
                                    </p:anim>
                                    <p:animEffect transition="in" filter="fade">
                                      <p:cBhvr>
                                        <p:cTn id="81" dur="500"/>
                                        <p:tgtEl>
                                          <p:spTgt spid="918544"/>
                                        </p:tgtEl>
                                      </p:cBhvr>
                                    </p:animEffect>
                                  </p:childTnLst>
                                </p:cTn>
                              </p:par>
                            </p:childTnLst>
                          </p:cTn>
                        </p:par>
                        <p:par>
                          <p:cTn id="82" fill="hold">
                            <p:stCondLst>
                              <p:cond delay="6500"/>
                            </p:stCondLst>
                            <p:childTnLst>
                              <p:par>
                                <p:cTn id="83" presetID="55" presetClass="entr" presetSubtype="0" fill="hold" grpId="0" nodeType="afterEffect">
                                  <p:stCondLst>
                                    <p:cond delay="0"/>
                                  </p:stCondLst>
                                  <p:childTnLst>
                                    <p:set>
                                      <p:cBhvr>
                                        <p:cTn id="84" dur="1" fill="hold">
                                          <p:stCondLst>
                                            <p:cond delay="0"/>
                                          </p:stCondLst>
                                        </p:cTn>
                                        <p:tgtEl>
                                          <p:spTgt spid="918545"/>
                                        </p:tgtEl>
                                        <p:attrNameLst>
                                          <p:attrName>style.visibility</p:attrName>
                                        </p:attrNameLst>
                                      </p:cBhvr>
                                      <p:to>
                                        <p:strVal val="visible"/>
                                      </p:to>
                                    </p:set>
                                    <p:anim calcmode="lin" valueType="num">
                                      <p:cBhvr>
                                        <p:cTn id="85" dur="500" fill="hold"/>
                                        <p:tgtEl>
                                          <p:spTgt spid="918545"/>
                                        </p:tgtEl>
                                        <p:attrNameLst>
                                          <p:attrName>ppt_w</p:attrName>
                                        </p:attrNameLst>
                                      </p:cBhvr>
                                      <p:tavLst>
                                        <p:tav tm="0">
                                          <p:val>
                                            <p:strVal val="#ppt_w*0.70"/>
                                          </p:val>
                                        </p:tav>
                                        <p:tav tm="100000">
                                          <p:val>
                                            <p:strVal val="#ppt_w"/>
                                          </p:val>
                                        </p:tav>
                                      </p:tavLst>
                                    </p:anim>
                                    <p:anim calcmode="lin" valueType="num">
                                      <p:cBhvr>
                                        <p:cTn id="86" dur="500" fill="hold"/>
                                        <p:tgtEl>
                                          <p:spTgt spid="918545"/>
                                        </p:tgtEl>
                                        <p:attrNameLst>
                                          <p:attrName>ppt_h</p:attrName>
                                        </p:attrNameLst>
                                      </p:cBhvr>
                                      <p:tavLst>
                                        <p:tav tm="0">
                                          <p:val>
                                            <p:strVal val="#ppt_h"/>
                                          </p:val>
                                        </p:tav>
                                        <p:tav tm="100000">
                                          <p:val>
                                            <p:strVal val="#ppt_h"/>
                                          </p:val>
                                        </p:tav>
                                      </p:tavLst>
                                    </p:anim>
                                    <p:animEffect transition="in" filter="fade">
                                      <p:cBhvr>
                                        <p:cTn id="87" dur="500"/>
                                        <p:tgtEl>
                                          <p:spTgt spid="918545"/>
                                        </p:tgtEl>
                                      </p:cBhvr>
                                    </p:animEffect>
                                  </p:childTnLst>
                                </p:cTn>
                              </p:par>
                            </p:childTnLst>
                          </p:cTn>
                        </p:par>
                        <p:par>
                          <p:cTn id="88" fill="hold">
                            <p:stCondLst>
                              <p:cond delay="7000"/>
                            </p:stCondLst>
                            <p:childTnLst>
                              <p:par>
                                <p:cTn id="89" presetID="55" presetClass="entr" presetSubtype="0" fill="hold" grpId="0" nodeType="afterEffect">
                                  <p:stCondLst>
                                    <p:cond delay="0"/>
                                  </p:stCondLst>
                                  <p:childTnLst>
                                    <p:set>
                                      <p:cBhvr>
                                        <p:cTn id="90" dur="1" fill="hold">
                                          <p:stCondLst>
                                            <p:cond delay="0"/>
                                          </p:stCondLst>
                                        </p:cTn>
                                        <p:tgtEl>
                                          <p:spTgt spid="918546"/>
                                        </p:tgtEl>
                                        <p:attrNameLst>
                                          <p:attrName>style.visibility</p:attrName>
                                        </p:attrNameLst>
                                      </p:cBhvr>
                                      <p:to>
                                        <p:strVal val="visible"/>
                                      </p:to>
                                    </p:set>
                                    <p:anim calcmode="lin" valueType="num">
                                      <p:cBhvr>
                                        <p:cTn id="91" dur="500" fill="hold"/>
                                        <p:tgtEl>
                                          <p:spTgt spid="918546"/>
                                        </p:tgtEl>
                                        <p:attrNameLst>
                                          <p:attrName>ppt_w</p:attrName>
                                        </p:attrNameLst>
                                      </p:cBhvr>
                                      <p:tavLst>
                                        <p:tav tm="0">
                                          <p:val>
                                            <p:strVal val="#ppt_w*0.70"/>
                                          </p:val>
                                        </p:tav>
                                        <p:tav tm="100000">
                                          <p:val>
                                            <p:strVal val="#ppt_w"/>
                                          </p:val>
                                        </p:tav>
                                      </p:tavLst>
                                    </p:anim>
                                    <p:anim calcmode="lin" valueType="num">
                                      <p:cBhvr>
                                        <p:cTn id="92" dur="500" fill="hold"/>
                                        <p:tgtEl>
                                          <p:spTgt spid="918546"/>
                                        </p:tgtEl>
                                        <p:attrNameLst>
                                          <p:attrName>ppt_h</p:attrName>
                                        </p:attrNameLst>
                                      </p:cBhvr>
                                      <p:tavLst>
                                        <p:tav tm="0">
                                          <p:val>
                                            <p:strVal val="#ppt_h"/>
                                          </p:val>
                                        </p:tav>
                                        <p:tav tm="100000">
                                          <p:val>
                                            <p:strVal val="#ppt_h"/>
                                          </p:val>
                                        </p:tav>
                                      </p:tavLst>
                                    </p:anim>
                                    <p:animEffect transition="in" filter="fade">
                                      <p:cBhvr>
                                        <p:cTn id="93" dur="500"/>
                                        <p:tgtEl>
                                          <p:spTgt spid="918546"/>
                                        </p:tgtEl>
                                      </p:cBhvr>
                                    </p:animEffect>
                                  </p:childTnLst>
                                </p:cTn>
                              </p:par>
                            </p:childTnLst>
                          </p:cTn>
                        </p:par>
                        <p:par>
                          <p:cTn id="94" fill="hold">
                            <p:stCondLst>
                              <p:cond delay="7500"/>
                            </p:stCondLst>
                            <p:childTnLst>
                              <p:par>
                                <p:cTn id="95" presetID="55" presetClass="entr" presetSubtype="0" fill="hold" grpId="0" nodeType="afterEffect">
                                  <p:stCondLst>
                                    <p:cond delay="0"/>
                                  </p:stCondLst>
                                  <p:childTnLst>
                                    <p:set>
                                      <p:cBhvr>
                                        <p:cTn id="96" dur="1" fill="hold">
                                          <p:stCondLst>
                                            <p:cond delay="0"/>
                                          </p:stCondLst>
                                        </p:cTn>
                                        <p:tgtEl>
                                          <p:spTgt spid="918547"/>
                                        </p:tgtEl>
                                        <p:attrNameLst>
                                          <p:attrName>style.visibility</p:attrName>
                                        </p:attrNameLst>
                                      </p:cBhvr>
                                      <p:to>
                                        <p:strVal val="visible"/>
                                      </p:to>
                                    </p:set>
                                    <p:anim calcmode="lin" valueType="num">
                                      <p:cBhvr>
                                        <p:cTn id="97" dur="500" fill="hold"/>
                                        <p:tgtEl>
                                          <p:spTgt spid="918547"/>
                                        </p:tgtEl>
                                        <p:attrNameLst>
                                          <p:attrName>ppt_w</p:attrName>
                                        </p:attrNameLst>
                                      </p:cBhvr>
                                      <p:tavLst>
                                        <p:tav tm="0">
                                          <p:val>
                                            <p:strVal val="#ppt_w*0.70"/>
                                          </p:val>
                                        </p:tav>
                                        <p:tav tm="100000">
                                          <p:val>
                                            <p:strVal val="#ppt_w"/>
                                          </p:val>
                                        </p:tav>
                                      </p:tavLst>
                                    </p:anim>
                                    <p:anim calcmode="lin" valueType="num">
                                      <p:cBhvr>
                                        <p:cTn id="98" dur="500" fill="hold"/>
                                        <p:tgtEl>
                                          <p:spTgt spid="918547"/>
                                        </p:tgtEl>
                                        <p:attrNameLst>
                                          <p:attrName>ppt_h</p:attrName>
                                        </p:attrNameLst>
                                      </p:cBhvr>
                                      <p:tavLst>
                                        <p:tav tm="0">
                                          <p:val>
                                            <p:strVal val="#ppt_h"/>
                                          </p:val>
                                        </p:tav>
                                        <p:tav tm="100000">
                                          <p:val>
                                            <p:strVal val="#ppt_h"/>
                                          </p:val>
                                        </p:tav>
                                      </p:tavLst>
                                    </p:anim>
                                    <p:animEffect transition="in" filter="fade">
                                      <p:cBhvr>
                                        <p:cTn id="99" dur="500"/>
                                        <p:tgtEl>
                                          <p:spTgt spid="918547"/>
                                        </p:tgtEl>
                                      </p:cBhvr>
                                    </p:animEffect>
                                  </p:childTnLst>
                                </p:cTn>
                              </p:par>
                            </p:childTnLst>
                          </p:cTn>
                        </p:par>
                        <p:par>
                          <p:cTn id="100" fill="hold">
                            <p:stCondLst>
                              <p:cond delay="8000"/>
                            </p:stCondLst>
                            <p:childTnLst>
                              <p:par>
                                <p:cTn id="101" presetID="55" presetClass="entr" presetSubtype="0" fill="hold" grpId="0" nodeType="afterEffect">
                                  <p:stCondLst>
                                    <p:cond delay="0"/>
                                  </p:stCondLst>
                                  <p:childTnLst>
                                    <p:set>
                                      <p:cBhvr>
                                        <p:cTn id="102" dur="1" fill="hold">
                                          <p:stCondLst>
                                            <p:cond delay="0"/>
                                          </p:stCondLst>
                                        </p:cTn>
                                        <p:tgtEl>
                                          <p:spTgt spid="918548"/>
                                        </p:tgtEl>
                                        <p:attrNameLst>
                                          <p:attrName>style.visibility</p:attrName>
                                        </p:attrNameLst>
                                      </p:cBhvr>
                                      <p:to>
                                        <p:strVal val="visible"/>
                                      </p:to>
                                    </p:set>
                                    <p:anim calcmode="lin" valueType="num">
                                      <p:cBhvr>
                                        <p:cTn id="103" dur="500" fill="hold"/>
                                        <p:tgtEl>
                                          <p:spTgt spid="918548"/>
                                        </p:tgtEl>
                                        <p:attrNameLst>
                                          <p:attrName>ppt_w</p:attrName>
                                        </p:attrNameLst>
                                      </p:cBhvr>
                                      <p:tavLst>
                                        <p:tav tm="0">
                                          <p:val>
                                            <p:strVal val="#ppt_w*0.70"/>
                                          </p:val>
                                        </p:tav>
                                        <p:tav tm="100000">
                                          <p:val>
                                            <p:strVal val="#ppt_w"/>
                                          </p:val>
                                        </p:tav>
                                      </p:tavLst>
                                    </p:anim>
                                    <p:anim calcmode="lin" valueType="num">
                                      <p:cBhvr>
                                        <p:cTn id="104" dur="500" fill="hold"/>
                                        <p:tgtEl>
                                          <p:spTgt spid="918548"/>
                                        </p:tgtEl>
                                        <p:attrNameLst>
                                          <p:attrName>ppt_h</p:attrName>
                                        </p:attrNameLst>
                                      </p:cBhvr>
                                      <p:tavLst>
                                        <p:tav tm="0">
                                          <p:val>
                                            <p:strVal val="#ppt_h"/>
                                          </p:val>
                                        </p:tav>
                                        <p:tav tm="100000">
                                          <p:val>
                                            <p:strVal val="#ppt_h"/>
                                          </p:val>
                                        </p:tav>
                                      </p:tavLst>
                                    </p:anim>
                                    <p:animEffect transition="in" filter="fade">
                                      <p:cBhvr>
                                        <p:cTn id="105" dur="500"/>
                                        <p:tgtEl>
                                          <p:spTgt spid="918548"/>
                                        </p:tgtEl>
                                      </p:cBhvr>
                                    </p:animEffect>
                                  </p:childTnLst>
                                </p:cTn>
                              </p:par>
                            </p:childTnLst>
                          </p:cTn>
                        </p:par>
                        <p:par>
                          <p:cTn id="106" fill="hold">
                            <p:stCondLst>
                              <p:cond delay="8500"/>
                            </p:stCondLst>
                            <p:childTnLst>
                              <p:par>
                                <p:cTn id="107" presetID="55" presetClass="entr" presetSubtype="0" fill="hold" grpId="0" nodeType="afterEffect">
                                  <p:stCondLst>
                                    <p:cond delay="0"/>
                                  </p:stCondLst>
                                  <p:childTnLst>
                                    <p:set>
                                      <p:cBhvr>
                                        <p:cTn id="108" dur="1" fill="hold">
                                          <p:stCondLst>
                                            <p:cond delay="0"/>
                                          </p:stCondLst>
                                        </p:cTn>
                                        <p:tgtEl>
                                          <p:spTgt spid="918549"/>
                                        </p:tgtEl>
                                        <p:attrNameLst>
                                          <p:attrName>style.visibility</p:attrName>
                                        </p:attrNameLst>
                                      </p:cBhvr>
                                      <p:to>
                                        <p:strVal val="visible"/>
                                      </p:to>
                                    </p:set>
                                    <p:anim calcmode="lin" valueType="num">
                                      <p:cBhvr>
                                        <p:cTn id="109" dur="500" fill="hold"/>
                                        <p:tgtEl>
                                          <p:spTgt spid="918549"/>
                                        </p:tgtEl>
                                        <p:attrNameLst>
                                          <p:attrName>ppt_w</p:attrName>
                                        </p:attrNameLst>
                                      </p:cBhvr>
                                      <p:tavLst>
                                        <p:tav tm="0">
                                          <p:val>
                                            <p:strVal val="#ppt_w*0.70"/>
                                          </p:val>
                                        </p:tav>
                                        <p:tav tm="100000">
                                          <p:val>
                                            <p:strVal val="#ppt_w"/>
                                          </p:val>
                                        </p:tav>
                                      </p:tavLst>
                                    </p:anim>
                                    <p:anim calcmode="lin" valueType="num">
                                      <p:cBhvr>
                                        <p:cTn id="110" dur="500" fill="hold"/>
                                        <p:tgtEl>
                                          <p:spTgt spid="918549"/>
                                        </p:tgtEl>
                                        <p:attrNameLst>
                                          <p:attrName>ppt_h</p:attrName>
                                        </p:attrNameLst>
                                      </p:cBhvr>
                                      <p:tavLst>
                                        <p:tav tm="0">
                                          <p:val>
                                            <p:strVal val="#ppt_h"/>
                                          </p:val>
                                        </p:tav>
                                        <p:tav tm="100000">
                                          <p:val>
                                            <p:strVal val="#ppt_h"/>
                                          </p:val>
                                        </p:tav>
                                      </p:tavLst>
                                    </p:anim>
                                    <p:animEffect transition="in" filter="fade">
                                      <p:cBhvr>
                                        <p:cTn id="111" dur="500"/>
                                        <p:tgtEl>
                                          <p:spTgt spid="918549"/>
                                        </p:tgtEl>
                                      </p:cBhvr>
                                    </p:animEffect>
                                  </p:childTnLst>
                                </p:cTn>
                              </p:par>
                            </p:childTnLst>
                          </p:cTn>
                        </p:par>
                        <p:par>
                          <p:cTn id="112" fill="hold">
                            <p:stCondLst>
                              <p:cond delay="9000"/>
                            </p:stCondLst>
                            <p:childTnLst>
                              <p:par>
                                <p:cTn id="113" presetID="55" presetClass="entr" presetSubtype="0" fill="hold" grpId="0" nodeType="afterEffect">
                                  <p:stCondLst>
                                    <p:cond delay="0"/>
                                  </p:stCondLst>
                                  <p:childTnLst>
                                    <p:set>
                                      <p:cBhvr>
                                        <p:cTn id="114" dur="1" fill="hold">
                                          <p:stCondLst>
                                            <p:cond delay="0"/>
                                          </p:stCondLst>
                                        </p:cTn>
                                        <p:tgtEl>
                                          <p:spTgt spid="918550"/>
                                        </p:tgtEl>
                                        <p:attrNameLst>
                                          <p:attrName>style.visibility</p:attrName>
                                        </p:attrNameLst>
                                      </p:cBhvr>
                                      <p:to>
                                        <p:strVal val="visible"/>
                                      </p:to>
                                    </p:set>
                                    <p:anim calcmode="lin" valueType="num">
                                      <p:cBhvr>
                                        <p:cTn id="115" dur="500" fill="hold"/>
                                        <p:tgtEl>
                                          <p:spTgt spid="918550"/>
                                        </p:tgtEl>
                                        <p:attrNameLst>
                                          <p:attrName>ppt_w</p:attrName>
                                        </p:attrNameLst>
                                      </p:cBhvr>
                                      <p:tavLst>
                                        <p:tav tm="0">
                                          <p:val>
                                            <p:strVal val="#ppt_w*0.70"/>
                                          </p:val>
                                        </p:tav>
                                        <p:tav tm="100000">
                                          <p:val>
                                            <p:strVal val="#ppt_w"/>
                                          </p:val>
                                        </p:tav>
                                      </p:tavLst>
                                    </p:anim>
                                    <p:anim calcmode="lin" valueType="num">
                                      <p:cBhvr>
                                        <p:cTn id="116" dur="500" fill="hold"/>
                                        <p:tgtEl>
                                          <p:spTgt spid="918550"/>
                                        </p:tgtEl>
                                        <p:attrNameLst>
                                          <p:attrName>ppt_h</p:attrName>
                                        </p:attrNameLst>
                                      </p:cBhvr>
                                      <p:tavLst>
                                        <p:tav tm="0">
                                          <p:val>
                                            <p:strVal val="#ppt_h"/>
                                          </p:val>
                                        </p:tav>
                                        <p:tav tm="100000">
                                          <p:val>
                                            <p:strVal val="#ppt_h"/>
                                          </p:val>
                                        </p:tav>
                                      </p:tavLst>
                                    </p:anim>
                                    <p:animEffect transition="in" filter="fade">
                                      <p:cBhvr>
                                        <p:cTn id="117" dur="500"/>
                                        <p:tgtEl>
                                          <p:spTgt spid="918550"/>
                                        </p:tgtEl>
                                      </p:cBhvr>
                                    </p:animEffect>
                                  </p:childTnLst>
                                </p:cTn>
                              </p:par>
                            </p:childTnLst>
                          </p:cTn>
                        </p:par>
                        <p:par>
                          <p:cTn id="118" fill="hold">
                            <p:stCondLst>
                              <p:cond delay="9500"/>
                            </p:stCondLst>
                            <p:childTnLst>
                              <p:par>
                                <p:cTn id="119" presetID="55" presetClass="entr" presetSubtype="0" fill="hold" grpId="0" nodeType="afterEffect">
                                  <p:stCondLst>
                                    <p:cond delay="0"/>
                                  </p:stCondLst>
                                  <p:childTnLst>
                                    <p:set>
                                      <p:cBhvr>
                                        <p:cTn id="120" dur="1" fill="hold">
                                          <p:stCondLst>
                                            <p:cond delay="0"/>
                                          </p:stCondLst>
                                        </p:cTn>
                                        <p:tgtEl>
                                          <p:spTgt spid="918551"/>
                                        </p:tgtEl>
                                        <p:attrNameLst>
                                          <p:attrName>style.visibility</p:attrName>
                                        </p:attrNameLst>
                                      </p:cBhvr>
                                      <p:to>
                                        <p:strVal val="visible"/>
                                      </p:to>
                                    </p:set>
                                    <p:anim calcmode="lin" valueType="num">
                                      <p:cBhvr>
                                        <p:cTn id="121" dur="500" fill="hold"/>
                                        <p:tgtEl>
                                          <p:spTgt spid="918551"/>
                                        </p:tgtEl>
                                        <p:attrNameLst>
                                          <p:attrName>ppt_w</p:attrName>
                                        </p:attrNameLst>
                                      </p:cBhvr>
                                      <p:tavLst>
                                        <p:tav tm="0">
                                          <p:val>
                                            <p:strVal val="#ppt_w*0.70"/>
                                          </p:val>
                                        </p:tav>
                                        <p:tav tm="100000">
                                          <p:val>
                                            <p:strVal val="#ppt_w"/>
                                          </p:val>
                                        </p:tav>
                                      </p:tavLst>
                                    </p:anim>
                                    <p:anim calcmode="lin" valueType="num">
                                      <p:cBhvr>
                                        <p:cTn id="122" dur="500" fill="hold"/>
                                        <p:tgtEl>
                                          <p:spTgt spid="918551"/>
                                        </p:tgtEl>
                                        <p:attrNameLst>
                                          <p:attrName>ppt_h</p:attrName>
                                        </p:attrNameLst>
                                      </p:cBhvr>
                                      <p:tavLst>
                                        <p:tav tm="0">
                                          <p:val>
                                            <p:strVal val="#ppt_h"/>
                                          </p:val>
                                        </p:tav>
                                        <p:tav tm="100000">
                                          <p:val>
                                            <p:strVal val="#ppt_h"/>
                                          </p:val>
                                        </p:tav>
                                      </p:tavLst>
                                    </p:anim>
                                    <p:animEffect transition="in" filter="fade">
                                      <p:cBhvr>
                                        <p:cTn id="123" dur="500"/>
                                        <p:tgtEl>
                                          <p:spTgt spid="918551"/>
                                        </p:tgtEl>
                                      </p:cBhvr>
                                    </p:animEffect>
                                  </p:childTnLst>
                                </p:cTn>
                              </p:par>
                            </p:childTnLst>
                          </p:cTn>
                        </p:par>
                        <p:par>
                          <p:cTn id="124" fill="hold">
                            <p:stCondLst>
                              <p:cond delay="10000"/>
                            </p:stCondLst>
                            <p:childTnLst>
                              <p:par>
                                <p:cTn id="125" presetID="55" presetClass="entr" presetSubtype="0" fill="hold" grpId="0" nodeType="afterEffect">
                                  <p:stCondLst>
                                    <p:cond delay="0"/>
                                  </p:stCondLst>
                                  <p:childTnLst>
                                    <p:set>
                                      <p:cBhvr>
                                        <p:cTn id="126" dur="1" fill="hold">
                                          <p:stCondLst>
                                            <p:cond delay="0"/>
                                          </p:stCondLst>
                                        </p:cTn>
                                        <p:tgtEl>
                                          <p:spTgt spid="918552"/>
                                        </p:tgtEl>
                                        <p:attrNameLst>
                                          <p:attrName>style.visibility</p:attrName>
                                        </p:attrNameLst>
                                      </p:cBhvr>
                                      <p:to>
                                        <p:strVal val="visible"/>
                                      </p:to>
                                    </p:set>
                                    <p:anim calcmode="lin" valueType="num">
                                      <p:cBhvr>
                                        <p:cTn id="127" dur="500" fill="hold"/>
                                        <p:tgtEl>
                                          <p:spTgt spid="918552"/>
                                        </p:tgtEl>
                                        <p:attrNameLst>
                                          <p:attrName>ppt_w</p:attrName>
                                        </p:attrNameLst>
                                      </p:cBhvr>
                                      <p:tavLst>
                                        <p:tav tm="0">
                                          <p:val>
                                            <p:strVal val="#ppt_w*0.70"/>
                                          </p:val>
                                        </p:tav>
                                        <p:tav tm="100000">
                                          <p:val>
                                            <p:strVal val="#ppt_w"/>
                                          </p:val>
                                        </p:tav>
                                      </p:tavLst>
                                    </p:anim>
                                    <p:anim calcmode="lin" valueType="num">
                                      <p:cBhvr>
                                        <p:cTn id="128" dur="500" fill="hold"/>
                                        <p:tgtEl>
                                          <p:spTgt spid="918552"/>
                                        </p:tgtEl>
                                        <p:attrNameLst>
                                          <p:attrName>ppt_h</p:attrName>
                                        </p:attrNameLst>
                                      </p:cBhvr>
                                      <p:tavLst>
                                        <p:tav tm="0">
                                          <p:val>
                                            <p:strVal val="#ppt_h"/>
                                          </p:val>
                                        </p:tav>
                                        <p:tav tm="100000">
                                          <p:val>
                                            <p:strVal val="#ppt_h"/>
                                          </p:val>
                                        </p:tav>
                                      </p:tavLst>
                                    </p:anim>
                                    <p:animEffect transition="in" filter="fade">
                                      <p:cBhvr>
                                        <p:cTn id="129" dur="500"/>
                                        <p:tgtEl>
                                          <p:spTgt spid="918552"/>
                                        </p:tgtEl>
                                      </p:cBhvr>
                                    </p:animEffect>
                                  </p:childTnLst>
                                </p:cTn>
                              </p:par>
                            </p:childTnLst>
                          </p:cTn>
                        </p:par>
                        <p:par>
                          <p:cTn id="130" fill="hold">
                            <p:stCondLst>
                              <p:cond delay="10500"/>
                            </p:stCondLst>
                            <p:childTnLst>
                              <p:par>
                                <p:cTn id="131" presetID="55" presetClass="entr" presetSubtype="0" fill="hold" grpId="0" nodeType="afterEffect">
                                  <p:stCondLst>
                                    <p:cond delay="0"/>
                                  </p:stCondLst>
                                  <p:childTnLst>
                                    <p:set>
                                      <p:cBhvr>
                                        <p:cTn id="132" dur="1" fill="hold">
                                          <p:stCondLst>
                                            <p:cond delay="0"/>
                                          </p:stCondLst>
                                        </p:cTn>
                                        <p:tgtEl>
                                          <p:spTgt spid="918553"/>
                                        </p:tgtEl>
                                        <p:attrNameLst>
                                          <p:attrName>style.visibility</p:attrName>
                                        </p:attrNameLst>
                                      </p:cBhvr>
                                      <p:to>
                                        <p:strVal val="visible"/>
                                      </p:to>
                                    </p:set>
                                    <p:anim calcmode="lin" valueType="num">
                                      <p:cBhvr>
                                        <p:cTn id="133" dur="500" fill="hold"/>
                                        <p:tgtEl>
                                          <p:spTgt spid="918553"/>
                                        </p:tgtEl>
                                        <p:attrNameLst>
                                          <p:attrName>ppt_w</p:attrName>
                                        </p:attrNameLst>
                                      </p:cBhvr>
                                      <p:tavLst>
                                        <p:tav tm="0">
                                          <p:val>
                                            <p:strVal val="#ppt_w*0.70"/>
                                          </p:val>
                                        </p:tav>
                                        <p:tav tm="100000">
                                          <p:val>
                                            <p:strVal val="#ppt_w"/>
                                          </p:val>
                                        </p:tav>
                                      </p:tavLst>
                                    </p:anim>
                                    <p:anim calcmode="lin" valueType="num">
                                      <p:cBhvr>
                                        <p:cTn id="134" dur="500" fill="hold"/>
                                        <p:tgtEl>
                                          <p:spTgt spid="918553"/>
                                        </p:tgtEl>
                                        <p:attrNameLst>
                                          <p:attrName>ppt_h</p:attrName>
                                        </p:attrNameLst>
                                      </p:cBhvr>
                                      <p:tavLst>
                                        <p:tav tm="0">
                                          <p:val>
                                            <p:strVal val="#ppt_h"/>
                                          </p:val>
                                        </p:tav>
                                        <p:tav tm="100000">
                                          <p:val>
                                            <p:strVal val="#ppt_h"/>
                                          </p:val>
                                        </p:tav>
                                      </p:tavLst>
                                    </p:anim>
                                    <p:animEffect transition="in" filter="fade">
                                      <p:cBhvr>
                                        <p:cTn id="135" dur="500"/>
                                        <p:tgtEl>
                                          <p:spTgt spid="918553"/>
                                        </p:tgtEl>
                                      </p:cBhvr>
                                    </p:animEffect>
                                  </p:childTnLst>
                                </p:cTn>
                              </p:par>
                            </p:childTnLst>
                          </p:cTn>
                        </p:par>
                        <p:par>
                          <p:cTn id="136" fill="hold">
                            <p:stCondLst>
                              <p:cond delay="11000"/>
                            </p:stCondLst>
                            <p:childTnLst>
                              <p:par>
                                <p:cTn id="137" presetID="55" presetClass="entr" presetSubtype="0" fill="hold" grpId="0" nodeType="afterEffect">
                                  <p:stCondLst>
                                    <p:cond delay="0"/>
                                  </p:stCondLst>
                                  <p:childTnLst>
                                    <p:set>
                                      <p:cBhvr>
                                        <p:cTn id="138" dur="1" fill="hold">
                                          <p:stCondLst>
                                            <p:cond delay="0"/>
                                          </p:stCondLst>
                                        </p:cTn>
                                        <p:tgtEl>
                                          <p:spTgt spid="918554"/>
                                        </p:tgtEl>
                                        <p:attrNameLst>
                                          <p:attrName>style.visibility</p:attrName>
                                        </p:attrNameLst>
                                      </p:cBhvr>
                                      <p:to>
                                        <p:strVal val="visible"/>
                                      </p:to>
                                    </p:set>
                                    <p:anim calcmode="lin" valueType="num">
                                      <p:cBhvr>
                                        <p:cTn id="139" dur="500" fill="hold"/>
                                        <p:tgtEl>
                                          <p:spTgt spid="918554"/>
                                        </p:tgtEl>
                                        <p:attrNameLst>
                                          <p:attrName>ppt_w</p:attrName>
                                        </p:attrNameLst>
                                      </p:cBhvr>
                                      <p:tavLst>
                                        <p:tav tm="0">
                                          <p:val>
                                            <p:strVal val="#ppt_w*0.70"/>
                                          </p:val>
                                        </p:tav>
                                        <p:tav tm="100000">
                                          <p:val>
                                            <p:strVal val="#ppt_w"/>
                                          </p:val>
                                        </p:tav>
                                      </p:tavLst>
                                    </p:anim>
                                    <p:anim calcmode="lin" valueType="num">
                                      <p:cBhvr>
                                        <p:cTn id="140" dur="500" fill="hold"/>
                                        <p:tgtEl>
                                          <p:spTgt spid="918554"/>
                                        </p:tgtEl>
                                        <p:attrNameLst>
                                          <p:attrName>ppt_h</p:attrName>
                                        </p:attrNameLst>
                                      </p:cBhvr>
                                      <p:tavLst>
                                        <p:tav tm="0">
                                          <p:val>
                                            <p:strVal val="#ppt_h"/>
                                          </p:val>
                                        </p:tav>
                                        <p:tav tm="100000">
                                          <p:val>
                                            <p:strVal val="#ppt_h"/>
                                          </p:val>
                                        </p:tav>
                                      </p:tavLst>
                                    </p:anim>
                                    <p:animEffect transition="in" filter="fade">
                                      <p:cBhvr>
                                        <p:cTn id="141" dur="500"/>
                                        <p:tgtEl>
                                          <p:spTgt spid="918554"/>
                                        </p:tgtEl>
                                      </p:cBhvr>
                                    </p:animEffect>
                                  </p:childTnLst>
                                </p:cTn>
                              </p:par>
                            </p:childTnLst>
                          </p:cTn>
                        </p:par>
                        <p:par>
                          <p:cTn id="142" fill="hold">
                            <p:stCondLst>
                              <p:cond delay="11500"/>
                            </p:stCondLst>
                            <p:childTnLst>
                              <p:par>
                                <p:cTn id="143" presetID="55" presetClass="entr" presetSubtype="0" fill="hold" grpId="0" nodeType="afterEffect">
                                  <p:stCondLst>
                                    <p:cond delay="0"/>
                                  </p:stCondLst>
                                  <p:childTnLst>
                                    <p:set>
                                      <p:cBhvr>
                                        <p:cTn id="144" dur="1" fill="hold">
                                          <p:stCondLst>
                                            <p:cond delay="0"/>
                                          </p:stCondLst>
                                        </p:cTn>
                                        <p:tgtEl>
                                          <p:spTgt spid="918555"/>
                                        </p:tgtEl>
                                        <p:attrNameLst>
                                          <p:attrName>style.visibility</p:attrName>
                                        </p:attrNameLst>
                                      </p:cBhvr>
                                      <p:to>
                                        <p:strVal val="visible"/>
                                      </p:to>
                                    </p:set>
                                    <p:anim calcmode="lin" valueType="num">
                                      <p:cBhvr>
                                        <p:cTn id="145" dur="500" fill="hold"/>
                                        <p:tgtEl>
                                          <p:spTgt spid="918555"/>
                                        </p:tgtEl>
                                        <p:attrNameLst>
                                          <p:attrName>ppt_w</p:attrName>
                                        </p:attrNameLst>
                                      </p:cBhvr>
                                      <p:tavLst>
                                        <p:tav tm="0">
                                          <p:val>
                                            <p:strVal val="#ppt_w*0.70"/>
                                          </p:val>
                                        </p:tav>
                                        <p:tav tm="100000">
                                          <p:val>
                                            <p:strVal val="#ppt_w"/>
                                          </p:val>
                                        </p:tav>
                                      </p:tavLst>
                                    </p:anim>
                                    <p:anim calcmode="lin" valueType="num">
                                      <p:cBhvr>
                                        <p:cTn id="146" dur="500" fill="hold"/>
                                        <p:tgtEl>
                                          <p:spTgt spid="918555"/>
                                        </p:tgtEl>
                                        <p:attrNameLst>
                                          <p:attrName>ppt_h</p:attrName>
                                        </p:attrNameLst>
                                      </p:cBhvr>
                                      <p:tavLst>
                                        <p:tav tm="0">
                                          <p:val>
                                            <p:strVal val="#ppt_h"/>
                                          </p:val>
                                        </p:tav>
                                        <p:tav tm="100000">
                                          <p:val>
                                            <p:strVal val="#ppt_h"/>
                                          </p:val>
                                        </p:tav>
                                      </p:tavLst>
                                    </p:anim>
                                    <p:animEffect transition="in" filter="fade">
                                      <p:cBhvr>
                                        <p:cTn id="147" dur="500"/>
                                        <p:tgtEl>
                                          <p:spTgt spid="918555"/>
                                        </p:tgtEl>
                                      </p:cBhvr>
                                    </p:animEffect>
                                  </p:childTnLst>
                                </p:cTn>
                              </p:par>
                            </p:childTnLst>
                          </p:cTn>
                        </p:par>
                      </p:childTnLst>
                    </p:cTn>
                  </p:par>
                  <p:par>
                    <p:cTn id="148" fill="hold">
                      <p:stCondLst>
                        <p:cond delay="indefinite"/>
                      </p:stCondLst>
                      <p:childTnLst>
                        <p:par>
                          <p:cTn id="149" fill="hold">
                            <p:stCondLst>
                              <p:cond delay="0"/>
                            </p:stCondLst>
                            <p:childTnLst>
                              <p:par>
                                <p:cTn id="150" presetID="55" presetClass="entr" presetSubtype="0" fill="hold" grpId="0" nodeType="clickEffect">
                                  <p:stCondLst>
                                    <p:cond delay="0"/>
                                  </p:stCondLst>
                                  <p:childTnLst>
                                    <p:set>
                                      <p:cBhvr>
                                        <p:cTn id="151" dur="1" fill="hold">
                                          <p:stCondLst>
                                            <p:cond delay="0"/>
                                          </p:stCondLst>
                                        </p:cTn>
                                        <p:tgtEl>
                                          <p:spTgt spid="918556"/>
                                        </p:tgtEl>
                                        <p:attrNameLst>
                                          <p:attrName>style.visibility</p:attrName>
                                        </p:attrNameLst>
                                      </p:cBhvr>
                                      <p:to>
                                        <p:strVal val="visible"/>
                                      </p:to>
                                    </p:set>
                                    <p:anim calcmode="lin" valueType="num">
                                      <p:cBhvr>
                                        <p:cTn id="152" dur="1000" fill="hold"/>
                                        <p:tgtEl>
                                          <p:spTgt spid="918556"/>
                                        </p:tgtEl>
                                        <p:attrNameLst>
                                          <p:attrName>ppt_w</p:attrName>
                                        </p:attrNameLst>
                                      </p:cBhvr>
                                      <p:tavLst>
                                        <p:tav tm="0">
                                          <p:val>
                                            <p:strVal val="#ppt_w*0.70"/>
                                          </p:val>
                                        </p:tav>
                                        <p:tav tm="100000">
                                          <p:val>
                                            <p:strVal val="#ppt_w"/>
                                          </p:val>
                                        </p:tav>
                                      </p:tavLst>
                                    </p:anim>
                                    <p:anim calcmode="lin" valueType="num">
                                      <p:cBhvr>
                                        <p:cTn id="153" dur="1000" fill="hold"/>
                                        <p:tgtEl>
                                          <p:spTgt spid="918556"/>
                                        </p:tgtEl>
                                        <p:attrNameLst>
                                          <p:attrName>ppt_h</p:attrName>
                                        </p:attrNameLst>
                                      </p:cBhvr>
                                      <p:tavLst>
                                        <p:tav tm="0">
                                          <p:val>
                                            <p:strVal val="#ppt_h"/>
                                          </p:val>
                                        </p:tav>
                                        <p:tav tm="100000">
                                          <p:val>
                                            <p:strVal val="#ppt_h"/>
                                          </p:val>
                                        </p:tav>
                                      </p:tavLst>
                                    </p:anim>
                                    <p:animEffect transition="in" filter="fade">
                                      <p:cBhvr>
                                        <p:cTn id="154" dur="1000"/>
                                        <p:tgtEl>
                                          <p:spTgt spid="918556"/>
                                        </p:tgtEl>
                                      </p:cBhvr>
                                    </p:animEffect>
                                  </p:childTnLst>
                                </p:cTn>
                              </p:par>
                            </p:childTnLst>
                          </p:cTn>
                        </p:par>
                        <p:par>
                          <p:cTn id="155" fill="hold">
                            <p:stCondLst>
                              <p:cond delay="1000"/>
                            </p:stCondLst>
                            <p:childTnLst>
                              <p:par>
                                <p:cTn id="156" presetID="55" presetClass="entr" presetSubtype="0" fill="hold" grpId="0" nodeType="afterEffect">
                                  <p:stCondLst>
                                    <p:cond delay="0"/>
                                  </p:stCondLst>
                                  <p:childTnLst>
                                    <p:set>
                                      <p:cBhvr>
                                        <p:cTn id="157" dur="1" fill="hold">
                                          <p:stCondLst>
                                            <p:cond delay="0"/>
                                          </p:stCondLst>
                                        </p:cTn>
                                        <p:tgtEl>
                                          <p:spTgt spid="918557"/>
                                        </p:tgtEl>
                                        <p:attrNameLst>
                                          <p:attrName>style.visibility</p:attrName>
                                        </p:attrNameLst>
                                      </p:cBhvr>
                                      <p:to>
                                        <p:strVal val="visible"/>
                                      </p:to>
                                    </p:set>
                                    <p:anim calcmode="lin" valueType="num">
                                      <p:cBhvr>
                                        <p:cTn id="158" dur="1000" fill="hold"/>
                                        <p:tgtEl>
                                          <p:spTgt spid="918557"/>
                                        </p:tgtEl>
                                        <p:attrNameLst>
                                          <p:attrName>ppt_w</p:attrName>
                                        </p:attrNameLst>
                                      </p:cBhvr>
                                      <p:tavLst>
                                        <p:tav tm="0">
                                          <p:val>
                                            <p:strVal val="#ppt_w*0.70"/>
                                          </p:val>
                                        </p:tav>
                                        <p:tav tm="100000">
                                          <p:val>
                                            <p:strVal val="#ppt_w"/>
                                          </p:val>
                                        </p:tav>
                                      </p:tavLst>
                                    </p:anim>
                                    <p:anim calcmode="lin" valueType="num">
                                      <p:cBhvr>
                                        <p:cTn id="159" dur="1000" fill="hold"/>
                                        <p:tgtEl>
                                          <p:spTgt spid="918557"/>
                                        </p:tgtEl>
                                        <p:attrNameLst>
                                          <p:attrName>ppt_h</p:attrName>
                                        </p:attrNameLst>
                                      </p:cBhvr>
                                      <p:tavLst>
                                        <p:tav tm="0">
                                          <p:val>
                                            <p:strVal val="#ppt_h"/>
                                          </p:val>
                                        </p:tav>
                                        <p:tav tm="100000">
                                          <p:val>
                                            <p:strVal val="#ppt_h"/>
                                          </p:val>
                                        </p:tav>
                                      </p:tavLst>
                                    </p:anim>
                                    <p:animEffect transition="in" filter="fade">
                                      <p:cBhvr>
                                        <p:cTn id="160" dur="1000"/>
                                        <p:tgtEl>
                                          <p:spTgt spid="918557"/>
                                        </p:tgtEl>
                                      </p:cBhvr>
                                    </p:animEffect>
                                  </p:childTnLst>
                                </p:cTn>
                              </p:par>
                            </p:childTnLst>
                          </p:cTn>
                        </p:par>
                        <p:par>
                          <p:cTn id="161" fill="hold">
                            <p:stCondLst>
                              <p:cond delay="2000"/>
                            </p:stCondLst>
                            <p:childTnLst>
                              <p:par>
                                <p:cTn id="162" presetID="55" presetClass="entr" presetSubtype="0" fill="hold" grpId="0" nodeType="afterEffect">
                                  <p:stCondLst>
                                    <p:cond delay="0"/>
                                  </p:stCondLst>
                                  <p:childTnLst>
                                    <p:set>
                                      <p:cBhvr>
                                        <p:cTn id="163" dur="1" fill="hold">
                                          <p:stCondLst>
                                            <p:cond delay="0"/>
                                          </p:stCondLst>
                                        </p:cTn>
                                        <p:tgtEl>
                                          <p:spTgt spid="918558"/>
                                        </p:tgtEl>
                                        <p:attrNameLst>
                                          <p:attrName>style.visibility</p:attrName>
                                        </p:attrNameLst>
                                      </p:cBhvr>
                                      <p:to>
                                        <p:strVal val="visible"/>
                                      </p:to>
                                    </p:set>
                                    <p:anim calcmode="lin" valueType="num">
                                      <p:cBhvr>
                                        <p:cTn id="164" dur="1000" fill="hold"/>
                                        <p:tgtEl>
                                          <p:spTgt spid="918558"/>
                                        </p:tgtEl>
                                        <p:attrNameLst>
                                          <p:attrName>ppt_w</p:attrName>
                                        </p:attrNameLst>
                                      </p:cBhvr>
                                      <p:tavLst>
                                        <p:tav tm="0">
                                          <p:val>
                                            <p:strVal val="#ppt_w*0.70"/>
                                          </p:val>
                                        </p:tav>
                                        <p:tav tm="100000">
                                          <p:val>
                                            <p:strVal val="#ppt_w"/>
                                          </p:val>
                                        </p:tav>
                                      </p:tavLst>
                                    </p:anim>
                                    <p:anim calcmode="lin" valueType="num">
                                      <p:cBhvr>
                                        <p:cTn id="165" dur="1000" fill="hold"/>
                                        <p:tgtEl>
                                          <p:spTgt spid="918558"/>
                                        </p:tgtEl>
                                        <p:attrNameLst>
                                          <p:attrName>ppt_h</p:attrName>
                                        </p:attrNameLst>
                                      </p:cBhvr>
                                      <p:tavLst>
                                        <p:tav tm="0">
                                          <p:val>
                                            <p:strVal val="#ppt_h"/>
                                          </p:val>
                                        </p:tav>
                                        <p:tav tm="100000">
                                          <p:val>
                                            <p:strVal val="#ppt_h"/>
                                          </p:val>
                                        </p:tav>
                                      </p:tavLst>
                                    </p:anim>
                                    <p:animEffect transition="in" filter="fade">
                                      <p:cBhvr>
                                        <p:cTn id="166" dur="1000"/>
                                        <p:tgtEl>
                                          <p:spTgt spid="918558"/>
                                        </p:tgtEl>
                                      </p:cBhvr>
                                    </p:animEffect>
                                  </p:childTnLst>
                                </p:cTn>
                              </p:par>
                            </p:childTnLst>
                          </p:cTn>
                        </p:par>
                        <p:par>
                          <p:cTn id="167" fill="hold">
                            <p:stCondLst>
                              <p:cond delay="3000"/>
                            </p:stCondLst>
                            <p:childTnLst>
                              <p:par>
                                <p:cTn id="168" presetID="55" presetClass="entr" presetSubtype="0" fill="hold" grpId="0" nodeType="afterEffect">
                                  <p:stCondLst>
                                    <p:cond delay="0"/>
                                  </p:stCondLst>
                                  <p:childTnLst>
                                    <p:set>
                                      <p:cBhvr>
                                        <p:cTn id="169" dur="1" fill="hold">
                                          <p:stCondLst>
                                            <p:cond delay="0"/>
                                          </p:stCondLst>
                                        </p:cTn>
                                        <p:tgtEl>
                                          <p:spTgt spid="918559"/>
                                        </p:tgtEl>
                                        <p:attrNameLst>
                                          <p:attrName>style.visibility</p:attrName>
                                        </p:attrNameLst>
                                      </p:cBhvr>
                                      <p:to>
                                        <p:strVal val="visible"/>
                                      </p:to>
                                    </p:set>
                                    <p:anim calcmode="lin" valueType="num">
                                      <p:cBhvr>
                                        <p:cTn id="170" dur="1000" fill="hold"/>
                                        <p:tgtEl>
                                          <p:spTgt spid="918559"/>
                                        </p:tgtEl>
                                        <p:attrNameLst>
                                          <p:attrName>ppt_w</p:attrName>
                                        </p:attrNameLst>
                                      </p:cBhvr>
                                      <p:tavLst>
                                        <p:tav tm="0">
                                          <p:val>
                                            <p:strVal val="#ppt_w*0.70"/>
                                          </p:val>
                                        </p:tav>
                                        <p:tav tm="100000">
                                          <p:val>
                                            <p:strVal val="#ppt_w"/>
                                          </p:val>
                                        </p:tav>
                                      </p:tavLst>
                                    </p:anim>
                                    <p:anim calcmode="lin" valueType="num">
                                      <p:cBhvr>
                                        <p:cTn id="171" dur="1000" fill="hold"/>
                                        <p:tgtEl>
                                          <p:spTgt spid="918559"/>
                                        </p:tgtEl>
                                        <p:attrNameLst>
                                          <p:attrName>ppt_h</p:attrName>
                                        </p:attrNameLst>
                                      </p:cBhvr>
                                      <p:tavLst>
                                        <p:tav tm="0">
                                          <p:val>
                                            <p:strVal val="#ppt_h"/>
                                          </p:val>
                                        </p:tav>
                                        <p:tav tm="100000">
                                          <p:val>
                                            <p:strVal val="#ppt_h"/>
                                          </p:val>
                                        </p:tav>
                                      </p:tavLst>
                                    </p:anim>
                                    <p:animEffect transition="in" filter="fade">
                                      <p:cBhvr>
                                        <p:cTn id="172" dur="1000"/>
                                        <p:tgtEl>
                                          <p:spTgt spid="918559"/>
                                        </p:tgtEl>
                                      </p:cBhvr>
                                    </p:animEffect>
                                  </p:childTnLst>
                                </p:cTn>
                              </p:par>
                            </p:childTnLst>
                          </p:cTn>
                        </p:par>
                        <p:par>
                          <p:cTn id="173" fill="hold">
                            <p:stCondLst>
                              <p:cond delay="4000"/>
                            </p:stCondLst>
                            <p:childTnLst>
                              <p:par>
                                <p:cTn id="174" presetID="55" presetClass="entr" presetSubtype="0" fill="hold" grpId="0" nodeType="afterEffect">
                                  <p:stCondLst>
                                    <p:cond delay="0"/>
                                  </p:stCondLst>
                                  <p:childTnLst>
                                    <p:set>
                                      <p:cBhvr>
                                        <p:cTn id="175" dur="1" fill="hold">
                                          <p:stCondLst>
                                            <p:cond delay="0"/>
                                          </p:stCondLst>
                                        </p:cTn>
                                        <p:tgtEl>
                                          <p:spTgt spid="918560"/>
                                        </p:tgtEl>
                                        <p:attrNameLst>
                                          <p:attrName>style.visibility</p:attrName>
                                        </p:attrNameLst>
                                      </p:cBhvr>
                                      <p:to>
                                        <p:strVal val="visible"/>
                                      </p:to>
                                    </p:set>
                                    <p:anim calcmode="lin" valueType="num">
                                      <p:cBhvr>
                                        <p:cTn id="176" dur="1000" fill="hold"/>
                                        <p:tgtEl>
                                          <p:spTgt spid="918560"/>
                                        </p:tgtEl>
                                        <p:attrNameLst>
                                          <p:attrName>ppt_w</p:attrName>
                                        </p:attrNameLst>
                                      </p:cBhvr>
                                      <p:tavLst>
                                        <p:tav tm="0">
                                          <p:val>
                                            <p:strVal val="#ppt_w*0.70"/>
                                          </p:val>
                                        </p:tav>
                                        <p:tav tm="100000">
                                          <p:val>
                                            <p:strVal val="#ppt_w"/>
                                          </p:val>
                                        </p:tav>
                                      </p:tavLst>
                                    </p:anim>
                                    <p:anim calcmode="lin" valueType="num">
                                      <p:cBhvr>
                                        <p:cTn id="177" dur="1000" fill="hold"/>
                                        <p:tgtEl>
                                          <p:spTgt spid="918560"/>
                                        </p:tgtEl>
                                        <p:attrNameLst>
                                          <p:attrName>ppt_h</p:attrName>
                                        </p:attrNameLst>
                                      </p:cBhvr>
                                      <p:tavLst>
                                        <p:tav tm="0">
                                          <p:val>
                                            <p:strVal val="#ppt_h"/>
                                          </p:val>
                                        </p:tav>
                                        <p:tav tm="100000">
                                          <p:val>
                                            <p:strVal val="#ppt_h"/>
                                          </p:val>
                                        </p:tav>
                                      </p:tavLst>
                                    </p:anim>
                                    <p:animEffect transition="in" filter="fade">
                                      <p:cBhvr>
                                        <p:cTn id="178" dur="1000"/>
                                        <p:tgtEl>
                                          <p:spTgt spid="918560"/>
                                        </p:tgtEl>
                                      </p:cBhvr>
                                    </p:animEffect>
                                  </p:childTnLst>
                                </p:cTn>
                              </p:par>
                            </p:childTnLst>
                          </p:cTn>
                        </p:par>
                        <p:par>
                          <p:cTn id="179" fill="hold">
                            <p:stCondLst>
                              <p:cond delay="5000"/>
                            </p:stCondLst>
                            <p:childTnLst>
                              <p:par>
                                <p:cTn id="180" presetID="2" presetClass="entr" presetSubtype="8" fill="hold" grpId="0" nodeType="afterEffect">
                                  <p:stCondLst>
                                    <p:cond delay="0"/>
                                  </p:stCondLst>
                                  <p:childTnLst>
                                    <p:set>
                                      <p:cBhvr>
                                        <p:cTn id="181" dur="1" fill="hold">
                                          <p:stCondLst>
                                            <p:cond delay="0"/>
                                          </p:stCondLst>
                                        </p:cTn>
                                        <p:tgtEl>
                                          <p:spTgt spid="918561"/>
                                        </p:tgtEl>
                                        <p:attrNameLst>
                                          <p:attrName>style.visibility</p:attrName>
                                        </p:attrNameLst>
                                      </p:cBhvr>
                                      <p:to>
                                        <p:strVal val="visible"/>
                                      </p:to>
                                    </p:set>
                                    <p:anim calcmode="lin" valueType="num">
                                      <p:cBhvr additive="base">
                                        <p:cTn id="182" dur="500" fill="hold"/>
                                        <p:tgtEl>
                                          <p:spTgt spid="918561"/>
                                        </p:tgtEl>
                                        <p:attrNameLst>
                                          <p:attrName>ppt_x</p:attrName>
                                        </p:attrNameLst>
                                      </p:cBhvr>
                                      <p:tavLst>
                                        <p:tav tm="0">
                                          <p:val>
                                            <p:strVal val="0-#ppt_w/2"/>
                                          </p:val>
                                        </p:tav>
                                        <p:tav tm="100000">
                                          <p:val>
                                            <p:strVal val="#ppt_x"/>
                                          </p:val>
                                        </p:tav>
                                      </p:tavLst>
                                    </p:anim>
                                    <p:anim calcmode="lin" valueType="num">
                                      <p:cBhvr additive="base">
                                        <p:cTn id="183" dur="500" fill="hold"/>
                                        <p:tgtEl>
                                          <p:spTgt spid="918561"/>
                                        </p:tgtEl>
                                        <p:attrNameLst>
                                          <p:attrName>ppt_y</p:attrName>
                                        </p:attrNameLst>
                                      </p:cBhvr>
                                      <p:tavLst>
                                        <p:tav tm="0">
                                          <p:val>
                                            <p:strVal val="#ppt_y"/>
                                          </p:val>
                                        </p:tav>
                                        <p:tav tm="100000">
                                          <p:val>
                                            <p:strVal val="#ppt_y"/>
                                          </p:val>
                                        </p:tav>
                                      </p:tavLst>
                                    </p:anim>
                                  </p:childTnLst>
                                </p:cTn>
                              </p:par>
                            </p:childTnLst>
                          </p:cTn>
                        </p:par>
                        <p:par>
                          <p:cTn id="184" fill="hold">
                            <p:stCondLst>
                              <p:cond delay="5500"/>
                            </p:stCondLst>
                            <p:childTnLst>
                              <p:par>
                                <p:cTn id="185" presetID="2" presetClass="entr" presetSubtype="8" fill="hold" grpId="0" nodeType="afterEffect">
                                  <p:stCondLst>
                                    <p:cond delay="0"/>
                                  </p:stCondLst>
                                  <p:childTnLst>
                                    <p:set>
                                      <p:cBhvr>
                                        <p:cTn id="186" dur="1" fill="hold">
                                          <p:stCondLst>
                                            <p:cond delay="0"/>
                                          </p:stCondLst>
                                        </p:cTn>
                                        <p:tgtEl>
                                          <p:spTgt spid="918562"/>
                                        </p:tgtEl>
                                        <p:attrNameLst>
                                          <p:attrName>style.visibility</p:attrName>
                                        </p:attrNameLst>
                                      </p:cBhvr>
                                      <p:to>
                                        <p:strVal val="visible"/>
                                      </p:to>
                                    </p:set>
                                    <p:anim calcmode="lin" valueType="num">
                                      <p:cBhvr additive="base">
                                        <p:cTn id="187" dur="500" fill="hold"/>
                                        <p:tgtEl>
                                          <p:spTgt spid="918562"/>
                                        </p:tgtEl>
                                        <p:attrNameLst>
                                          <p:attrName>ppt_x</p:attrName>
                                        </p:attrNameLst>
                                      </p:cBhvr>
                                      <p:tavLst>
                                        <p:tav tm="0">
                                          <p:val>
                                            <p:strVal val="0-#ppt_w/2"/>
                                          </p:val>
                                        </p:tav>
                                        <p:tav tm="100000">
                                          <p:val>
                                            <p:strVal val="#ppt_x"/>
                                          </p:val>
                                        </p:tav>
                                      </p:tavLst>
                                    </p:anim>
                                    <p:anim calcmode="lin" valueType="num">
                                      <p:cBhvr additive="base">
                                        <p:cTn id="188" dur="500" fill="hold"/>
                                        <p:tgtEl>
                                          <p:spTgt spid="918562"/>
                                        </p:tgtEl>
                                        <p:attrNameLst>
                                          <p:attrName>ppt_y</p:attrName>
                                        </p:attrNameLst>
                                      </p:cBhvr>
                                      <p:tavLst>
                                        <p:tav tm="0">
                                          <p:val>
                                            <p:strVal val="#ppt_y"/>
                                          </p:val>
                                        </p:tav>
                                        <p:tav tm="100000">
                                          <p:val>
                                            <p:strVal val="#ppt_y"/>
                                          </p:val>
                                        </p:tav>
                                      </p:tavLst>
                                    </p:anim>
                                  </p:childTnLst>
                                </p:cTn>
                              </p:par>
                            </p:childTnLst>
                          </p:cTn>
                        </p:par>
                        <p:par>
                          <p:cTn id="189" fill="hold">
                            <p:stCondLst>
                              <p:cond delay="6000"/>
                            </p:stCondLst>
                            <p:childTnLst>
                              <p:par>
                                <p:cTn id="190" presetID="55" presetClass="entr" presetSubtype="0" fill="hold" grpId="0" nodeType="afterEffect">
                                  <p:stCondLst>
                                    <p:cond delay="0"/>
                                  </p:stCondLst>
                                  <p:childTnLst>
                                    <p:set>
                                      <p:cBhvr>
                                        <p:cTn id="191" dur="1" fill="hold">
                                          <p:stCondLst>
                                            <p:cond delay="0"/>
                                          </p:stCondLst>
                                        </p:cTn>
                                        <p:tgtEl>
                                          <p:spTgt spid="918563"/>
                                        </p:tgtEl>
                                        <p:attrNameLst>
                                          <p:attrName>style.visibility</p:attrName>
                                        </p:attrNameLst>
                                      </p:cBhvr>
                                      <p:to>
                                        <p:strVal val="visible"/>
                                      </p:to>
                                    </p:set>
                                    <p:anim calcmode="lin" valueType="num">
                                      <p:cBhvr>
                                        <p:cTn id="192" dur="1000" fill="hold"/>
                                        <p:tgtEl>
                                          <p:spTgt spid="918563"/>
                                        </p:tgtEl>
                                        <p:attrNameLst>
                                          <p:attrName>ppt_w</p:attrName>
                                        </p:attrNameLst>
                                      </p:cBhvr>
                                      <p:tavLst>
                                        <p:tav tm="0">
                                          <p:val>
                                            <p:strVal val="#ppt_w*0.70"/>
                                          </p:val>
                                        </p:tav>
                                        <p:tav tm="100000">
                                          <p:val>
                                            <p:strVal val="#ppt_w"/>
                                          </p:val>
                                        </p:tav>
                                      </p:tavLst>
                                    </p:anim>
                                    <p:anim calcmode="lin" valueType="num">
                                      <p:cBhvr>
                                        <p:cTn id="193" dur="1000" fill="hold"/>
                                        <p:tgtEl>
                                          <p:spTgt spid="918563"/>
                                        </p:tgtEl>
                                        <p:attrNameLst>
                                          <p:attrName>ppt_h</p:attrName>
                                        </p:attrNameLst>
                                      </p:cBhvr>
                                      <p:tavLst>
                                        <p:tav tm="0">
                                          <p:val>
                                            <p:strVal val="#ppt_h"/>
                                          </p:val>
                                        </p:tav>
                                        <p:tav tm="100000">
                                          <p:val>
                                            <p:strVal val="#ppt_h"/>
                                          </p:val>
                                        </p:tav>
                                      </p:tavLst>
                                    </p:anim>
                                    <p:animEffect transition="in" filter="fade">
                                      <p:cBhvr>
                                        <p:cTn id="194" dur="1000"/>
                                        <p:tgtEl>
                                          <p:spTgt spid="918563"/>
                                        </p:tgtEl>
                                      </p:cBhvr>
                                    </p:animEffect>
                                  </p:childTnLst>
                                </p:cTn>
                              </p:par>
                            </p:childTnLst>
                          </p:cTn>
                        </p:par>
                        <p:par>
                          <p:cTn id="195" fill="hold">
                            <p:stCondLst>
                              <p:cond delay="7000"/>
                            </p:stCondLst>
                            <p:childTnLst>
                              <p:par>
                                <p:cTn id="196" presetID="55" presetClass="entr" presetSubtype="0" fill="hold" grpId="0" nodeType="afterEffect">
                                  <p:stCondLst>
                                    <p:cond delay="0"/>
                                  </p:stCondLst>
                                  <p:childTnLst>
                                    <p:set>
                                      <p:cBhvr>
                                        <p:cTn id="197" dur="1" fill="hold">
                                          <p:stCondLst>
                                            <p:cond delay="0"/>
                                          </p:stCondLst>
                                        </p:cTn>
                                        <p:tgtEl>
                                          <p:spTgt spid="918564"/>
                                        </p:tgtEl>
                                        <p:attrNameLst>
                                          <p:attrName>style.visibility</p:attrName>
                                        </p:attrNameLst>
                                      </p:cBhvr>
                                      <p:to>
                                        <p:strVal val="visible"/>
                                      </p:to>
                                    </p:set>
                                    <p:anim calcmode="lin" valueType="num">
                                      <p:cBhvr>
                                        <p:cTn id="198" dur="1000" fill="hold"/>
                                        <p:tgtEl>
                                          <p:spTgt spid="918564"/>
                                        </p:tgtEl>
                                        <p:attrNameLst>
                                          <p:attrName>ppt_w</p:attrName>
                                        </p:attrNameLst>
                                      </p:cBhvr>
                                      <p:tavLst>
                                        <p:tav tm="0">
                                          <p:val>
                                            <p:strVal val="#ppt_w*0.70"/>
                                          </p:val>
                                        </p:tav>
                                        <p:tav tm="100000">
                                          <p:val>
                                            <p:strVal val="#ppt_w"/>
                                          </p:val>
                                        </p:tav>
                                      </p:tavLst>
                                    </p:anim>
                                    <p:anim calcmode="lin" valueType="num">
                                      <p:cBhvr>
                                        <p:cTn id="199" dur="1000" fill="hold"/>
                                        <p:tgtEl>
                                          <p:spTgt spid="918564"/>
                                        </p:tgtEl>
                                        <p:attrNameLst>
                                          <p:attrName>ppt_h</p:attrName>
                                        </p:attrNameLst>
                                      </p:cBhvr>
                                      <p:tavLst>
                                        <p:tav tm="0">
                                          <p:val>
                                            <p:strVal val="#ppt_h"/>
                                          </p:val>
                                        </p:tav>
                                        <p:tav tm="100000">
                                          <p:val>
                                            <p:strVal val="#ppt_h"/>
                                          </p:val>
                                        </p:tav>
                                      </p:tavLst>
                                    </p:anim>
                                    <p:animEffect transition="in" filter="fade">
                                      <p:cBhvr>
                                        <p:cTn id="200" dur="1000"/>
                                        <p:tgtEl>
                                          <p:spTgt spid="91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2" grpId="0" animBg="1"/>
      <p:bldP spid="918533" grpId="0" animBg="1"/>
      <p:bldP spid="918534" grpId="0" animBg="1"/>
      <p:bldP spid="918535" grpId="0" animBg="1"/>
      <p:bldP spid="918536" grpId="0" animBg="1"/>
      <p:bldP spid="918537" grpId="0" animBg="1"/>
      <p:bldP spid="918538" grpId="0" animBg="1"/>
      <p:bldP spid="918539" grpId="0" animBg="1"/>
      <p:bldP spid="918540" grpId="0" animBg="1"/>
      <p:bldP spid="918541" grpId="0" animBg="1"/>
      <p:bldP spid="918542" grpId="0" animBg="1"/>
      <p:bldP spid="918543" grpId="0" animBg="1"/>
      <p:bldP spid="918544" grpId="0" animBg="1"/>
      <p:bldP spid="918545" grpId="0" animBg="1"/>
      <p:bldP spid="918546" grpId="0" animBg="1"/>
      <p:bldP spid="918547" grpId="0" animBg="1"/>
      <p:bldP spid="918548" grpId="0" animBg="1"/>
      <p:bldP spid="918549" grpId="0" animBg="1"/>
      <p:bldP spid="918550" grpId="0" animBg="1"/>
      <p:bldP spid="918551" grpId="0" animBg="1"/>
      <p:bldP spid="918552" grpId="0" animBg="1"/>
      <p:bldP spid="918553" grpId="0" animBg="1"/>
      <p:bldP spid="918554" grpId="0" animBg="1"/>
      <p:bldP spid="918555" grpId="0" animBg="1"/>
      <p:bldP spid="918556" grpId="0" animBg="1"/>
      <p:bldP spid="918557" grpId="0" animBg="1"/>
      <p:bldP spid="918558" grpId="0" animBg="1"/>
      <p:bldP spid="918559" grpId="0" animBg="1"/>
      <p:bldP spid="918560" grpId="0" animBg="1"/>
      <p:bldP spid="918561" grpId="0"/>
      <p:bldP spid="918562" grpId="0"/>
      <p:bldP spid="918563" grpId="0" animBg="1"/>
      <p:bldP spid="91856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xfrm>
            <a:off x="323850" y="404813"/>
            <a:ext cx="504825" cy="431800"/>
          </a:xfrm>
          <a:ln>
            <a:miter lim="800000"/>
          </a:ln>
        </p:spPr>
        <p:txBody>
          <a:bodyPr anchor="b"/>
          <a:lstStyle/>
          <a:p>
            <a:pPr>
              <a:defRPr/>
            </a:pPr>
            <a:fld id="{5512FC90-F7BA-4071-BC98-92CA8AA950CD}"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quarter" idx="10"/>
          </p:nvPr>
        </p:nvSpPr>
        <p:spPr>
          <a:xfrm>
            <a:off x="34925" y="836613"/>
            <a:ext cx="1042988" cy="549275"/>
          </a:xfrm>
          <a:ln>
            <a:miter lim="800000"/>
          </a:ln>
        </p:spPr>
        <p:txBody>
          <a:bodyPr/>
          <a:lstStyle/>
          <a:p>
            <a:pPr>
              <a:defRPr/>
            </a:pPr>
            <a:fld id="{F2AE63BC-1463-4730-A7F2-1E90FDC7A602}" type="datetime7">
              <a:rPr kumimoji="1" lang="zh-CN" altLang="en-US" sz="1200">
                <a:latin typeface="+mn-ea"/>
              </a:rPr>
            </a:fld>
            <a:endParaRPr kumimoji="1" lang="en-US" altLang="zh-CN" sz="1200">
              <a:latin typeface="+mn-ea"/>
            </a:endParaRPr>
          </a:p>
        </p:txBody>
      </p:sp>
      <p:sp>
        <p:nvSpPr>
          <p:cNvPr id="29700" name="Rectangle 2"/>
          <p:cNvSpPr>
            <a:spLocks noGrp="1" noChangeArrowheads="1"/>
          </p:cNvSpPr>
          <p:nvPr>
            <p:ph type="title" idx="4294967295"/>
          </p:nvPr>
        </p:nvSpPr>
        <p:spPr>
          <a:xfrm>
            <a:off x="1187450" y="436563"/>
            <a:ext cx="7742238" cy="68897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29701" name="Rectangle 3"/>
          <p:cNvSpPr>
            <a:spLocks noGrp="1" noChangeArrowheads="1"/>
          </p:cNvSpPr>
          <p:nvPr>
            <p:ph type="body" idx="4294967295"/>
          </p:nvPr>
        </p:nvSpPr>
        <p:spPr>
          <a:xfrm>
            <a:off x="595313" y="1600200"/>
            <a:ext cx="8091487" cy="3808413"/>
          </a:xfrm>
        </p:spPr>
        <p:txBody>
          <a:bodyPr/>
          <a:lstStyle/>
          <a:p>
            <a:pPr eaLnBrk="1" hangingPunct="1">
              <a:lnSpc>
                <a:spcPct val="80000"/>
              </a:lnSpc>
            </a:pPr>
            <a:r>
              <a:rPr lang="zh-CN" altLang="en-US" sz="2800">
                <a:latin typeface="Times New Roman" panose="02020503050405090304" pitchFamily="18" charset="0"/>
              </a:rPr>
              <a:t>再看下图，它分别在链表左半部分和右半部分的中间节点再增加一个指针，以便进一步减少最坏情况下的搜索比较次数。在该图中有三条链。</a:t>
            </a:r>
            <a:r>
              <a:rPr lang="en-US" altLang="zh-CN" sz="2800">
                <a:latin typeface="Times New Roman" panose="02020503050405090304" pitchFamily="18" charset="0"/>
              </a:rPr>
              <a:t>0</a:t>
            </a:r>
            <a:r>
              <a:rPr lang="zh-CN" altLang="en-US" sz="2800">
                <a:latin typeface="Times New Roman" panose="02020503050405090304" pitchFamily="18" charset="0"/>
              </a:rPr>
              <a:t>级链就是前面开始的初始链，包括了所有七个元素。一级链包括第二，四，六个元素，而</a:t>
            </a:r>
            <a:r>
              <a:rPr lang="en-US" altLang="zh-CN" sz="2800">
                <a:latin typeface="Times New Roman" panose="02020503050405090304" pitchFamily="18" charset="0"/>
              </a:rPr>
              <a:t>2</a:t>
            </a:r>
            <a:r>
              <a:rPr lang="zh-CN" altLang="en-US" sz="2800">
                <a:latin typeface="Times New Roman" panose="02020503050405090304" pitchFamily="18" charset="0"/>
              </a:rPr>
              <a:t>级链只包括第四个元素。</a:t>
            </a:r>
            <a:endParaRPr lang="zh-CN" altLang="en-US" sz="2800">
              <a:latin typeface="Times New Roman" panose="02020503050405090304" pitchFamily="18" charset="0"/>
            </a:endParaRPr>
          </a:p>
          <a:p>
            <a:pPr eaLnBrk="1" hangingPunct="1">
              <a:lnSpc>
                <a:spcPct val="80000"/>
              </a:lnSpc>
            </a:pPr>
            <a:r>
              <a:rPr lang="zh-CN" altLang="en-US" sz="2800">
                <a:latin typeface="Times New Roman" panose="02020503050405090304" pitchFamily="18" charset="0"/>
              </a:rPr>
              <a:t>为了寻找值为</a:t>
            </a:r>
            <a:r>
              <a:rPr lang="en-US" altLang="zh-CN" sz="2800">
                <a:latin typeface="Times New Roman" panose="02020503050405090304" pitchFamily="18" charset="0"/>
              </a:rPr>
              <a:t>30</a:t>
            </a:r>
            <a:r>
              <a:rPr lang="zh-CN" altLang="en-US" sz="2800">
                <a:latin typeface="Times New Roman" panose="02020503050405090304" pitchFamily="18" charset="0"/>
              </a:rPr>
              <a:t>的元素，首先与中间元素比较。在</a:t>
            </a:r>
            <a:r>
              <a:rPr lang="en-US" altLang="zh-CN" sz="2800">
                <a:latin typeface="Times New Roman" panose="02020503050405090304" pitchFamily="18" charset="0"/>
              </a:rPr>
              <a:t>2</a:t>
            </a:r>
            <a:r>
              <a:rPr lang="zh-CN" altLang="en-US" sz="2800">
                <a:latin typeface="Times New Roman" panose="02020503050405090304" pitchFamily="18" charset="0"/>
              </a:rPr>
              <a:t>级链中寻找元素所需要的时间为</a:t>
            </a:r>
            <a:r>
              <a:rPr lang="el-GR" altLang="zh-CN" sz="2800">
                <a:latin typeface="Times New Roman" panose="02020503050405090304" pitchFamily="18" charset="0"/>
              </a:rPr>
              <a:t>Θ</a:t>
            </a:r>
            <a:r>
              <a:rPr lang="en-US" altLang="zh-CN" sz="2800">
                <a:latin typeface="Times New Roman" panose="02020503050405090304" pitchFamily="18" charset="0"/>
              </a:rPr>
              <a:t>(1)</a:t>
            </a:r>
            <a:r>
              <a:rPr lang="zh-CN" altLang="en-US" sz="2800">
                <a:latin typeface="Times New Roman" panose="02020503050405090304" pitchFamily="18" charset="0"/>
              </a:rPr>
              <a:t>。由于</a:t>
            </a:r>
            <a:r>
              <a:rPr lang="en-US" altLang="zh-CN" sz="2800">
                <a:latin typeface="Times New Roman" panose="02020503050405090304" pitchFamily="18" charset="0"/>
              </a:rPr>
              <a:t>30</a:t>
            </a:r>
            <a:r>
              <a:rPr lang="en-US" altLang="ja-JP" sz="2800">
                <a:latin typeface="Times New Roman" panose="02020503050405090304" pitchFamily="18" charset="0"/>
              </a:rPr>
              <a:t>&lt;</a:t>
            </a:r>
            <a:r>
              <a:rPr lang="en-US" altLang="zh-CN" sz="2800">
                <a:latin typeface="Times New Roman" panose="02020503050405090304" pitchFamily="18" charset="0"/>
              </a:rPr>
              <a:t>40</a:t>
            </a:r>
            <a:r>
              <a:rPr lang="zh-CN" altLang="en-US" sz="2800">
                <a:latin typeface="Times New Roman" panose="02020503050405090304" pitchFamily="18" charset="0"/>
              </a:rPr>
              <a:t>，因此要搜索该链左半部分的中间元素。采用</a:t>
            </a:r>
            <a:r>
              <a:rPr lang="en-US" altLang="zh-CN" sz="2800">
                <a:latin typeface="Times New Roman" panose="02020503050405090304" pitchFamily="18" charset="0"/>
              </a:rPr>
              <a:t>1</a:t>
            </a:r>
            <a:r>
              <a:rPr lang="zh-CN" altLang="en-US" sz="2800">
                <a:latin typeface="Times New Roman" panose="02020503050405090304" pitchFamily="18" charset="0"/>
              </a:rPr>
              <a:t>级链进行搜索所花费的时间为</a:t>
            </a:r>
            <a:r>
              <a:rPr lang="el-GR" altLang="zh-CN" sz="2800">
                <a:latin typeface="Times New Roman" panose="02020503050405090304" pitchFamily="18" charset="0"/>
              </a:rPr>
              <a:t>Θ</a:t>
            </a:r>
            <a:r>
              <a:rPr lang="en-US" altLang="zh-CN" sz="2800">
                <a:latin typeface="Times New Roman" panose="02020503050405090304" pitchFamily="18" charset="0"/>
              </a:rPr>
              <a:t>(1)</a:t>
            </a:r>
            <a:r>
              <a:rPr lang="zh-CN" altLang="en-US" sz="2800">
                <a:latin typeface="Times New Roman" panose="02020503050405090304" pitchFamily="18" charset="0"/>
              </a:rPr>
              <a:t>。又因为</a:t>
            </a:r>
            <a:r>
              <a:rPr lang="en-US" altLang="zh-CN" sz="2800">
                <a:latin typeface="Times New Roman" panose="02020503050405090304" pitchFamily="18" charset="0"/>
              </a:rPr>
              <a:t>30</a:t>
            </a:r>
            <a:r>
              <a:rPr lang="en-US" altLang="ja-JP" sz="2800">
                <a:latin typeface="Times New Roman" panose="02020503050405090304" pitchFamily="18" charset="0"/>
              </a:rPr>
              <a:t>&gt;</a:t>
            </a:r>
            <a:r>
              <a:rPr lang="en-US" altLang="zh-CN" sz="2800">
                <a:latin typeface="Times New Roman" panose="02020503050405090304" pitchFamily="18" charset="0"/>
              </a:rPr>
              <a:t>24</a:t>
            </a:r>
            <a:r>
              <a:rPr lang="zh-CN" altLang="en-US" sz="2800">
                <a:latin typeface="Times New Roman" panose="02020503050405090304" pitchFamily="18" charset="0"/>
              </a:rPr>
              <a:t>，故需在</a:t>
            </a:r>
            <a:r>
              <a:rPr lang="en-US" altLang="zh-CN" sz="2800">
                <a:latin typeface="Times New Roman" panose="02020503050405090304" pitchFamily="18" charset="0"/>
              </a:rPr>
              <a:t>0</a:t>
            </a:r>
            <a:r>
              <a:rPr lang="zh-CN" altLang="en-US" sz="2800">
                <a:latin typeface="Times New Roman" panose="02020503050405090304" pitchFamily="18" charset="0"/>
              </a:rPr>
              <a:t>级链中继续进行查找，把该元素与链中下一个元素进行比较。 </a:t>
            </a:r>
            <a:endParaRPr lang="zh-CN" altLang="en-US" sz="2800">
              <a:latin typeface="Times New Roman" panose="02020503050405090304" pitchFamily="18" charset="0"/>
            </a:endParaRPr>
          </a:p>
        </p:txBody>
      </p:sp>
      <p:sp>
        <p:nvSpPr>
          <p:cNvPr id="29702" name="Rectangle 4"/>
          <p:cNvSpPr>
            <a:spLocks noChangeArrowheads="1"/>
          </p:cNvSpPr>
          <p:nvPr/>
        </p:nvSpPr>
        <p:spPr bwMode="auto">
          <a:xfrm>
            <a:off x="1331913" y="63817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03" name="Rectangle 5"/>
          <p:cNvSpPr>
            <a:spLocks noChangeArrowheads="1"/>
          </p:cNvSpPr>
          <p:nvPr/>
        </p:nvSpPr>
        <p:spPr bwMode="auto">
          <a:xfrm>
            <a:off x="1908175"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29704" name="Rectangle 6"/>
          <p:cNvSpPr>
            <a:spLocks noChangeArrowheads="1"/>
          </p:cNvSpPr>
          <p:nvPr/>
        </p:nvSpPr>
        <p:spPr bwMode="auto">
          <a:xfrm>
            <a:off x="2195513"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05" name="Line 7"/>
          <p:cNvSpPr>
            <a:spLocks noChangeShapeType="1"/>
          </p:cNvSpPr>
          <p:nvPr/>
        </p:nvSpPr>
        <p:spPr bwMode="auto">
          <a:xfrm>
            <a:off x="1476375"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6" name="Rectangle 8"/>
          <p:cNvSpPr>
            <a:spLocks noChangeArrowheads="1"/>
          </p:cNvSpPr>
          <p:nvPr/>
        </p:nvSpPr>
        <p:spPr bwMode="auto">
          <a:xfrm>
            <a:off x="2773363"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29707" name="Rectangle 9"/>
          <p:cNvSpPr>
            <a:spLocks noChangeArrowheads="1"/>
          </p:cNvSpPr>
          <p:nvPr/>
        </p:nvSpPr>
        <p:spPr bwMode="auto">
          <a:xfrm>
            <a:off x="3060700"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08" name="Line 10"/>
          <p:cNvSpPr>
            <a:spLocks noChangeShapeType="1"/>
          </p:cNvSpPr>
          <p:nvPr/>
        </p:nvSpPr>
        <p:spPr bwMode="auto">
          <a:xfrm>
            <a:off x="2341563"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09" name="Rectangle 11"/>
          <p:cNvSpPr>
            <a:spLocks noChangeArrowheads="1"/>
          </p:cNvSpPr>
          <p:nvPr/>
        </p:nvSpPr>
        <p:spPr bwMode="auto">
          <a:xfrm>
            <a:off x="3636963"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29710" name="Rectangle 12"/>
          <p:cNvSpPr>
            <a:spLocks noChangeArrowheads="1"/>
          </p:cNvSpPr>
          <p:nvPr/>
        </p:nvSpPr>
        <p:spPr bwMode="auto">
          <a:xfrm>
            <a:off x="3924300"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11" name="Line 13"/>
          <p:cNvSpPr>
            <a:spLocks noChangeShapeType="1"/>
          </p:cNvSpPr>
          <p:nvPr/>
        </p:nvSpPr>
        <p:spPr bwMode="auto">
          <a:xfrm>
            <a:off x="3205163"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2" name="Rectangle 14"/>
          <p:cNvSpPr>
            <a:spLocks noChangeArrowheads="1"/>
          </p:cNvSpPr>
          <p:nvPr/>
        </p:nvSpPr>
        <p:spPr bwMode="auto">
          <a:xfrm>
            <a:off x="4500563"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29713" name="Rectangle 15"/>
          <p:cNvSpPr>
            <a:spLocks noChangeArrowheads="1"/>
          </p:cNvSpPr>
          <p:nvPr/>
        </p:nvSpPr>
        <p:spPr bwMode="auto">
          <a:xfrm>
            <a:off x="4787900"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14" name="Line 16"/>
          <p:cNvSpPr>
            <a:spLocks noChangeShapeType="1"/>
          </p:cNvSpPr>
          <p:nvPr/>
        </p:nvSpPr>
        <p:spPr bwMode="auto">
          <a:xfrm>
            <a:off x="4068763"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5" name="Rectangle 17"/>
          <p:cNvSpPr>
            <a:spLocks noChangeArrowheads="1"/>
          </p:cNvSpPr>
          <p:nvPr/>
        </p:nvSpPr>
        <p:spPr bwMode="auto">
          <a:xfrm>
            <a:off x="5365750"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29716" name="Rectangle 18"/>
          <p:cNvSpPr>
            <a:spLocks noChangeArrowheads="1"/>
          </p:cNvSpPr>
          <p:nvPr/>
        </p:nvSpPr>
        <p:spPr bwMode="auto">
          <a:xfrm>
            <a:off x="5653088"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17" name="Line 19"/>
          <p:cNvSpPr>
            <a:spLocks noChangeShapeType="1"/>
          </p:cNvSpPr>
          <p:nvPr/>
        </p:nvSpPr>
        <p:spPr bwMode="auto">
          <a:xfrm>
            <a:off x="49339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18" name="Rectangle 20"/>
          <p:cNvSpPr>
            <a:spLocks noChangeArrowheads="1"/>
          </p:cNvSpPr>
          <p:nvPr/>
        </p:nvSpPr>
        <p:spPr bwMode="auto">
          <a:xfrm>
            <a:off x="6229350"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29719" name="Rectangle 21"/>
          <p:cNvSpPr>
            <a:spLocks noChangeArrowheads="1"/>
          </p:cNvSpPr>
          <p:nvPr/>
        </p:nvSpPr>
        <p:spPr bwMode="auto">
          <a:xfrm>
            <a:off x="6516688"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20" name="Line 22"/>
          <p:cNvSpPr>
            <a:spLocks noChangeShapeType="1"/>
          </p:cNvSpPr>
          <p:nvPr/>
        </p:nvSpPr>
        <p:spPr bwMode="auto">
          <a:xfrm>
            <a:off x="57975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1" name="Rectangle 23"/>
          <p:cNvSpPr>
            <a:spLocks noChangeArrowheads="1"/>
          </p:cNvSpPr>
          <p:nvPr/>
        </p:nvSpPr>
        <p:spPr bwMode="auto">
          <a:xfrm>
            <a:off x="7092950" y="6381750"/>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29722" name="Rectangle 24"/>
          <p:cNvSpPr>
            <a:spLocks noChangeArrowheads="1"/>
          </p:cNvSpPr>
          <p:nvPr/>
        </p:nvSpPr>
        <p:spPr bwMode="auto">
          <a:xfrm>
            <a:off x="7380288" y="6381750"/>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23" name="Line 25"/>
          <p:cNvSpPr>
            <a:spLocks noChangeShapeType="1"/>
          </p:cNvSpPr>
          <p:nvPr/>
        </p:nvSpPr>
        <p:spPr bwMode="auto">
          <a:xfrm>
            <a:off x="66611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4" name="Rectangle 26"/>
          <p:cNvSpPr>
            <a:spLocks noChangeArrowheads="1"/>
          </p:cNvSpPr>
          <p:nvPr/>
        </p:nvSpPr>
        <p:spPr bwMode="auto">
          <a:xfrm>
            <a:off x="7956550" y="63817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25" name="Line 27"/>
          <p:cNvSpPr>
            <a:spLocks noChangeShapeType="1"/>
          </p:cNvSpPr>
          <p:nvPr/>
        </p:nvSpPr>
        <p:spPr bwMode="auto">
          <a:xfrm>
            <a:off x="7524750" y="6526213"/>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6" name="Rectangle 28"/>
          <p:cNvSpPr>
            <a:spLocks noChangeArrowheads="1"/>
          </p:cNvSpPr>
          <p:nvPr/>
        </p:nvSpPr>
        <p:spPr bwMode="auto">
          <a:xfrm>
            <a:off x="1331913"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27" name="Line 29"/>
          <p:cNvSpPr>
            <a:spLocks noChangeShapeType="1"/>
          </p:cNvSpPr>
          <p:nvPr/>
        </p:nvSpPr>
        <p:spPr bwMode="auto">
          <a:xfrm flipV="1">
            <a:off x="1476375" y="6237288"/>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28" name="Rectangle 30"/>
          <p:cNvSpPr>
            <a:spLocks noChangeArrowheads="1"/>
          </p:cNvSpPr>
          <p:nvPr/>
        </p:nvSpPr>
        <p:spPr bwMode="auto">
          <a:xfrm>
            <a:off x="4789488"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29" name="Line 31"/>
          <p:cNvSpPr>
            <a:spLocks noChangeShapeType="1"/>
          </p:cNvSpPr>
          <p:nvPr/>
        </p:nvSpPr>
        <p:spPr bwMode="auto">
          <a:xfrm flipV="1">
            <a:off x="4933950" y="6237288"/>
            <a:ext cx="1582738"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0" name="Rectangle 32"/>
          <p:cNvSpPr>
            <a:spLocks noChangeArrowheads="1"/>
          </p:cNvSpPr>
          <p:nvPr/>
        </p:nvSpPr>
        <p:spPr bwMode="auto">
          <a:xfrm>
            <a:off x="7956550"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31" name="Rectangle 33"/>
          <p:cNvSpPr>
            <a:spLocks noChangeArrowheads="1"/>
          </p:cNvSpPr>
          <p:nvPr/>
        </p:nvSpPr>
        <p:spPr bwMode="auto">
          <a:xfrm>
            <a:off x="1331913" y="58054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32" name="Line 34"/>
          <p:cNvSpPr>
            <a:spLocks noChangeShapeType="1"/>
          </p:cNvSpPr>
          <p:nvPr/>
        </p:nvSpPr>
        <p:spPr bwMode="auto">
          <a:xfrm>
            <a:off x="1476375" y="5949950"/>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3" name="Rectangle 35"/>
          <p:cNvSpPr>
            <a:spLocks noChangeArrowheads="1"/>
          </p:cNvSpPr>
          <p:nvPr/>
        </p:nvSpPr>
        <p:spPr bwMode="auto">
          <a:xfrm>
            <a:off x="4789488" y="58054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34" name="Line 36"/>
          <p:cNvSpPr>
            <a:spLocks noChangeShapeType="1"/>
          </p:cNvSpPr>
          <p:nvPr/>
        </p:nvSpPr>
        <p:spPr bwMode="auto">
          <a:xfrm>
            <a:off x="4933950" y="5949950"/>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5" name="Rectangle 37"/>
          <p:cNvSpPr>
            <a:spLocks noChangeArrowheads="1"/>
          </p:cNvSpPr>
          <p:nvPr/>
        </p:nvSpPr>
        <p:spPr bwMode="auto">
          <a:xfrm>
            <a:off x="7956550" y="58054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36" name="Rectangle 38"/>
          <p:cNvSpPr>
            <a:spLocks noChangeArrowheads="1"/>
          </p:cNvSpPr>
          <p:nvPr/>
        </p:nvSpPr>
        <p:spPr bwMode="auto">
          <a:xfrm>
            <a:off x="3060700"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37" name="Line 39"/>
          <p:cNvSpPr>
            <a:spLocks noChangeShapeType="1"/>
          </p:cNvSpPr>
          <p:nvPr/>
        </p:nvSpPr>
        <p:spPr bwMode="auto">
          <a:xfrm flipV="1">
            <a:off x="3205163" y="6237288"/>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38" name="Rectangle 40"/>
          <p:cNvSpPr>
            <a:spLocks noChangeArrowheads="1"/>
          </p:cNvSpPr>
          <p:nvPr/>
        </p:nvSpPr>
        <p:spPr bwMode="auto">
          <a:xfrm>
            <a:off x="6516688" y="609441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29739" name="Line 41"/>
          <p:cNvSpPr>
            <a:spLocks noChangeShapeType="1"/>
          </p:cNvSpPr>
          <p:nvPr/>
        </p:nvSpPr>
        <p:spPr bwMode="auto">
          <a:xfrm flipV="1">
            <a:off x="6661150" y="6237288"/>
            <a:ext cx="1295400"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9740" name="Text Box 42"/>
          <p:cNvSpPr txBox="1">
            <a:spLocks noChangeArrowheads="1"/>
          </p:cNvSpPr>
          <p:nvPr/>
        </p:nvSpPr>
        <p:spPr bwMode="auto">
          <a:xfrm>
            <a:off x="971550" y="5805488"/>
            <a:ext cx="2873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210</a:t>
            </a:r>
            <a:endParaRPr kumimoji="1" lang="en-US" altLang="zh-CN" sz="1800" b="1">
              <a:solidFill>
                <a:schemeClr val="tx1"/>
              </a:solidFill>
              <a:latin typeface="Tahoma" panose="020B08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xfrm>
            <a:off x="323850" y="404813"/>
            <a:ext cx="504825" cy="431800"/>
          </a:xfrm>
          <a:ln>
            <a:miter lim="800000"/>
          </a:ln>
        </p:spPr>
        <p:txBody>
          <a:bodyPr anchor="b"/>
          <a:lstStyle/>
          <a:p>
            <a:pPr>
              <a:defRPr/>
            </a:pPr>
            <a:fld id="{D93DA284-9AC0-4484-9609-59EC3747731A}"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quarter" idx="10"/>
          </p:nvPr>
        </p:nvSpPr>
        <p:spPr>
          <a:xfrm>
            <a:off x="34925" y="836613"/>
            <a:ext cx="1042988" cy="549275"/>
          </a:xfrm>
          <a:ln>
            <a:miter lim="800000"/>
          </a:ln>
        </p:spPr>
        <p:txBody>
          <a:bodyPr/>
          <a:lstStyle/>
          <a:p>
            <a:pPr>
              <a:defRPr/>
            </a:pPr>
            <a:fld id="{A25E9BA6-503E-4904-A0B8-3327F4AFD07A}" type="datetime7">
              <a:rPr kumimoji="1" lang="zh-CN" altLang="en-US" sz="1200">
                <a:latin typeface="+mn-ea"/>
              </a:rPr>
            </a:fld>
            <a:endParaRPr kumimoji="1" lang="en-US" altLang="zh-CN" sz="1200">
              <a:latin typeface="+mn-ea"/>
            </a:endParaRPr>
          </a:p>
        </p:txBody>
      </p:sp>
      <p:sp>
        <p:nvSpPr>
          <p:cNvPr id="30724" name="Rectangle 2"/>
          <p:cNvSpPr>
            <a:spLocks noGrp="1" noChangeArrowheads="1"/>
          </p:cNvSpPr>
          <p:nvPr>
            <p:ph type="title" idx="4294967295"/>
          </p:nvPr>
        </p:nvSpPr>
        <p:spPr>
          <a:xfrm>
            <a:off x="1042988" y="404813"/>
            <a:ext cx="7742237" cy="68897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30725" name="Rectangle 3"/>
          <p:cNvSpPr>
            <a:spLocks noGrp="1" noChangeArrowheads="1"/>
          </p:cNvSpPr>
          <p:nvPr>
            <p:ph type="body" idx="4294967295"/>
          </p:nvPr>
        </p:nvSpPr>
        <p:spPr>
          <a:xfrm>
            <a:off x="457200" y="1600200"/>
            <a:ext cx="8229600" cy="3619500"/>
          </a:xfrm>
        </p:spPr>
        <p:txBody>
          <a:bodyPr/>
          <a:lstStyle/>
          <a:p>
            <a:pPr eaLnBrk="1" hangingPunct="1"/>
            <a:r>
              <a:rPr lang="zh-CN" altLang="en-US" sz="2400">
                <a:latin typeface="Times New Roman" panose="02020503050405090304" pitchFamily="18" charset="0"/>
              </a:rPr>
              <a:t>考察另一个例子。设要查找的元素值为</a:t>
            </a:r>
            <a:r>
              <a:rPr lang="en-US" altLang="zh-CN" sz="2400">
                <a:latin typeface="Times New Roman" panose="02020503050405090304" pitchFamily="18" charset="0"/>
              </a:rPr>
              <a:t>77</a:t>
            </a:r>
            <a:r>
              <a:rPr lang="zh-CN" altLang="en-US" sz="2400">
                <a:latin typeface="Times New Roman" panose="02020503050405090304" pitchFamily="18" charset="0"/>
              </a:rPr>
              <a:t>。首先与</a:t>
            </a:r>
            <a:r>
              <a:rPr lang="en-US" altLang="zh-CN" sz="2400">
                <a:latin typeface="Times New Roman" panose="02020503050405090304" pitchFamily="18" charset="0"/>
              </a:rPr>
              <a:t>40</a:t>
            </a:r>
            <a:r>
              <a:rPr lang="zh-CN" altLang="en-US" sz="2400">
                <a:latin typeface="Times New Roman" panose="02020503050405090304" pitchFamily="18" charset="0"/>
              </a:rPr>
              <a:t>比较，</a:t>
            </a:r>
            <a:r>
              <a:rPr lang="en-US" altLang="zh-CN" sz="2400">
                <a:latin typeface="Times New Roman" panose="02020503050405090304" pitchFamily="18" charset="0"/>
              </a:rPr>
              <a:t>70</a:t>
            </a:r>
            <a:r>
              <a:rPr lang="zh-CN" altLang="en-US" sz="2400">
                <a:latin typeface="Times New Roman" panose="02020503050405090304" pitchFamily="18" charset="0"/>
              </a:rPr>
              <a:t>＞</a:t>
            </a:r>
            <a:r>
              <a:rPr lang="en-US" altLang="zh-CN" sz="2400">
                <a:latin typeface="Times New Roman" panose="02020503050405090304" pitchFamily="18" charset="0"/>
              </a:rPr>
              <a:t>40</a:t>
            </a:r>
            <a:r>
              <a:rPr lang="zh-CN" altLang="en-US" sz="2400">
                <a:latin typeface="Times New Roman" panose="02020503050405090304" pitchFamily="18" charset="0"/>
              </a:rPr>
              <a:t>，则在</a:t>
            </a:r>
            <a:r>
              <a:rPr lang="en-US" altLang="zh-CN" sz="2400">
                <a:latin typeface="Times New Roman" panose="02020503050405090304" pitchFamily="18" charset="0"/>
              </a:rPr>
              <a:t>1</a:t>
            </a:r>
            <a:r>
              <a:rPr lang="zh-CN" altLang="en-US" sz="2400">
                <a:latin typeface="Times New Roman" panose="02020503050405090304" pitchFamily="18" charset="0"/>
              </a:rPr>
              <a:t>级链中与</a:t>
            </a:r>
            <a:r>
              <a:rPr lang="en-US" altLang="zh-CN" sz="2400">
                <a:latin typeface="Times New Roman" panose="02020503050405090304" pitchFamily="18" charset="0"/>
              </a:rPr>
              <a:t>75</a:t>
            </a:r>
            <a:r>
              <a:rPr lang="zh-CN" altLang="en-US" sz="2400">
                <a:latin typeface="Times New Roman" panose="02020503050405090304" pitchFamily="18" charset="0"/>
              </a:rPr>
              <a:t>比较。由于</a:t>
            </a:r>
            <a:r>
              <a:rPr lang="en-US" altLang="zh-CN" sz="2400">
                <a:latin typeface="Times New Roman" panose="02020503050405090304" pitchFamily="18" charset="0"/>
              </a:rPr>
              <a:t>77</a:t>
            </a:r>
            <a:r>
              <a:rPr lang="zh-CN" altLang="en-US" sz="2400">
                <a:latin typeface="Times New Roman" panose="02020503050405090304" pitchFamily="18" charset="0"/>
              </a:rPr>
              <a:t>＞</a:t>
            </a:r>
            <a:r>
              <a:rPr lang="en-US" altLang="zh-CN" sz="2400">
                <a:latin typeface="Times New Roman" panose="02020503050405090304" pitchFamily="18" charset="0"/>
              </a:rPr>
              <a:t>75</a:t>
            </a:r>
            <a:r>
              <a:rPr lang="zh-CN" altLang="en-US" sz="2400">
                <a:latin typeface="Times New Roman" panose="02020503050405090304" pitchFamily="18" charset="0"/>
              </a:rPr>
              <a:t>，因此在</a:t>
            </a:r>
            <a:r>
              <a:rPr lang="en-US" altLang="zh-CN" sz="2400">
                <a:latin typeface="Times New Roman" panose="02020503050405090304" pitchFamily="18" charset="0"/>
              </a:rPr>
              <a:t>0</a:t>
            </a:r>
            <a:r>
              <a:rPr lang="zh-CN" altLang="en-US" sz="2400">
                <a:latin typeface="Times New Roman" panose="02020503050405090304" pitchFamily="18" charset="0"/>
              </a:rPr>
              <a:t>级链中与</a:t>
            </a:r>
            <a:r>
              <a:rPr lang="en-US" altLang="zh-CN" sz="2400">
                <a:latin typeface="Times New Roman" panose="02020503050405090304" pitchFamily="18" charset="0"/>
              </a:rPr>
              <a:t>75</a:t>
            </a:r>
            <a:r>
              <a:rPr lang="zh-CN" altLang="en-US" sz="2400">
                <a:latin typeface="Times New Roman" panose="02020503050405090304" pitchFamily="18" charset="0"/>
              </a:rPr>
              <a:t>后面的</a:t>
            </a:r>
            <a:r>
              <a:rPr lang="en-US" altLang="zh-CN" sz="2400">
                <a:latin typeface="Times New Roman" panose="02020503050405090304" pitchFamily="18" charset="0"/>
              </a:rPr>
              <a:t>80</a:t>
            </a:r>
            <a:r>
              <a:rPr lang="zh-CN" altLang="en-US" sz="2400">
                <a:latin typeface="Times New Roman" panose="02020503050405090304" pitchFamily="18" charset="0"/>
              </a:rPr>
              <a:t>比较。这时可以得知</a:t>
            </a:r>
            <a:r>
              <a:rPr lang="en-US" altLang="zh-CN" sz="2400">
                <a:latin typeface="Times New Roman" panose="02020503050405090304" pitchFamily="18" charset="0"/>
              </a:rPr>
              <a:t>77</a:t>
            </a:r>
            <a:r>
              <a:rPr lang="zh-CN" altLang="en-US" sz="2400">
                <a:latin typeface="Times New Roman" panose="02020503050405090304" pitchFamily="18" charset="0"/>
              </a:rPr>
              <a:t>不在此字典中。</a:t>
            </a:r>
            <a:endParaRPr lang="zh-CN" altLang="en-US" sz="2400">
              <a:latin typeface="Times New Roman" panose="02020503050405090304" pitchFamily="18" charset="0"/>
            </a:endParaRPr>
          </a:p>
          <a:p>
            <a:pPr eaLnBrk="1" hangingPunct="1"/>
            <a:r>
              <a:rPr lang="zh-CN" altLang="en-US" sz="2400">
                <a:latin typeface="Times New Roman" panose="02020503050405090304" pitchFamily="18" charset="0"/>
              </a:rPr>
              <a:t>采用上图中的</a:t>
            </a:r>
            <a:r>
              <a:rPr lang="en-US" altLang="zh-CN" sz="2400">
                <a:latin typeface="Times New Roman" panose="02020503050405090304" pitchFamily="18" charset="0"/>
              </a:rPr>
              <a:t>3</a:t>
            </a:r>
            <a:r>
              <a:rPr lang="zh-CN" altLang="en-US" sz="2400">
                <a:latin typeface="Times New Roman" panose="02020503050405090304" pitchFamily="18" charset="0"/>
              </a:rPr>
              <a:t>级链结构，对所有的搜索至多需三次比较。</a:t>
            </a:r>
            <a:r>
              <a:rPr lang="en-US" altLang="zh-CN" sz="2400">
                <a:latin typeface="Times New Roman" panose="02020503050405090304" pitchFamily="18" charset="0"/>
              </a:rPr>
              <a:t>3</a:t>
            </a:r>
            <a:r>
              <a:rPr lang="zh-CN" altLang="en-US" sz="2400">
                <a:latin typeface="Times New Roman" panose="02020503050405090304" pitchFamily="18" charset="0"/>
              </a:rPr>
              <a:t>级链结构允许在有序链表中进行折半搜索。</a:t>
            </a:r>
            <a:endParaRPr lang="zh-CN" altLang="en-US" sz="2400">
              <a:latin typeface="Times New Roman" panose="02020503050405090304" pitchFamily="18" charset="0"/>
            </a:endParaRPr>
          </a:p>
          <a:p>
            <a:pPr eaLnBrk="1" hangingPunct="1"/>
            <a:r>
              <a:rPr lang="zh-CN" altLang="en-US" sz="2400">
                <a:latin typeface="Times New Roman" panose="02020503050405090304" pitchFamily="18" charset="0"/>
              </a:rPr>
              <a:t>通常</a:t>
            </a:r>
            <a:r>
              <a:rPr lang="en-US" altLang="zh-CN" sz="2400">
                <a:latin typeface="Times New Roman" panose="02020503050405090304" pitchFamily="18" charset="0"/>
              </a:rPr>
              <a:t>0</a:t>
            </a:r>
            <a:r>
              <a:rPr lang="zh-CN" altLang="en-US" sz="2400">
                <a:latin typeface="Times New Roman" panose="02020503050405090304" pitchFamily="18" charset="0"/>
              </a:rPr>
              <a:t>级链包括</a:t>
            </a:r>
            <a:r>
              <a:rPr lang="en-US" altLang="zh-CN" sz="2400">
                <a:latin typeface="Times New Roman" panose="02020503050405090304" pitchFamily="18" charset="0"/>
              </a:rPr>
              <a:t>n</a:t>
            </a:r>
            <a:r>
              <a:rPr lang="zh-CN" altLang="en-US" sz="2400">
                <a:latin typeface="Times New Roman" panose="02020503050405090304" pitchFamily="18" charset="0"/>
              </a:rPr>
              <a:t>个元素，</a:t>
            </a:r>
            <a:r>
              <a:rPr lang="en-US" altLang="zh-CN" sz="2400">
                <a:latin typeface="Times New Roman" panose="02020503050405090304" pitchFamily="18" charset="0"/>
              </a:rPr>
              <a:t>1</a:t>
            </a:r>
            <a:r>
              <a:rPr lang="zh-CN" altLang="en-US" sz="2400">
                <a:latin typeface="Times New Roman" panose="02020503050405090304" pitchFamily="18" charset="0"/>
              </a:rPr>
              <a:t>级链包括</a:t>
            </a:r>
            <a:r>
              <a:rPr lang="en-US" altLang="zh-CN" sz="2400">
                <a:latin typeface="Times New Roman" panose="02020503050405090304" pitchFamily="18" charset="0"/>
              </a:rPr>
              <a:t>n/2</a:t>
            </a:r>
            <a:r>
              <a:rPr lang="zh-CN" altLang="en-US" sz="2400">
                <a:latin typeface="Times New Roman" panose="02020503050405090304" pitchFamily="18" charset="0"/>
              </a:rPr>
              <a:t>个元素，</a:t>
            </a:r>
            <a:r>
              <a:rPr lang="en-US" altLang="zh-CN" sz="2400">
                <a:latin typeface="Times New Roman" panose="02020503050405090304" pitchFamily="18" charset="0"/>
              </a:rPr>
              <a:t>2</a:t>
            </a:r>
            <a:r>
              <a:rPr lang="zh-CN" altLang="en-US" sz="2400">
                <a:latin typeface="Times New Roman" panose="02020503050405090304" pitchFamily="18" charset="0"/>
              </a:rPr>
              <a:t>级链包括</a:t>
            </a:r>
            <a:r>
              <a:rPr lang="en-US" altLang="zh-CN" sz="2400">
                <a:latin typeface="Times New Roman" panose="02020503050405090304" pitchFamily="18" charset="0"/>
              </a:rPr>
              <a:t>n/4</a:t>
            </a:r>
            <a:r>
              <a:rPr lang="zh-CN" altLang="en-US" sz="2400">
                <a:latin typeface="Times New Roman" panose="02020503050405090304" pitchFamily="18" charset="0"/>
              </a:rPr>
              <a:t>个元素，而每</a:t>
            </a:r>
            <a:r>
              <a:rPr lang="en-US" altLang="zh-CN" sz="2400">
                <a:latin typeface="Times New Roman" panose="02020503050405090304" pitchFamily="18" charset="0"/>
              </a:rPr>
              <a:t>2</a:t>
            </a:r>
            <a:r>
              <a:rPr lang="en-US" altLang="zh-CN" sz="2400" baseline="30000">
                <a:latin typeface="Times New Roman" panose="02020503050405090304" pitchFamily="18" charset="0"/>
              </a:rPr>
              <a:t>i</a:t>
            </a:r>
            <a:r>
              <a:rPr lang="zh-CN" altLang="en-US" sz="2400">
                <a:latin typeface="Times New Roman" panose="02020503050405090304" pitchFamily="18" charset="0"/>
              </a:rPr>
              <a:t>个元素有一个</a:t>
            </a:r>
            <a:r>
              <a:rPr lang="en-US" altLang="zh-CN" sz="2400">
                <a:latin typeface="Times New Roman" panose="02020503050405090304" pitchFamily="18" charset="0"/>
              </a:rPr>
              <a:t>i</a:t>
            </a:r>
            <a:r>
              <a:rPr lang="zh-CN" altLang="en-US" sz="2400">
                <a:latin typeface="Times New Roman" panose="02020503050405090304" pitchFamily="18" charset="0"/>
              </a:rPr>
              <a:t>级链指针。当且仅一 个元素在</a:t>
            </a:r>
            <a:r>
              <a:rPr lang="en-US" altLang="zh-CN" sz="2400">
                <a:latin typeface="Times New Roman" panose="02020503050405090304" pitchFamily="18" charset="0"/>
              </a:rPr>
              <a:t>0</a:t>
            </a:r>
            <a:r>
              <a:rPr lang="zh-CN" altLang="en-US" sz="2400">
                <a:latin typeface="Times New Roman" panose="02020503050405090304" pitchFamily="18" charset="0"/>
              </a:rPr>
              <a:t>～</a:t>
            </a:r>
            <a:r>
              <a:rPr lang="en-US" altLang="zh-CN" sz="2400">
                <a:latin typeface="Times New Roman" panose="02020503050405090304" pitchFamily="18" charset="0"/>
              </a:rPr>
              <a:t>i</a:t>
            </a:r>
            <a:r>
              <a:rPr lang="zh-CN" altLang="en-US" sz="2400">
                <a:latin typeface="Times New Roman" panose="02020503050405090304" pitchFamily="18" charset="0"/>
              </a:rPr>
              <a:t>级链上，但不在</a:t>
            </a:r>
            <a:r>
              <a:rPr lang="en-US" altLang="zh-CN" sz="2400">
                <a:latin typeface="Times New Roman" panose="02020503050405090304" pitchFamily="18" charset="0"/>
              </a:rPr>
              <a:t>i+1</a:t>
            </a:r>
            <a:r>
              <a:rPr lang="zh-CN" altLang="en-US" sz="2400">
                <a:latin typeface="Times New Roman" panose="02020503050405090304" pitchFamily="18" charset="0"/>
              </a:rPr>
              <a:t>级（若该链存在）链上时，我们就说该元素是</a:t>
            </a:r>
            <a:r>
              <a:rPr lang="en-US" altLang="zh-CN" sz="2400">
                <a:latin typeface="Times New Roman" panose="02020503050405090304" pitchFamily="18" charset="0"/>
              </a:rPr>
              <a:t>i</a:t>
            </a:r>
            <a:r>
              <a:rPr lang="zh-CN" altLang="en-US" sz="2400">
                <a:latin typeface="Times New Roman" panose="02020503050405090304" pitchFamily="18" charset="0"/>
              </a:rPr>
              <a:t>级链元素。在图中，</a:t>
            </a:r>
            <a:r>
              <a:rPr lang="en-US" altLang="zh-CN" sz="2400">
                <a:latin typeface="Times New Roman" panose="02020503050405090304" pitchFamily="18" charset="0"/>
              </a:rPr>
              <a:t>40</a:t>
            </a:r>
            <a:r>
              <a:rPr lang="zh-CN" altLang="en-US" sz="2400">
                <a:latin typeface="Times New Roman" panose="02020503050405090304" pitchFamily="18" charset="0"/>
              </a:rPr>
              <a:t>是</a:t>
            </a:r>
            <a:r>
              <a:rPr lang="en-US" altLang="zh-CN" sz="2400">
                <a:latin typeface="Times New Roman" panose="02020503050405090304" pitchFamily="18" charset="0"/>
              </a:rPr>
              <a:t>2</a:t>
            </a:r>
            <a:r>
              <a:rPr lang="zh-CN" altLang="en-US" sz="2400">
                <a:latin typeface="Times New Roman" panose="02020503050405090304" pitchFamily="18" charset="0"/>
              </a:rPr>
              <a:t>级链上唯一的元素而</a:t>
            </a:r>
            <a:r>
              <a:rPr lang="en-US" altLang="zh-CN" sz="2400">
                <a:latin typeface="Times New Roman" panose="02020503050405090304" pitchFamily="18" charset="0"/>
              </a:rPr>
              <a:t>75</a:t>
            </a:r>
            <a:r>
              <a:rPr lang="zh-CN" altLang="en-US" sz="2400">
                <a:latin typeface="Times New Roman" panose="02020503050405090304" pitchFamily="18" charset="0"/>
              </a:rPr>
              <a:t>是</a:t>
            </a:r>
            <a:r>
              <a:rPr lang="en-US" altLang="zh-CN" sz="2400">
                <a:latin typeface="Times New Roman" panose="02020503050405090304" pitchFamily="18" charset="0"/>
              </a:rPr>
              <a:t>1</a:t>
            </a:r>
            <a:r>
              <a:rPr lang="zh-CN" altLang="en-US" sz="2400">
                <a:latin typeface="Times New Roman" panose="02020503050405090304" pitchFamily="18" charset="0"/>
              </a:rPr>
              <a:t>级链元素。</a:t>
            </a:r>
            <a:r>
              <a:rPr lang="en-US" altLang="zh-CN" sz="2400">
                <a:latin typeface="Times New Roman" panose="02020503050405090304" pitchFamily="18" charset="0"/>
              </a:rPr>
              <a:t>20</a:t>
            </a:r>
            <a:r>
              <a:rPr lang="zh-CN" altLang="en-US" sz="2400">
                <a:latin typeface="Times New Roman" panose="02020503050405090304" pitchFamily="18" charset="0"/>
              </a:rPr>
              <a:t>、</a:t>
            </a:r>
            <a:r>
              <a:rPr lang="en-US" altLang="zh-CN" sz="2400">
                <a:latin typeface="Times New Roman" panose="02020503050405090304" pitchFamily="18" charset="0"/>
              </a:rPr>
              <a:t>30</a:t>
            </a:r>
            <a:r>
              <a:rPr lang="zh-CN" altLang="en-US" sz="2400">
                <a:latin typeface="Times New Roman" panose="02020503050405090304" pitchFamily="18" charset="0"/>
              </a:rPr>
              <a:t>、</a:t>
            </a:r>
            <a:r>
              <a:rPr lang="en-US" altLang="zh-CN" sz="2400">
                <a:latin typeface="Times New Roman" panose="02020503050405090304" pitchFamily="18" charset="0"/>
              </a:rPr>
              <a:t>60</a:t>
            </a:r>
            <a:r>
              <a:rPr lang="zh-CN" altLang="en-US" sz="2400">
                <a:latin typeface="Times New Roman" panose="02020503050405090304" pitchFamily="18" charset="0"/>
              </a:rPr>
              <a:t>、</a:t>
            </a:r>
            <a:r>
              <a:rPr lang="en-US" altLang="zh-CN" sz="2400">
                <a:latin typeface="Times New Roman" panose="02020503050405090304" pitchFamily="18" charset="0"/>
              </a:rPr>
              <a:t>80</a:t>
            </a:r>
            <a:r>
              <a:rPr lang="zh-CN" altLang="en-US" sz="2400">
                <a:latin typeface="Times New Roman" panose="02020503050405090304" pitchFamily="18" charset="0"/>
              </a:rPr>
              <a:t>是</a:t>
            </a:r>
            <a:r>
              <a:rPr lang="en-US" altLang="zh-CN" sz="2400">
                <a:latin typeface="Times New Roman" panose="02020503050405090304" pitchFamily="18" charset="0"/>
              </a:rPr>
              <a:t>0</a:t>
            </a:r>
            <a:r>
              <a:rPr lang="zh-CN" altLang="en-US" sz="2400">
                <a:latin typeface="Times New Roman" panose="02020503050405090304" pitchFamily="18" charset="0"/>
              </a:rPr>
              <a:t>级链元素。</a:t>
            </a:r>
            <a:endParaRPr lang="zh-CN" altLang="en-US" sz="2400">
              <a:latin typeface="Times New Roman" panose="02020503050405090304" pitchFamily="18" charset="0"/>
            </a:endParaRPr>
          </a:p>
        </p:txBody>
      </p:sp>
      <p:sp>
        <p:nvSpPr>
          <p:cNvPr id="30726" name="Rectangle 4"/>
          <p:cNvSpPr>
            <a:spLocks noChangeArrowheads="1"/>
          </p:cNvSpPr>
          <p:nvPr/>
        </p:nvSpPr>
        <p:spPr bwMode="auto">
          <a:xfrm>
            <a:off x="1331913" y="63293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27" name="Rectangle 5"/>
          <p:cNvSpPr>
            <a:spLocks noChangeArrowheads="1"/>
          </p:cNvSpPr>
          <p:nvPr/>
        </p:nvSpPr>
        <p:spPr bwMode="auto">
          <a:xfrm>
            <a:off x="1908175"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30728" name="Rectangle 6"/>
          <p:cNvSpPr>
            <a:spLocks noChangeArrowheads="1"/>
          </p:cNvSpPr>
          <p:nvPr/>
        </p:nvSpPr>
        <p:spPr bwMode="auto">
          <a:xfrm>
            <a:off x="2195513"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29" name="Line 7"/>
          <p:cNvSpPr>
            <a:spLocks noChangeShapeType="1"/>
          </p:cNvSpPr>
          <p:nvPr/>
        </p:nvSpPr>
        <p:spPr bwMode="auto">
          <a:xfrm>
            <a:off x="1476375"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0" name="Rectangle 8"/>
          <p:cNvSpPr>
            <a:spLocks noChangeArrowheads="1"/>
          </p:cNvSpPr>
          <p:nvPr/>
        </p:nvSpPr>
        <p:spPr bwMode="auto">
          <a:xfrm>
            <a:off x="2773363"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30731" name="Rectangle 9"/>
          <p:cNvSpPr>
            <a:spLocks noChangeArrowheads="1"/>
          </p:cNvSpPr>
          <p:nvPr/>
        </p:nvSpPr>
        <p:spPr bwMode="auto">
          <a:xfrm>
            <a:off x="3060700"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32" name="Line 10"/>
          <p:cNvSpPr>
            <a:spLocks noChangeShapeType="1"/>
          </p:cNvSpPr>
          <p:nvPr/>
        </p:nvSpPr>
        <p:spPr bwMode="auto">
          <a:xfrm>
            <a:off x="2341563"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3" name="Rectangle 11"/>
          <p:cNvSpPr>
            <a:spLocks noChangeArrowheads="1"/>
          </p:cNvSpPr>
          <p:nvPr/>
        </p:nvSpPr>
        <p:spPr bwMode="auto">
          <a:xfrm>
            <a:off x="3636963"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30734" name="Rectangle 12"/>
          <p:cNvSpPr>
            <a:spLocks noChangeArrowheads="1"/>
          </p:cNvSpPr>
          <p:nvPr/>
        </p:nvSpPr>
        <p:spPr bwMode="auto">
          <a:xfrm>
            <a:off x="3924300"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35" name="Line 13"/>
          <p:cNvSpPr>
            <a:spLocks noChangeShapeType="1"/>
          </p:cNvSpPr>
          <p:nvPr/>
        </p:nvSpPr>
        <p:spPr bwMode="auto">
          <a:xfrm>
            <a:off x="3205163"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6" name="Rectangle 14"/>
          <p:cNvSpPr>
            <a:spLocks noChangeArrowheads="1"/>
          </p:cNvSpPr>
          <p:nvPr/>
        </p:nvSpPr>
        <p:spPr bwMode="auto">
          <a:xfrm>
            <a:off x="4500563"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30737" name="Rectangle 15"/>
          <p:cNvSpPr>
            <a:spLocks noChangeArrowheads="1"/>
          </p:cNvSpPr>
          <p:nvPr/>
        </p:nvSpPr>
        <p:spPr bwMode="auto">
          <a:xfrm>
            <a:off x="4787900"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38" name="Line 16"/>
          <p:cNvSpPr>
            <a:spLocks noChangeShapeType="1"/>
          </p:cNvSpPr>
          <p:nvPr/>
        </p:nvSpPr>
        <p:spPr bwMode="auto">
          <a:xfrm>
            <a:off x="4068763"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39" name="Rectangle 17"/>
          <p:cNvSpPr>
            <a:spLocks noChangeArrowheads="1"/>
          </p:cNvSpPr>
          <p:nvPr/>
        </p:nvSpPr>
        <p:spPr bwMode="auto">
          <a:xfrm>
            <a:off x="5365750"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30740" name="Rectangle 18"/>
          <p:cNvSpPr>
            <a:spLocks noChangeArrowheads="1"/>
          </p:cNvSpPr>
          <p:nvPr/>
        </p:nvSpPr>
        <p:spPr bwMode="auto">
          <a:xfrm>
            <a:off x="5653088"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41" name="Line 19"/>
          <p:cNvSpPr>
            <a:spLocks noChangeShapeType="1"/>
          </p:cNvSpPr>
          <p:nvPr/>
        </p:nvSpPr>
        <p:spPr bwMode="auto">
          <a:xfrm>
            <a:off x="49339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2" name="Rectangle 20"/>
          <p:cNvSpPr>
            <a:spLocks noChangeArrowheads="1"/>
          </p:cNvSpPr>
          <p:nvPr/>
        </p:nvSpPr>
        <p:spPr bwMode="auto">
          <a:xfrm>
            <a:off x="6229350"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30743" name="Rectangle 21"/>
          <p:cNvSpPr>
            <a:spLocks noChangeArrowheads="1"/>
          </p:cNvSpPr>
          <p:nvPr/>
        </p:nvSpPr>
        <p:spPr bwMode="auto">
          <a:xfrm>
            <a:off x="6516688"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44" name="Line 22"/>
          <p:cNvSpPr>
            <a:spLocks noChangeShapeType="1"/>
          </p:cNvSpPr>
          <p:nvPr/>
        </p:nvSpPr>
        <p:spPr bwMode="auto">
          <a:xfrm>
            <a:off x="57975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5" name="Rectangle 23"/>
          <p:cNvSpPr>
            <a:spLocks noChangeArrowheads="1"/>
          </p:cNvSpPr>
          <p:nvPr/>
        </p:nvSpPr>
        <p:spPr bwMode="auto">
          <a:xfrm>
            <a:off x="7092950" y="6329363"/>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30746" name="Rectangle 24"/>
          <p:cNvSpPr>
            <a:spLocks noChangeArrowheads="1"/>
          </p:cNvSpPr>
          <p:nvPr/>
        </p:nvSpPr>
        <p:spPr bwMode="auto">
          <a:xfrm>
            <a:off x="7380288" y="6329363"/>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47" name="Line 25"/>
          <p:cNvSpPr>
            <a:spLocks noChangeShapeType="1"/>
          </p:cNvSpPr>
          <p:nvPr/>
        </p:nvSpPr>
        <p:spPr bwMode="auto">
          <a:xfrm>
            <a:off x="66611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8" name="Rectangle 26"/>
          <p:cNvSpPr>
            <a:spLocks noChangeArrowheads="1"/>
          </p:cNvSpPr>
          <p:nvPr/>
        </p:nvSpPr>
        <p:spPr bwMode="auto">
          <a:xfrm>
            <a:off x="7956550" y="63293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49" name="Line 27"/>
          <p:cNvSpPr>
            <a:spLocks noChangeShapeType="1"/>
          </p:cNvSpPr>
          <p:nvPr/>
        </p:nvSpPr>
        <p:spPr bwMode="auto">
          <a:xfrm>
            <a:off x="7524750" y="6473825"/>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0" name="Rectangle 28"/>
          <p:cNvSpPr>
            <a:spLocks noChangeArrowheads="1"/>
          </p:cNvSpPr>
          <p:nvPr/>
        </p:nvSpPr>
        <p:spPr bwMode="auto">
          <a:xfrm>
            <a:off x="1331913"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51" name="Line 29"/>
          <p:cNvSpPr>
            <a:spLocks noChangeShapeType="1"/>
          </p:cNvSpPr>
          <p:nvPr/>
        </p:nvSpPr>
        <p:spPr bwMode="auto">
          <a:xfrm flipV="1">
            <a:off x="1476375" y="6184900"/>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2" name="Rectangle 30"/>
          <p:cNvSpPr>
            <a:spLocks noChangeArrowheads="1"/>
          </p:cNvSpPr>
          <p:nvPr/>
        </p:nvSpPr>
        <p:spPr bwMode="auto">
          <a:xfrm>
            <a:off x="4789488"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53" name="Line 31"/>
          <p:cNvSpPr>
            <a:spLocks noChangeShapeType="1"/>
          </p:cNvSpPr>
          <p:nvPr/>
        </p:nvSpPr>
        <p:spPr bwMode="auto">
          <a:xfrm flipV="1">
            <a:off x="4933950" y="6184900"/>
            <a:ext cx="1582738"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4" name="Rectangle 32"/>
          <p:cNvSpPr>
            <a:spLocks noChangeArrowheads="1"/>
          </p:cNvSpPr>
          <p:nvPr/>
        </p:nvSpPr>
        <p:spPr bwMode="auto">
          <a:xfrm>
            <a:off x="7956550"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55" name="Rectangle 33"/>
          <p:cNvSpPr>
            <a:spLocks noChangeArrowheads="1"/>
          </p:cNvSpPr>
          <p:nvPr/>
        </p:nvSpPr>
        <p:spPr bwMode="auto">
          <a:xfrm>
            <a:off x="1331913" y="575310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56" name="Line 34"/>
          <p:cNvSpPr>
            <a:spLocks noChangeShapeType="1"/>
          </p:cNvSpPr>
          <p:nvPr/>
        </p:nvSpPr>
        <p:spPr bwMode="auto">
          <a:xfrm>
            <a:off x="1476375" y="5897563"/>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7" name="Rectangle 35"/>
          <p:cNvSpPr>
            <a:spLocks noChangeArrowheads="1"/>
          </p:cNvSpPr>
          <p:nvPr/>
        </p:nvSpPr>
        <p:spPr bwMode="auto">
          <a:xfrm>
            <a:off x="4789488" y="575310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58" name="Line 36"/>
          <p:cNvSpPr>
            <a:spLocks noChangeShapeType="1"/>
          </p:cNvSpPr>
          <p:nvPr/>
        </p:nvSpPr>
        <p:spPr bwMode="auto">
          <a:xfrm>
            <a:off x="4933950" y="5897563"/>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59" name="Rectangle 37"/>
          <p:cNvSpPr>
            <a:spLocks noChangeArrowheads="1"/>
          </p:cNvSpPr>
          <p:nvPr/>
        </p:nvSpPr>
        <p:spPr bwMode="auto">
          <a:xfrm>
            <a:off x="7956550" y="575310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60" name="Rectangle 38"/>
          <p:cNvSpPr>
            <a:spLocks noChangeArrowheads="1"/>
          </p:cNvSpPr>
          <p:nvPr/>
        </p:nvSpPr>
        <p:spPr bwMode="auto">
          <a:xfrm>
            <a:off x="3060700"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61" name="Line 39"/>
          <p:cNvSpPr>
            <a:spLocks noChangeShapeType="1"/>
          </p:cNvSpPr>
          <p:nvPr/>
        </p:nvSpPr>
        <p:spPr bwMode="auto">
          <a:xfrm flipV="1">
            <a:off x="3205163" y="6184900"/>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62" name="Rectangle 40"/>
          <p:cNvSpPr>
            <a:spLocks noChangeArrowheads="1"/>
          </p:cNvSpPr>
          <p:nvPr/>
        </p:nvSpPr>
        <p:spPr bwMode="auto">
          <a:xfrm>
            <a:off x="6516688" y="6042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0763" name="Line 41"/>
          <p:cNvSpPr>
            <a:spLocks noChangeShapeType="1"/>
          </p:cNvSpPr>
          <p:nvPr/>
        </p:nvSpPr>
        <p:spPr bwMode="auto">
          <a:xfrm flipV="1">
            <a:off x="6661150" y="6184900"/>
            <a:ext cx="1295400"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64" name="Text Box 42"/>
          <p:cNvSpPr txBox="1">
            <a:spLocks noChangeArrowheads="1"/>
          </p:cNvSpPr>
          <p:nvPr/>
        </p:nvSpPr>
        <p:spPr bwMode="auto">
          <a:xfrm>
            <a:off x="971550" y="5753100"/>
            <a:ext cx="2873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210</a:t>
            </a:r>
            <a:endParaRPr kumimoji="1" lang="en-US" altLang="zh-CN" sz="1800" b="1">
              <a:solidFill>
                <a:schemeClr val="tx1"/>
              </a:solidFill>
              <a:latin typeface="Tahoma" panose="020B080403050404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xfrm>
            <a:off x="323850" y="404813"/>
            <a:ext cx="504825" cy="431800"/>
          </a:xfrm>
          <a:ln>
            <a:miter lim="800000"/>
          </a:ln>
        </p:spPr>
        <p:txBody>
          <a:bodyPr anchor="b"/>
          <a:lstStyle/>
          <a:p>
            <a:pPr>
              <a:defRPr/>
            </a:pPr>
            <a:fld id="{B60A9DC3-7E64-4643-91E5-2501EAD6D5CA}"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quarter" idx="10"/>
          </p:nvPr>
        </p:nvSpPr>
        <p:spPr>
          <a:xfrm>
            <a:off x="34925" y="836613"/>
            <a:ext cx="1042988" cy="549275"/>
          </a:xfrm>
          <a:ln>
            <a:miter lim="800000"/>
          </a:ln>
        </p:spPr>
        <p:txBody>
          <a:bodyPr/>
          <a:lstStyle/>
          <a:p>
            <a:pPr>
              <a:defRPr/>
            </a:pPr>
            <a:fld id="{AE7D75FF-FF6E-4493-8224-D5FCA0158793}" type="datetime7">
              <a:rPr kumimoji="1" lang="zh-CN" altLang="en-US" sz="1200">
                <a:latin typeface="+mn-ea"/>
              </a:rPr>
            </a:fld>
            <a:endParaRPr kumimoji="1" lang="en-US" altLang="zh-CN" sz="1200">
              <a:latin typeface="+mn-ea"/>
            </a:endParaRPr>
          </a:p>
        </p:txBody>
      </p:sp>
      <p:sp>
        <p:nvSpPr>
          <p:cNvPr id="31748" name="Rectangle 2"/>
          <p:cNvSpPr>
            <a:spLocks noGrp="1" noChangeArrowheads="1"/>
          </p:cNvSpPr>
          <p:nvPr>
            <p:ph type="title" idx="4294967295"/>
          </p:nvPr>
        </p:nvSpPr>
        <p:spPr>
          <a:xfrm>
            <a:off x="1042988" y="333375"/>
            <a:ext cx="7742237" cy="688975"/>
          </a:xfrm>
        </p:spPr>
        <p:txBody>
          <a:bodyPr anchor="b"/>
          <a:lstStyle/>
          <a:p>
            <a:pPr eaLnBrk="1" hangingPunct="1"/>
            <a:r>
              <a:rPr lang="en-US" altLang="zh-CN" sz="3400">
                <a:solidFill>
                  <a:srgbClr val="C00000"/>
                </a:solidFill>
              </a:rPr>
              <a:t>7.3	 Skip List Representation</a:t>
            </a:r>
            <a:endParaRPr lang="en-US" altLang="zh-CN" sz="3400">
              <a:solidFill>
                <a:srgbClr val="C00000"/>
              </a:solidFill>
            </a:endParaRPr>
          </a:p>
        </p:txBody>
      </p:sp>
      <p:sp>
        <p:nvSpPr>
          <p:cNvPr id="921603" name="Rectangle 3"/>
          <p:cNvSpPr>
            <a:spLocks noGrp="1" noChangeArrowheads="1"/>
          </p:cNvSpPr>
          <p:nvPr>
            <p:ph type="body" idx="4294967295"/>
          </p:nvPr>
        </p:nvSpPr>
        <p:spPr>
          <a:xfrm>
            <a:off x="595313" y="1738313"/>
            <a:ext cx="8091487" cy="2608262"/>
          </a:xfrm>
        </p:spPr>
        <p:txBody>
          <a:bodyPr/>
          <a:lstStyle/>
          <a:p>
            <a:pPr eaLnBrk="1" hangingPunct="1"/>
            <a:r>
              <a:rPr lang="zh-CN" altLang="en-US">
                <a:latin typeface="Times New Roman" panose="02020503050405090304" pitchFamily="18" charset="0"/>
              </a:rPr>
              <a:t>下图所示的结构为跳表（</a:t>
            </a:r>
            <a:r>
              <a:rPr lang="en-US" altLang="zh-CN">
                <a:latin typeface="Times New Roman" panose="02020503050405090304" pitchFamily="18" charset="0"/>
              </a:rPr>
              <a:t>skip list</a:t>
            </a:r>
            <a:r>
              <a:rPr lang="zh-CN" altLang="en-US">
                <a:latin typeface="Times New Roman" panose="02020503050405090304" pitchFamily="18" charset="0"/>
              </a:rPr>
              <a:t>）。在该结构中有一组有层次的链。</a:t>
            </a:r>
            <a:r>
              <a:rPr lang="en-US" altLang="zh-CN">
                <a:latin typeface="Times New Roman" panose="02020503050405090304" pitchFamily="18" charset="0"/>
              </a:rPr>
              <a:t>0</a:t>
            </a:r>
            <a:r>
              <a:rPr lang="zh-CN" altLang="en-US">
                <a:latin typeface="Times New Roman" panose="02020503050405090304" pitchFamily="18" charset="0"/>
              </a:rPr>
              <a:t>级链是包含所有元素的有序链表，</a:t>
            </a:r>
            <a:r>
              <a:rPr lang="en-US" altLang="zh-CN">
                <a:latin typeface="Times New Roman" panose="02020503050405090304" pitchFamily="18" charset="0"/>
              </a:rPr>
              <a:t>1</a:t>
            </a:r>
            <a:r>
              <a:rPr lang="zh-CN" altLang="en-US">
                <a:latin typeface="Times New Roman" panose="02020503050405090304" pitchFamily="18" charset="0"/>
              </a:rPr>
              <a:t>级链是</a:t>
            </a:r>
            <a:r>
              <a:rPr lang="en-US" altLang="zh-CN">
                <a:latin typeface="Times New Roman" panose="02020503050405090304" pitchFamily="18" charset="0"/>
              </a:rPr>
              <a:t>0</a:t>
            </a:r>
            <a:r>
              <a:rPr lang="zh-CN" altLang="en-US">
                <a:latin typeface="Times New Roman" panose="02020503050405090304" pitchFamily="18" charset="0"/>
              </a:rPr>
              <a:t>级链的一个子集。</a:t>
            </a:r>
            <a:r>
              <a:rPr lang="en-US" altLang="zh-CN">
                <a:latin typeface="Times New Roman" panose="02020503050405090304" pitchFamily="18" charset="0"/>
              </a:rPr>
              <a:t>i</a:t>
            </a:r>
            <a:r>
              <a:rPr lang="zh-CN" altLang="en-US">
                <a:latin typeface="Times New Roman" panose="02020503050405090304" pitchFamily="18" charset="0"/>
              </a:rPr>
              <a:t>级链所包含的元素是</a:t>
            </a:r>
            <a:r>
              <a:rPr lang="en-US" altLang="zh-CN">
                <a:latin typeface="Times New Roman" panose="02020503050405090304" pitchFamily="18" charset="0"/>
              </a:rPr>
              <a:t>i-1</a:t>
            </a:r>
            <a:r>
              <a:rPr lang="zh-CN" altLang="en-US">
                <a:latin typeface="Times New Roman" panose="02020503050405090304" pitchFamily="18" charset="0"/>
              </a:rPr>
              <a:t>级链的子集。图中，</a:t>
            </a:r>
            <a:r>
              <a:rPr lang="en-US" altLang="zh-CN">
                <a:latin typeface="Times New Roman" panose="02020503050405090304" pitchFamily="18" charset="0"/>
              </a:rPr>
              <a:t>i</a:t>
            </a:r>
            <a:r>
              <a:rPr lang="zh-CN" altLang="en-US">
                <a:latin typeface="Times New Roman" panose="02020503050405090304" pitchFamily="18" charset="0"/>
              </a:rPr>
              <a:t>级链上所有的元素均在</a:t>
            </a:r>
            <a:r>
              <a:rPr lang="en-US" altLang="zh-CN">
                <a:latin typeface="Times New Roman" panose="02020503050405090304" pitchFamily="18" charset="0"/>
              </a:rPr>
              <a:t>i-1</a:t>
            </a:r>
            <a:r>
              <a:rPr lang="zh-CN" altLang="en-US">
                <a:latin typeface="Times New Roman" panose="02020503050405090304" pitchFamily="18" charset="0"/>
              </a:rPr>
              <a:t>级链上。</a:t>
            </a:r>
            <a:endParaRPr lang="zh-CN" altLang="en-US">
              <a:latin typeface="Times New Roman" panose="02020503050405090304" pitchFamily="18" charset="0"/>
            </a:endParaRPr>
          </a:p>
        </p:txBody>
      </p:sp>
      <p:sp>
        <p:nvSpPr>
          <p:cNvPr id="31750" name="Rectangle 4"/>
          <p:cNvSpPr>
            <a:spLocks noChangeArrowheads="1"/>
          </p:cNvSpPr>
          <p:nvPr/>
        </p:nvSpPr>
        <p:spPr bwMode="auto">
          <a:xfrm>
            <a:off x="1116013" y="56102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51" name="Rectangle 5"/>
          <p:cNvSpPr>
            <a:spLocks noChangeArrowheads="1"/>
          </p:cNvSpPr>
          <p:nvPr/>
        </p:nvSpPr>
        <p:spPr bwMode="auto">
          <a:xfrm>
            <a:off x="1692275"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31752" name="Rectangle 6"/>
          <p:cNvSpPr>
            <a:spLocks noChangeArrowheads="1"/>
          </p:cNvSpPr>
          <p:nvPr/>
        </p:nvSpPr>
        <p:spPr bwMode="auto">
          <a:xfrm>
            <a:off x="1979613"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53" name="Line 7"/>
          <p:cNvSpPr>
            <a:spLocks noChangeShapeType="1"/>
          </p:cNvSpPr>
          <p:nvPr/>
        </p:nvSpPr>
        <p:spPr bwMode="auto">
          <a:xfrm>
            <a:off x="1260475"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4" name="Rectangle 8"/>
          <p:cNvSpPr>
            <a:spLocks noChangeArrowheads="1"/>
          </p:cNvSpPr>
          <p:nvPr/>
        </p:nvSpPr>
        <p:spPr bwMode="auto">
          <a:xfrm>
            <a:off x="2557463"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31755" name="Rectangle 9"/>
          <p:cNvSpPr>
            <a:spLocks noChangeArrowheads="1"/>
          </p:cNvSpPr>
          <p:nvPr/>
        </p:nvSpPr>
        <p:spPr bwMode="auto">
          <a:xfrm>
            <a:off x="2844800"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56" name="Line 10"/>
          <p:cNvSpPr>
            <a:spLocks noChangeShapeType="1"/>
          </p:cNvSpPr>
          <p:nvPr/>
        </p:nvSpPr>
        <p:spPr bwMode="auto">
          <a:xfrm>
            <a:off x="2125663"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57" name="Rectangle 11"/>
          <p:cNvSpPr>
            <a:spLocks noChangeArrowheads="1"/>
          </p:cNvSpPr>
          <p:nvPr/>
        </p:nvSpPr>
        <p:spPr bwMode="auto">
          <a:xfrm>
            <a:off x="3421063"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31758" name="Rectangle 12"/>
          <p:cNvSpPr>
            <a:spLocks noChangeArrowheads="1"/>
          </p:cNvSpPr>
          <p:nvPr/>
        </p:nvSpPr>
        <p:spPr bwMode="auto">
          <a:xfrm>
            <a:off x="3708400"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59" name="Line 13"/>
          <p:cNvSpPr>
            <a:spLocks noChangeShapeType="1"/>
          </p:cNvSpPr>
          <p:nvPr/>
        </p:nvSpPr>
        <p:spPr bwMode="auto">
          <a:xfrm>
            <a:off x="2989263"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0" name="Rectangle 14"/>
          <p:cNvSpPr>
            <a:spLocks noChangeArrowheads="1"/>
          </p:cNvSpPr>
          <p:nvPr/>
        </p:nvSpPr>
        <p:spPr bwMode="auto">
          <a:xfrm>
            <a:off x="4284663"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31761" name="Rectangle 15"/>
          <p:cNvSpPr>
            <a:spLocks noChangeArrowheads="1"/>
          </p:cNvSpPr>
          <p:nvPr/>
        </p:nvSpPr>
        <p:spPr bwMode="auto">
          <a:xfrm>
            <a:off x="4572000"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62" name="Line 16"/>
          <p:cNvSpPr>
            <a:spLocks noChangeShapeType="1"/>
          </p:cNvSpPr>
          <p:nvPr/>
        </p:nvSpPr>
        <p:spPr bwMode="auto">
          <a:xfrm>
            <a:off x="3852863"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3" name="Rectangle 17"/>
          <p:cNvSpPr>
            <a:spLocks noChangeArrowheads="1"/>
          </p:cNvSpPr>
          <p:nvPr/>
        </p:nvSpPr>
        <p:spPr bwMode="auto">
          <a:xfrm>
            <a:off x="5149850"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31764" name="Rectangle 18"/>
          <p:cNvSpPr>
            <a:spLocks noChangeArrowheads="1"/>
          </p:cNvSpPr>
          <p:nvPr/>
        </p:nvSpPr>
        <p:spPr bwMode="auto">
          <a:xfrm>
            <a:off x="5437188"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65" name="Line 19"/>
          <p:cNvSpPr>
            <a:spLocks noChangeShapeType="1"/>
          </p:cNvSpPr>
          <p:nvPr/>
        </p:nvSpPr>
        <p:spPr bwMode="auto">
          <a:xfrm>
            <a:off x="47180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6" name="Rectangle 20"/>
          <p:cNvSpPr>
            <a:spLocks noChangeArrowheads="1"/>
          </p:cNvSpPr>
          <p:nvPr/>
        </p:nvSpPr>
        <p:spPr bwMode="auto">
          <a:xfrm>
            <a:off x="6013450"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31767" name="Rectangle 21"/>
          <p:cNvSpPr>
            <a:spLocks noChangeArrowheads="1"/>
          </p:cNvSpPr>
          <p:nvPr/>
        </p:nvSpPr>
        <p:spPr bwMode="auto">
          <a:xfrm>
            <a:off x="6300788"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68" name="Line 22"/>
          <p:cNvSpPr>
            <a:spLocks noChangeShapeType="1"/>
          </p:cNvSpPr>
          <p:nvPr/>
        </p:nvSpPr>
        <p:spPr bwMode="auto">
          <a:xfrm>
            <a:off x="55816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69" name="Rectangle 23"/>
          <p:cNvSpPr>
            <a:spLocks noChangeArrowheads="1"/>
          </p:cNvSpPr>
          <p:nvPr/>
        </p:nvSpPr>
        <p:spPr bwMode="auto">
          <a:xfrm>
            <a:off x="6877050" y="56102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31770" name="Rectangle 24"/>
          <p:cNvSpPr>
            <a:spLocks noChangeArrowheads="1"/>
          </p:cNvSpPr>
          <p:nvPr/>
        </p:nvSpPr>
        <p:spPr bwMode="auto">
          <a:xfrm>
            <a:off x="7164388" y="56102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71" name="Line 25"/>
          <p:cNvSpPr>
            <a:spLocks noChangeShapeType="1"/>
          </p:cNvSpPr>
          <p:nvPr/>
        </p:nvSpPr>
        <p:spPr bwMode="auto">
          <a:xfrm>
            <a:off x="64452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2" name="Rectangle 26"/>
          <p:cNvSpPr>
            <a:spLocks noChangeArrowheads="1"/>
          </p:cNvSpPr>
          <p:nvPr/>
        </p:nvSpPr>
        <p:spPr bwMode="auto">
          <a:xfrm>
            <a:off x="7740650" y="56102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73" name="Line 27"/>
          <p:cNvSpPr>
            <a:spLocks noChangeShapeType="1"/>
          </p:cNvSpPr>
          <p:nvPr/>
        </p:nvSpPr>
        <p:spPr bwMode="auto">
          <a:xfrm>
            <a:off x="7308850" y="57546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4" name="Rectangle 28"/>
          <p:cNvSpPr>
            <a:spLocks noChangeArrowheads="1"/>
          </p:cNvSpPr>
          <p:nvPr/>
        </p:nvSpPr>
        <p:spPr bwMode="auto">
          <a:xfrm>
            <a:off x="1116013"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75" name="Line 29"/>
          <p:cNvSpPr>
            <a:spLocks noChangeShapeType="1"/>
          </p:cNvSpPr>
          <p:nvPr/>
        </p:nvSpPr>
        <p:spPr bwMode="auto">
          <a:xfrm flipV="1">
            <a:off x="1260475" y="54657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6" name="Rectangle 30"/>
          <p:cNvSpPr>
            <a:spLocks noChangeArrowheads="1"/>
          </p:cNvSpPr>
          <p:nvPr/>
        </p:nvSpPr>
        <p:spPr bwMode="auto">
          <a:xfrm>
            <a:off x="4573588"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77" name="Line 31"/>
          <p:cNvSpPr>
            <a:spLocks noChangeShapeType="1"/>
          </p:cNvSpPr>
          <p:nvPr/>
        </p:nvSpPr>
        <p:spPr bwMode="auto">
          <a:xfrm flipV="1">
            <a:off x="4718050" y="5465763"/>
            <a:ext cx="1582738"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78" name="Rectangle 32"/>
          <p:cNvSpPr>
            <a:spLocks noChangeArrowheads="1"/>
          </p:cNvSpPr>
          <p:nvPr/>
        </p:nvSpPr>
        <p:spPr bwMode="auto">
          <a:xfrm>
            <a:off x="7740650"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79" name="Rectangle 33"/>
          <p:cNvSpPr>
            <a:spLocks noChangeArrowheads="1"/>
          </p:cNvSpPr>
          <p:nvPr/>
        </p:nvSpPr>
        <p:spPr bwMode="auto">
          <a:xfrm>
            <a:off x="1116013" y="50339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80" name="Line 34"/>
          <p:cNvSpPr>
            <a:spLocks noChangeShapeType="1"/>
          </p:cNvSpPr>
          <p:nvPr/>
        </p:nvSpPr>
        <p:spPr bwMode="auto">
          <a:xfrm>
            <a:off x="1260475" y="5178425"/>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1" name="Rectangle 35"/>
          <p:cNvSpPr>
            <a:spLocks noChangeArrowheads="1"/>
          </p:cNvSpPr>
          <p:nvPr/>
        </p:nvSpPr>
        <p:spPr bwMode="auto">
          <a:xfrm>
            <a:off x="4573588" y="50339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82" name="Line 36"/>
          <p:cNvSpPr>
            <a:spLocks noChangeShapeType="1"/>
          </p:cNvSpPr>
          <p:nvPr/>
        </p:nvSpPr>
        <p:spPr bwMode="auto">
          <a:xfrm>
            <a:off x="4718050" y="5178425"/>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3" name="Rectangle 37"/>
          <p:cNvSpPr>
            <a:spLocks noChangeArrowheads="1"/>
          </p:cNvSpPr>
          <p:nvPr/>
        </p:nvSpPr>
        <p:spPr bwMode="auto">
          <a:xfrm>
            <a:off x="7740650" y="50339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84" name="Rectangle 38"/>
          <p:cNvSpPr>
            <a:spLocks noChangeArrowheads="1"/>
          </p:cNvSpPr>
          <p:nvPr/>
        </p:nvSpPr>
        <p:spPr bwMode="auto">
          <a:xfrm>
            <a:off x="2844800"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85" name="Line 39"/>
          <p:cNvSpPr>
            <a:spLocks noChangeShapeType="1"/>
          </p:cNvSpPr>
          <p:nvPr/>
        </p:nvSpPr>
        <p:spPr bwMode="auto">
          <a:xfrm flipV="1">
            <a:off x="2989263" y="54657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6" name="Rectangle 40"/>
          <p:cNvSpPr>
            <a:spLocks noChangeArrowheads="1"/>
          </p:cNvSpPr>
          <p:nvPr/>
        </p:nvSpPr>
        <p:spPr bwMode="auto">
          <a:xfrm>
            <a:off x="6300788" y="53228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1787" name="Line 41"/>
          <p:cNvSpPr>
            <a:spLocks noChangeShapeType="1"/>
          </p:cNvSpPr>
          <p:nvPr/>
        </p:nvSpPr>
        <p:spPr bwMode="auto">
          <a:xfrm flipV="1">
            <a:off x="6445250" y="5465763"/>
            <a:ext cx="1295400"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788" name="Text Box 42"/>
          <p:cNvSpPr txBox="1">
            <a:spLocks noChangeArrowheads="1"/>
          </p:cNvSpPr>
          <p:nvPr/>
        </p:nvSpPr>
        <p:spPr bwMode="auto">
          <a:xfrm>
            <a:off x="755650" y="5033963"/>
            <a:ext cx="2873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210</a:t>
            </a:r>
            <a:endParaRPr kumimoji="1" lang="en-US" altLang="zh-CN" sz="18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603"/>
                                        </p:tgtEl>
                                        <p:attrNameLst>
                                          <p:attrName>style.visibility</p:attrName>
                                        </p:attrNameLst>
                                      </p:cBhvr>
                                      <p:to>
                                        <p:strVal val="visible"/>
                                      </p:to>
                                    </p:set>
                                    <p:anim calcmode="lin" valueType="num">
                                      <p:cBhvr additive="base">
                                        <p:cTn id="7" dur="500" fill="hold"/>
                                        <p:tgtEl>
                                          <p:spTgt spid="921603"/>
                                        </p:tgtEl>
                                        <p:attrNameLst>
                                          <p:attrName>ppt_x</p:attrName>
                                        </p:attrNameLst>
                                      </p:cBhvr>
                                      <p:tavLst>
                                        <p:tav tm="0">
                                          <p:val>
                                            <p:strVal val="#ppt_x"/>
                                          </p:val>
                                        </p:tav>
                                        <p:tav tm="100000">
                                          <p:val>
                                            <p:strVal val="#ppt_x"/>
                                          </p:val>
                                        </p:tav>
                                      </p:tavLst>
                                    </p:anim>
                                    <p:anim calcmode="lin" valueType="num">
                                      <p:cBhvr additive="base">
                                        <p:cTn id="8" dur="500" fill="hold"/>
                                        <p:tgtEl>
                                          <p:spTgt spid="921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0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3"/>
          <p:cNvSpPr>
            <a:spLocks noGrp="1"/>
          </p:cNvSpPr>
          <p:nvPr>
            <p:ph type="sldNum" sz="quarter" idx="12"/>
          </p:nvPr>
        </p:nvSpPr>
        <p:spPr>
          <a:xfrm>
            <a:off x="323850" y="404813"/>
            <a:ext cx="504825" cy="431800"/>
          </a:xfrm>
          <a:ln>
            <a:miter lim="800000"/>
          </a:ln>
        </p:spPr>
        <p:txBody>
          <a:bodyPr anchor="b"/>
          <a:lstStyle/>
          <a:p>
            <a:pPr>
              <a:defRPr/>
            </a:pPr>
            <a:fld id="{E88F3D97-6F17-4D65-A433-DCD579198818}" type="slidenum">
              <a:rPr lang="zh-CN" altLang="en-US" sz="1200">
                <a:solidFill>
                  <a:schemeClr val="bg2"/>
                </a:solidFill>
                <a:latin typeface="+mn-lt"/>
              </a:rPr>
            </a:fld>
            <a:endParaRPr lang="en-US" altLang="zh-CN" sz="1200">
              <a:solidFill>
                <a:schemeClr val="bg2"/>
              </a:solidFill>
              <a:latin typeface="+mn-lt"/>
            </a:endParaRPr>
          </a:p>
        </p:txBody>
      </p:sp>
      <p:sp>
        <p:nvSpPr>
          <p:cNvPr id="44" name="日期占位符 4"/>
          <p:cNvSpPr>
            <a:spLocks noGrp="1"/>
          </p:cNvSpPr>
          <p:nvPr>
            <p:ph type="dt" sz="quarter" idx="10"/>
          </p:nvPr>
        </p:nvSpPr>
        <p:spPr>
          <a:xfrm>
            <a:off x="34925" y="836613"/>
            <a:ext cx="1042988" cy="549275"/>
          </a:xfrm>
          <a:ln>
            <a:miter lim="800000"/>
          </a:ln>
        </p:spPr>
        <p:txBody>
          <a:bodyPr/>
          <a:lstStyle/>
          <a:p>
            <a:pPr>
              <a:defRPr/>
            </a:pPr>
            <a:fld id="{10614FCE-52D0-4D1B-A8D1-1993B65C77A8}" type="datetime7">
              <a:rPr kumimoji="1" lang="zh-CN" altLang="en-US" sz="1200">
                <a:latin typeface="+mn-ea"/>
              </a:rPr>
            </a:fld>
            <a:endParaRPr kumimoji="1" lang="en-US" altLang="zh-CN" sz="1200">
              <a:latin typeface="+mn-ea"/>
            </a:endParaRPr>
          </a:p>
        </p:txBody>
      </p:sp>
      <p:sp>
        <p:nvSpPr>
          <p:cNvPr id="32772" name="Rectangle 2"/>
          <p:cNvSpPr>
            <a:spLocks noGrp="1" noChangeArrowheads="1"/>
          </p:cNvSpPr>
          <p:nvPr>
            <p:ph type="title" idx="4294967295"/>
          </p:nvPr>
        </p:nvSpPr>
        <p:spPr>
          <a:xfrm>
            <a:off x="1042988" y="333375"/>
            <a:ext cx="7742237" cy="688975"/>
          </a:xfrm>
        </p:spPr>
        <p:txBody>
          <a:bodyPr anchor="b"/>
          <a:lstStyle/>
          <a:p>
            <a:pPr eaLnBrk="1" hangingPunct="1"/>
            <a:r>
              <a:rPr lang="en-US" altLang="zh-CN">
                <a:solidFill>
                  <a:srgbClr val="C00000"/>
                </a:solidFill>
              </a:rPr>
              <a:t>7.3.2  </a:t>
            </a:r>
            <a:r>
              <a:rPr lang="zh-CN" altLang="en-US">
                <a:solidFill>
                  <a:srgbClr val="C00000"/>
                </a:solidFill>
              </a:rPr>
              <a:t>插入和删除</a:t>
            </a:r>
            <a:endParaRPr lang="zh-CN" altLang="en-US">
              <a:solidFill>
                <a:srgbClr val="C00000"/>
              </a:solidFill>
            </a:endParaRPr>
          </a:p>
        </p:txBody>
      </p:sp>
      <p:sp>
        <p:nvSpPr>
          <p:cNvPr id="922627" name="Rectangle 3"/>
          <p:cNvSpPr>
            <a:spLocks noGrp="1" noChangeArrowheads="1"/>
          </p:cNvSpPr>
          <p:nvPr>
            <p:ph type="body" idx="4294967295"/>
          </p:nvPr>
        </p:nvSpPr>
        <p:spPr>
          <a:xfrm>
            <a:off x="250825" y="1052513"/>
            <a:ext cx="8893175" cy="4321175"/>
          </a:xfrm>
        </p:spPr>
        <p:txBody>
          <a:bodyPr/>
          <a:lstStyle/>
          <a:p>
            <a:pPr eaLnBrk="1" hangingPunct="1"/>
            <a:r>
              <a:rPr lang="zh-CN" altLang="en-US">
                <a:latin typeface="Times New Roman" panose="02020503050405090304" pitchFamily="18" charset="0"/>
              </a:rPr>
              <a:t>在进行插入和删除时，要保持这种结构。在这种结构中，有</a:t>
            </a:r>
            <a:r>
              <a:rPr lang="en-US" altLang="zh-CN">
                <a:latin typeface="Times New Roman" panose="02020503050405090304" pitchFamily="18" charset="0"/>
              </a:rPr>
              <a:t>n/2</a:t>
            </a:r>
            <a:r>
              <a:rPr lang="en-US" altLang="zh-CN" baseline="30000">
                <a:latin typeface="Times New Roman" panose="02020503050405090304" pitchFamily="18" charset="0"/>
              </a:rPr>
              <a:t>i</a:t>
            </a:r>
            <a:r>
              <a:rPr lang="zh-CN" altLang="en-US">
                <a:latin typeface="Times New Roman" panose="02020503050405090304" pitchFamily="18" charset="0"/>
              </a:rPr>
              <a:t>个元素为</a:t>
            </a:r>
            <a:r>
              <a:rPr lang="en-US" altLang="zh-CN">
                <a:latin typeface="Times New Roman" panose="02020503050405090304" pitchFamily="18" charset="0"/>
              </a:rPr>
              <a:t>i</a:t>
            </a:r>
            <a:r>
              <a:rPr lang="zh-CN" altLang="en-US">
                <a:latin typeface="Times New Roman" panose="02020503050405090304" pitchFamily="18" charset="0"/>
              </a:rPr>
              <a:t>级链元素，所以在进行插入时应尽量逼近这种结构。在进行插入时，新元素属于</a:t>
            </a:r>
            <a:r>
              <a:rPr lang="en-US" altLang="zh-CN">
                <a:latin typeface="Times New Roman" panose="02020503050405090304" pitchFamily="18" charset="0"/>
              </a:rPr>
              <a:t>i</a:t>
            </a:r>
            <a:r>
              <a:rPr lang="zh-CN" altLang="en-US">
                <a:latin typeface="Times New Roman" panose="02020503050405090304" pitchFamily="18" charset="0"/>
              </a:rPr>
              <a:t>级链的概率为</a:t>
            </a:r>
            <a:r>
              <a:rPr lang="en-US" altLang="zh-CN">
                <a:latin typeface="Times New Roman" panose="02020503050405090304" pitchFamily="18" charset="0"/>
              </a:rPr>
              <a:t>1/2</a:t>
            </a:r>
            <a:r>
              <a:rPr lang="en-US" altLang="zh-CN" baseline="30000">
                <a:latin typeface="Times New Roman" panose="02020503050405090304" pitchFamily="18" charset="0"/>
              </a:rPr>
              <a:t>i</a:t>
            </a:r>
            <a:r>
              <a:rPr lang="zh-CN" altLang="en-US">
                <a:latin typeface="Times New Roman" panose="02020503050405090304" pitchFamily="18" charset="0"/>
              </a:rPr>
              <a:t>。在确定新元素的级时，应考虑各种可能的情况。因此，把新元素作为</a:t>
            </a:r>
            <a:r>
              <a:rPr lang="en-US" altLang="zh-CN">
                <a:latin typeface="Times New Roman" panose="02020503050405090304" pitchFamily="18" charset="0"/>
              </a:rPr>
              <a:t>i</a:t>
            </a:r>
            <a:r>
              <a:rPr lang="zh-CN" altLang="en-US">
                <a:latin typeface="Times New Roman" panose="02020503050405090304" pitchFamily="18" charset="0"/>
              </a:rPr>
              <a:t>级链元素的可能性为</a:t>
            </a:r>
            <a:r>
              <a:rPr lang="en-US" altLang="zh-CN">
                <a:latin typeface="Times New Roman" panose="02020503050405090304" pitchFamily="18" charset="0"/>
              </a:rPr>
              <a:t>p</a:t>
            </a:r>
            <a:r>
              <a:rPr lang="en-US" altLang="zh-CN" baseline="30000">
                <a:latin typeface="Times New Roman" panose="02020503050405090304" pitchFamily="18" charset="0"/>
              </a:rPr>
              <a:t>i</a:t>
            </a:r>
            <a:r>
              <a:rPr lang="zh-CN" altLang="en-US">
                <a:latin typeface="Times New Roman" panose="02020503050405090304" pitchFamily="18" charset="0"/>
              </a:rPr>
              <a:t>。下图</a:t>
            </a:r>
            <a:r>
              <a:rPr lang="en-US" altLang="zh-CN">
                <a:latin typeface="Times New Roman" panose="02020503050405090304" pitchFamily="18" charset="0"/>
              </a:rPr>
              <a:t>p=0.5</a:t>
            </a:r>
            <a:r>
              <a:rPr lang="zh-CN" altLang="en-US">
                <a:latin typeface="Times New Roman" panose="02020503050405090304" pitchFamily="18" charset="0"/>
              </a:rPr>
              <a:t>。对于一般的</a:t>
            </a:r>
            <a:r>
              <a:rPr lang="en-US" altLang="zh-CN">
                <a:latin typeface="Times New Roman" panose="02020503050405090304" pitchFamily="18" charset="0"/>
              </a:rPr>
              <a:t>p</a:t>
            </a:r>
            <a:r>
              <a:rPr lang="zh-CN" altLang="en-US">
                <a:latin typeface="Times New Roman" panose="02020503050405090304" pitchFamily="18" charset="0"/>
              </a:rPr>
              <a:t>，链的级数为</a:t>
            </a:r>
            <a:r>
              <a:rPr lang="en-US" altLang="zh-CN" baseline="-25000">
                <a:latin typeface="Arial Unicode MS" panose="020B0604020202020204" charset="-122"/>
                <a:ea typeface="Arial Unicode MS" panose="020B0604020202020204" charset="-122"/>
                <a:cs typeface="Arial Unicode MS" panose="020B0604020202020204" charset="-122"/>
              </a:rPr>
              <a:t> </a:t>
            </a:r>
            <a:r>
              <a:rPr lang="en-US" altLang="zh-CN">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zh-CN" baseline="-25000">
                <a:latin typeface="Arial Unicode MS" panose="020B0604020202020204" charset="-122"/>
                <a:ea typeface="Arial Unicode MS" panose="020B0604020202020204" charset="-122"/>
                <a:cs typeface="Arial Unicode MS" panose="020B0604020202020204" charset="-122"/>
              </a:rPr>
              <a:t> </a:t>
            </a:r>
            <a:r>
              <a:rPr lang="en-US" altLang="zh-CN">
                <a:solidFill>
                  <a:schemeClr val="hlink"/>
                </a:solidFill>
                <a:latin typeface="Times New Roman" panose="02020503050405090304" pitchFamily="18" charset="0"/>
              </a:rPr>
              <a:t>(log</a:t>
            </a:r>
            <a:r>
              <a:rPr lang="en-US" altLang="zh-CN" baseline="-25000">
                <a:solidFill>
                  <a:schemeClr val="hlink"/>
                </a:solidFill>
                <a:latin typeface="Times New Roman" panose="02020503050405090304" pitchFamily="18" charset="0"/>
              </a:rPr>
              <a:t>1/p</a:t>
            </a:r>
            <a:r>
              <a:rPr lang="en-US" altLang="zh-CN">
                <a:solidFill>
                  <a:schemeClr val="hlink"/>
                </a:solidFill>
                <a:latin typeface="Times New Roman" panose="02020503050405090304" pitchFamily="18" charset="0"/>
              </a:rPr>
              <a:t>n)</a:t>
            </a:r>
            <a:r>
              <a:rPr lang="en-US" altLang="zh-CN">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zh-CN">
                <a:solidFill>
                  <a:schemeClr val="hlink"/>
                </a:solidFill>
                <a:latin typeface="Times New Roman" panose="02020503050405090304" pitchFamily="18" charset="0"/>
              </a:rPr>
              <a:t>+1</a:t>
            </a:r>
            <a:r>
              <a:rPr lang="zh-CN" altLang="en-US">
                <a:latin typeface="Times New Roman" panose="02020503050405090304" pitchFamily="18" charset="0"/>
              </a:rPr>
              <a:t>。在这种情况下，每</a:t>
            </a:r>
            <a:r>
              <a:rPr lang="en-US" altLang="zh-CN">
                <a:latin typeface="Times New Roman" panose="02020503050405090304" pitchFamily="18" charset="0"/>
              </a:rPr>
              <a:t>p</a:t>
            </a:r>
            <a:r>
              <a:rPr lang="zh-CN" altLang="en-US">
                <a:latin typeface="Times New Roman" panose="02020503050405090304" pitchFamily="18" charset="0"/>
              </a:rPr>
              <a:t>个</a:t>
            </a:r>
            <a:r>
              <a:rPr lang="en-US" altLang="zh-CN">
                <a:latin typeface="Times New Roman" panose="02020503050405090304" pitchFamily="18" charset="0"/>
              </a:rPr>
              <a:t>i-1</a:t>
            </a:r>
            <a:r>
              <a:rPr lang="zh-CN" altLang="en-US">
                <a:latin typeface="Times New Roman" panose="02020503050405090304" pitchFamily="18" charset="0"/>
              </a:rPr>
              <a:t>级链中有一个在</a:t>
            </a:r>
            <a:r>
              <a:rPr lang="en-US" altLang="zh-CN">
                <a:latin typeface="Times New Roman" panose="02020503050405090304" pitchFamily="18" charset="0"/>
              </a:rPr>
              <a:t>i</a:t>
            </a:r>
            <a:r>
              <a:rPr lang="zh-CN" altLang="en-US">
                <a:latin typeface="Times New Roman" panose="02020503050405090304" pitchFamily="18" charset="0"/>
              </a:rPr>
              <a:t>级链中。</a:t>
            </a:r>
            <a:endParaRPr lang="zh-CN" altLang="en-US">
              <a:latin typeface="Times New Roman" panose="02020503050405090304" pitchFamily="18" charset="0"/>
            </a:endParaRPr>
          </a:p>
        </p:txBody>
      </p:sp>
      <p:sp>
        <p:nvSpPr>
          <p:cNvPr id="32774" name="Rectangle 4"/>
          <p:cNvSpPr>
            <a:spLocks noChangeArrowheads="1"/>
          </p:cNvSpPr>
          <p:nvPr/>
        </p:nvSpPr>
        <p:spPr bwMode="auto">
          <a:xfrm>
            <a:off x="1403350" y="6402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75" name="Rectangle 5"/>
          <p:cNvSpPr>
            <a:spLocks noChangeArrowheads="1"/>
          </p:cNvSpPr>
          <p:nvPr/>
        </p:nvSpPr>
        <p:spPr bwMode="auto">
          <a:xfrm>
            <a:off x="1979613"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32776" name="Rectangle 6"/>
          <p:cNvSpPr>
            <a:spLocks noChangeArrowheads="1"/>
          </p:cNvSpPr>
          <p:nvPr/>
        </p:nvSpPr>
        <p:spPr bwMode="auto">
          <a:xfrm>
            <a:off x="2266950"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77" name="Line 7"/>
          <p:cNvSpPr>
            <a:spLocks noChangeShapeType="1"/>
          </p:cNvSpPr>
          <p:nvPr/>
        </p:nvSpPr>
        <p:spPr bwMode="auto">
          <a:xfrm>
            <a:off x="1547813"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78" name="Rectangle 8"/>
          <p:cNvSpPr>
            <a:spLocks noChangeArrowheads="1"/>
          </p:cNvSpPr>
          <p:nvPr/>
        </p:nvSpPr>
        <p:spPr bwMode="auto">
          <a:xfrm>
            <a:off x="2844800"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32779" name="Rectangle 9"/>
          <p:cNvSpPr>
            <a:spLocks noChangeArrowheads="1"/>
          </p:cNvSpPr>
          <p:nvPr/>
        </p:nvSpPr>
        <p:spPr bwMode="auto">
          <a:xfrm>
            <a:off x="3132138"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80" name="Line 10"/>
          <p:cNvSpPr>
            <a:spLocks noChangeShapeType="1"/>
          </p:cNvSpPr>
          <p:nvPr/>
        </p:nvSpPr>
        <p:spPr bwMode="auto">
          <a:xfrm>
            <a:off x="2413000"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1" name="Rectangle 11"/>
          <p:cNvSpPr>
            <a:spLocks noChangeArrowheads="1"/>
          </p:cNvSpPr>
          <p:nvPr/>
        </p:nvSpPr>
        <p:spPr bwMode="auto">
          <a:xfrm>
            <a:off x="3708400"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32782" name="Rectangle 12"/>
          <p:cNvSpPr>
            <a:spLocks noChangeArrowheads="1"/>
          </p:cNvSpPr>
          <p:nvPr/>
        </p:nvSpPr>
        <p:spPr bwMode="auto">
          <a:xfrm>
            <a:off x="3995738"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83" name="Line 13"/>
          <p:cNvSpPr>
            <a:spLocks noChangeShapeType="1"/>
          </p:cNvSpPr>
          <p:nvPr/>
        </p:nvSpPr>
        <p:spPr bwMode="auto">
          <a:xfrm>
            <a:off x="3276600"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Rectangle 14"/>
          <p:cNvSpPr>
            <a:spLocks noChangeArrowheads="1"/>
          </p:cNvSpPr>
          <p:nvPr/>
        </p:nvSpPr>
        <p:spPr bwMode="auto">
          <a:xfrm>
            <a:off x="4572000"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32785" name="Rectangle 15"/>
          <p:cNvSpPr>
            <a:spLocks noChangeArrowheads="1"/>
          </p:cNvSpPr>
          <p:nvPr/>
        </p:nvSpPr>
        <p:spPr bwMode="auto">
          <a:xfrm>
            <a:off x="4859338"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86" name="Line 16"/>
          <p:cNvSpPr>
            <a:spLocks noChangeShapeType="1"/>
          </p:cNvSpPr>
          <p:nvPr/>
        </p:nvSpPr>
        <p:spPr bwMode="auto">
          <a:xfrm>
            <a:off x="4140200"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7" name="Rectangle 17"/>
          <p:cNvSpPr>
            <a:spLocks noChangeArrowheads="1"/>
          </p:cNvSpPr>
          <p:nvPr/>
        </p:nvSpPr>
        <p:spPr bwMode="auto">
          <a:xfrm>
            <a:off x="5437188"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32788" name="Rectangle 18"/>
          <p:cNvSpPr>
            <a:spLocks noChangeArrowheads="1"/>
          </p:cNvSpPr>
          <p:nvPr/>
        </p:nvSpPr>
        <p:spPr bwMode="auto">
          <a:xfrm>
            <a:off x="5724525"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89" name="Line 19"/>
          <p:cNvSpPr>
            <a:spLocks noChangeShapeType="1"/>
          </p:cNvSpPr>
          <p:nvPr/>
        </p:nvSpPr>
        <p:spPr bwMode="auto">
          <a:xfrm>
            <a:off x="50053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0" name="Rectangle 20"/>
          <p:cNvSpPr>
            <a:spLocks noChangeArrowheads="1"/>
          </p:cNvSpPr>
          <p:nvPr/>
        </p:nvSpPr>
        <p:spPr bwMode="auto">
          <a:xfrm>
            <a:off x="6300788"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32791" name="Rectangle 21"/>
          <p:cNvSpPr>
            <a:spLocks noChangeArrowheads="1"/>
          </p:cNvSpPr>
          <p:nvPr/>
        </p:nvSpPr>
        <p:spPr bwMode="auto">
          <a:xfrm>
            <a:off x="6588125"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92" name="Line 22"/>
          <p:cNvSpPr>
            <a:spLocks noChangeShapeType="1"/>
          </p:cNvSpPr>
          <p:nvPr/>
        </p:nvSpPr>
        <p:spPr bwMode="auto">
          <a:xfrm>
            <a:off x="58689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3" name="Rectangle 23"/>
          <p:cNvSpPr>
            <a:spLocks noChangeArrowheads="1"/>
          </p:cNvSpPr>
          <p:nvPr/>
        </p:nvSpPr>
        <p:spPr bwMode="auto">
          <a:xfrm>
            <a:off x="7164388" y="64023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32794" name="Rectangle 24"/>
          <p:cNvSpPr>
            <a:spLocks noChangeArrowheads="1"/>
          </p:cNvSpPr>
          <p:nvPr/>
        </p:nvSpPr>
        <p:spPr bwMode="auto">
          <a:xfrm>
            <a:off x="7451725" y="64023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95" name="Line 25"/>
          <p:cNvSpPr>
            <a:spLocks noChangeShapeType="1"/>
          </p:cNvSpPr>
          <p:nvPr/>
        </p:nvSpPr>
        <p:spPr bwMode="auto">
          <a:xfrm>
            <a:off x="67325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6" name="Rectangle 26"/>
          <p:cNvSpPr>
            <a:spLocks noChangeArrowheads="1"/>
          </p:cNvSpPr>
          <p:nvPr/>
        </p:nvSpPr>
        <p:spPr bwMode="auto">
          <a:xfrm>
            <a:off x="8027988" y="6402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97" name="Line 27"/>
          <p:cNvSpPr>
            <a:spLocks noChangeShapeType="1"/>
          </p:cNvSpPr>
          <p:nvPr/>
        </p:nvSpPr>
        <p:spPr bwMode="auto">
          <a:xfrm>
            <a:off x="7596188" y="65468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98" name="Rectangle 28"/>
          <p:cNvSpPr>
            <a:spLocks noChangeArrowheads="1"/>
          </p:cNvSpPr>
          <p:nvPr/>
        </p:nvSpPr>
        <p:spPr bwMode="auto">
          <a:xfrm>
            <a:off x="1403350"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799" name="Line 29"/>
          <p:cNvSpPr>
            <a:spLocks noChangeShapeType="1"/>
          </p:cNvSpPr>
          <p:nvPr/>
        </p:nvSpPr>
        <p:spPr bwMode="auto">
          <a:xfrm flipV="1">
            <a:off x="1547813" y="62579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0" name="Rectangle 30"/>
          <p:cNvSpPr>
            <a:spLocks noChangeArrowheads="1"/>
          </p:cNvSpPr>
          <p:nvPr/>
        </p:nvSpPr>
        <p:spPr bwMode="auto">
          <a:xfrm>
            <a:off x="4860925"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01" name="Line 31"/>
          <p:cNvSpPr>
            <a:spLocks noChangeShapeType="1"/>
          </p:cNvSpPr>
          <p:nvPr/>
        </p:nvSpPr>
        <p:spPr bwMode="auto">
          <a:xfrm flipV="1">
            <a:off x="5005388" y="6257925"/>
            <a:ext cx="1582737"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2" name="Rectangle 32"/>
          <p:cNvSpPr>
            <a:spLocks noChangeArrowheads="1"/>
          </p:cNvSpPr>
          <p:nvPr/>
        </p:nvSpPr>
        <p:spPr bwMode="auto">
          <a:xfrm>
            <a:off x="8027988"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03" name="Rectangle 33"/>
          <p:cNvSpPr>
            <a:spLocks noChangeArrowheads="1"/>
          </p:cNvSpPr>
          <p:nvPr/>
        </p:nvSpPr>
        <p:spPr bwMode="auto">
          <a:xfrm>
            <a:off x="1403350" y="58261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04" name="Line 34"/>
          <p:cNvSpPr>
            <a:spLocks noChangeShapeType="1"/>
          </p:cNvSpPr>
          <p:nvPr/>
        </p:nvSpPr>
        <p:spPr bwMode="auto">
          <a:xfrm>
            <a:off x="1547813" y="5970588"/>
            <a:ext cx="3313112"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5" name="Rectangle 35"/>
          <p:cNvSpPr>
            <a:spLocks noChangeArrowheads="1"/>
          </p:cNvSpPr>
          <p:nvPr/>
        </p:nvSpPr>
        <p:spPr bwMode="auto">
          <a:xfrm>
            <a:off x="4860925" y="58261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06" name="Line 36"/>
          <p:cNvSpPr>
            <a:spLocks noChangeShapeType="1"/>
          </p:cNvSpPr>
          <p:nvPr/>
        </p:nvSpPr>
        <p:spPr bwMode="auto">
          <a:xfrm>
            <a:off x="5005388" y="5970588"/>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07" name="Rectangle 37"/>
          <p:cNvSpPr>
            <a:spLocks noChangeArrowheads="1"/>
          </p:cNvSpPr>
          <p:nvPr/>
        </p:nvSpPr>
        <p:spPr bwMode="auto">
          <a:xfrm>
            <a:off x="8027988" y="58261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08" name="Rectangle 38"/>
          <p:cNvSpPr>
            <a:spLocks noChangeArrowheads="1"/>
          </p:cNvSpPr>
          <p:nvPr/>
        </p:nvSpPr>
        <p:spPr bwMode="auto">
          <a:xfrm>
            <a:off x="3132138"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09" name="Line 39"/>
          <p:cNvSpPr>
            <a:spLocks noChangeShapeType="1"/>
          </p:cNvSpPr>
          <p:nvPr/>
        </p:nvSpPr>
        <p:spPr bwMode="auto">
          <a:xfrm flipV="1">
            <a:off x="3276600" y="62579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10" name="Rectangle 40"/>
          <p:cNvSpPr>
            <a:spLocks noChangeArrowheads="1"/>
          </p:cNvSpPr>
          <p:nvPr/>
        </p:nvSpPr>
        <p:spPr bwMode="auto">
          <a:xfrm>
            <a:off x="6588125" y="61150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2811" name="Line 41"/>
          <p:cNvSpPr>
            <a:spLocks noChangeShapeType="1"/>
          </p:cNvSpPr>
          <p:nvPr/>
        </p:nvSpPr>
        <p:spPr bwMode="auto">
          <a:xfrm flipV="1">
            <a:off x="6732588" y="6257925"/>
            <a:ext cx="1295400"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812" name="Text Box 42"/>
          <p:cNvSpPr txBox="1">
            <a:spLocks noChangeArrowheads="1"/>
          </p:cNvSpPr>
          <p:nvPr/>
        </p:nvSpPr>
        <p:spPr bwMode="auto">
          <a:xfrm>
            <a:off x="1042988" y="5826125"/>
            <a:ext cx="2873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210</a:t>
            </a:r>
            <a:endParaRPr kumimoji="1" lang="en-US" altLang="zh-CN" sz="18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2627"/>
                                        </p:tgtEl>
                                        <p:attrNameLst>
                                          <p:attrName>style.visibility</p:attrName>
                                        </p:attrNameLst>
                                      </p:cBhvr>
                                      <p:to>
                                        <p:strVal val="visible"/>
                                      </p:to>
                                    </p:set>
                                    <p:anim calcmode="lin" valueType="num">
                                      <p:cBhvr additive="base">
                                        <p:cTn id="7" dur="500" fill="hold"/>
                                        <p:tgtEl>
                                          <p:spTgt spid="922627"/>
                                        </p:tgtEl>
                                        <p:attrNameLst>
                                          <p:attrName>ppt_x</p:attrName>
                                        </p:attrNameLst>
                                      </p:cBhvr>
                                      <p:tavLst>
                                        <p:tav tm="0">
                                          <p:val>
                                            <p:strVal val="#ppt_x"/>
                                          </p:val>
                                        </p:tav>
                                        <p:tav tm="100000">
                                          <p:val>
                                            <p:strVal val="#ppt_x"/>
                                          </p:val>
                                        </p:tav>
                                      </p:tavLst>
                                    </p:anim>
                                    <p:anim calcmode="lin" valueType="num">
                                      <p:cBhvr additive="base">
                                        <p:cTn id="8" dur="500" fill="hold"/>
                                        <p:tgtEl>
                                          <p:spTgt spid="922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2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p:cNvSpPr>
            <a:spLocks noGrp="1"/>
          </p:cNvSpPr>
          <p:nvPr>
            <p:ph type="sldNum" sz="quarter" idx="12"/>
          </p:nvPr>
        </p:nvSpPr>
        <p:spPr>
          <a:xfrm>
            <a:off x="323850" y="404813"/>
            <a:ext cx="504825" cy="431800"/>
          </a:xfrm>
          <a:ln>
            <a:miter lim="800000"/>
          </a:ln>
        </p:spPr>
        <p:txBody>
          <a:bodyPr anchor="b"/>
          <a:lstStyle/>
          <a:p>
            <a:pPr>
              <a:defRPr/>
            </a:pPr>
            <a:fld id="{84B859AE-A2DC-459C-A4BC-27C4EC3CD38E}" type="slidenum">
              <a:rPr lang="zh-CN" altLang="en-US" sz="1200">
                <a:solidFill>
                  <a:schemeClr val="bg2"/>
                </a:solidFill>
                <a:latin typeface="+mn-lt"/>
              </a:rPr>
            </a:fld>
            <a:endParaRPr lang="en-US" altLang="zh-CN" sz="1200">
              <a:solidFill>
                <a:schemeClr val="bg2"/>
              </a:solidFill>
              <a:latin typeface="+mn-lt"/>
            </a:endParaRPr>
          </a:p>
        </p:txBody>
      </p:sp>
      <p:sp>
        <p:nvSpPr>
          <p:cNvPr id="45" name="日期占位符 4"/>
          <p:cNvSpPr>
            <a:spLocks noGrp="1"/>
          </p:cNvSpPr>
          <p:nvPr>
            <p:ph type="dt" sz="quarter" idx="10"/>
          </p:nvPr>
        </p:nvSpPr>
        <p:spPr>
          <a:xfrm>
            <a:off x="34925" y="836613"/>
            <a:ext cx="1042988" cy="549275"/>
          </a:xfrm>
          <a:ln>
            <a:miter lim="800000"/>
          </a:ln>
        </p:spPr>
        <p:txBody>
          <a:bodyPr/>
          <a:lstStyle/>
          <a:p>
            <a:pPr>
              <a:defRPr/>
            </a:pPr>
            <a:fld id="{5805AB50-FC94-467F-A0B4-D237D1D82671}" type="datetime7">
              <a:rPr kumimoji="1" lang="zh-CN" altLang="en-US" sz="1200">
                <a:latin typeface="+mn-ea"/>
              </a:rPr>
            </a:fld>
            <a:endParaRPr kumimoji="1" lang="en-US" altLang="zh-CN" sz="1200">
              <a:latin typeface="+mn-ea"/>
            </a:endParaRPr>
          </a:p>
        </p:txBody>
      </p:sp>
      <p:sp>
        <p:nvSpPr>
          <p:cNvPr id="33796" name="Rectangle 2"/>
          <p:cNvSpPr>
            <a:spLocks noGrp="1" noChangeArrowheads="1"/>
          </p:cNvSpPr>
          <p:nvPr>
            <p:ph type="title" idx="4294967295"/>
          </p:nvPr>
        </p:nvSpPr>
        <p:spPr>
          <a:xfrm>
            <a:off x="1042988" y="333375"/>
            <a:ext cx="7742237" cy="688975"/>
          </a:xfrm>
        </p:spPr>
        <p:txBody>
          <a:bodyPr anchor="b"/>
          <a:lstStyle/>
          <a:p>
            <a:pPr algn="l" eaLnBrk="1" hangingPunct="1"/>
            <a:r>
              <a:rPr lang="en-US" altLang="zh-CN">
                <a:solidFill>
                  <a:srgbClr val="C00000"/>
                </a:solidFill>
              </a:rPr>
              <a:t>7.3.2  插入和删除</a:t>
            </a:r>
            <a:endParaRPr lang="en-US" altLang="zh-CN">
              <a:solidFill>
                <a:srgbClr val="C00000"/>
              </a:solidFill>
            </a:endParaRPr>
          </a:p>
        </p:txBody>
      </p:sp>
      <p:sp>
        <p:nvSpPr>
          <p:cNvPr id="923651" name="Rectangle 3"/>
          <p:cNvSpPr>
            <a:spLocks noGrp="1" noChangeArrowheads="1"/>
          </p:cNvSpPr>
          <p:nvPr>
            <p:ph type="body" idx="4294967295"/>
          </p:nvPr>
        </p:nvSpPr>
        <p:spPr>
          <a:xfrm>
            <a:off x="595313" y="1600200"/>
            <a:ext cx="8091487" cy="3619500"/>
          </a:xfrm>
        </p:spPr>
        <p:txBody>
          <a:bodyPr/>
          <a:lstStyle/>
          <a:p>
            <a:pPr eaLnBrk="1" hangingPunct="1"/>
            <a:r>
              <a:rPr lang="zh-CN" altLang="en-US" sz="2800">
                <a:latin typeface="Times New Roman" panose="02020503050405090304" pitchFamily="18" charset="0"/>
              </a:rPr>
              <a:t>假设要插入的元素为</a:t>
            </a:r>
            <a:r>
              <a:rPr lang="en-US" altLang="zh-CN" sz="2800">
                <a:latin typeface="Times New Roman" panose="02020503050405090304" pitchFamily="18" charset="0"/>
              </a:rPr>
              <a:t>77</a:t>
            </a:r>
            <a:r>
              <a:rPr lang="zh-CN" altLang="en-US" sz="2800">
                <a:latin typeface="Times New Roman" panose="02020503050405090304" pitchFamily="18" charset="0"/>
              </a:rPr>
              <a:t>，首先要通过搜索以确定链中没有此元素。在搜索中，最后一个</a:t>
            </a:r>
            <a:r>
              <a:rPr lang="en-US" altLang="zh-CN" sz="2800">
                <a:latin typeface="Times New Roman" panose="02020503050405090304" pitchFamily="18" charset="0"/>
              </a:rPr>
              <a:t>2</a:t>
            </a:r>
            <a:r>
              <a:rPr lang="zh-CN" altLang="en-US" sz="2800">
                <a:latin typeface="Times New Roman" panose="02020503050405090304" pitchFamily="18" charset="0"/>
              </a:rPr>
              <a:t>级链指针存储在</a:t>
            </a:r>
            <a:r>
              <a:rPr lang="en-US" altLang="zh-CN" sz="2800">
                <a:latin typeface="Times New Roman" panose="02020503050405090304" pitchFamily="18" charset="0"/>
              </a:rPr>
              <a:t>40</a:t>
            </a:r>
            <a:r>
              <a:rPr lang="zh-CN" altLang="en-US" sz="2800">
                <a:latin typeface="Times New Roman" panose="02020503050405090304" pitchFamily="18" charset="0"/>
              </a:rPr>
              <a:t>的指针域中，而最后一个</a:t>
            </a:r>
            <a:r>
              <a:rPr lang="en-US" altLang="zh-CN" sz="2800">
                <a:latin typeface="Times New Roman" panose="02020503050405090304" pitchFamily="18" charset="0"/>
              </a:rPr>
              <a:t>1</a:t>
            </a:r>
            <a:r>
              <a:rPr lang="zh-CN" altLang="en-US" sz="2800">
                <a:latin typeface="Times New Roman" panose="02020503050405090304" pitchFamily="18" charset="0"/>
              </a:rPr>
              <a:t>级链指针存储在</a:t>
            </a:r>
            <a:r>
              <a:rPr lang="en-US" altLang="zh-CN" sz="2800">
                <a:latin typeface="Times New Roman" panose="02020503050405090304" pitchFamily="18" charset="0"/>
              </a:rPr>
              <a:t>75</a:t>
            </a:r>
            <a:r>
              <a:rPr lang="zh-CN" altLang="en-US" sz="2800">
                <a:latin typeface="Times New Roman" panose="02020503050405090304" pitchFamily="18" charset="0"/>
              </a:rPr>
              <a:t>的指针域中。新元素插在</a:t>
            </a:r>
            <a:r>
              <a:rPr lang="en-US" altLang="zh-CN" sz="2800">
                <a:latin typeface="Times New Roman" panose="02020503050405090304" pitchFamily="18" charset="0"/>
              </a:rPr>
              <a:t>75</a:t>
            </a:r>
            <a:r>
              <a:rPr lang="zh-CN" altLang="en-US" sz="2800">
                <a:latin typeface="Times New Roman" panose="02020503050405090304" pitchFamily="18" charset="0"/>
              </a:rPr>
              <a:t>和</a:t>
            </a:r>
            <a:r>
              <a:rPr lang="en-US" altLang="zh-CN" sz="2800">
                <a:latin typeface="Times New Roman" panose="02020503050405090304" pitchFamily="18" charset="0"/>
              </a:rPr>
              <a:t>80</a:t>
            </a:r>
            <a:r>
              <a:rPr lang="zh-CN" altLang="en-US" sz="2800">
                <a:latin typeface="Times New Roman" panose="02020503050405090304" pitchFamily="18" charset="0"/>
              </a:rPr>
              <a:t>之间，如图中的虚线所示。插入时，要为新元素分配一个级，分配过程由随机数产生器完成，随机数产生器将在后面介绍。</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若新元素为</a:t>
            </a:r>
            <a:r>
              <a:rPr lang="en-US" altLang="zh-CN" sz="2800">
                <a:latin typeface="Times New Roman" panose="02020503050405090304" pitchFamily="18" charset="0"/>
              </a:rPr>
              <a:t>i</a:t>
            </a:r>
            <a:r>
              <a:rPr lang="zh-CN" altLang="en-US" sz="2800">
                <a:latin typeface="Times New Roman" panose="02020503050405090304" pitchFamily="18" charset="0"/>
              </a:rPr>
              <a:t>级链元素，则仅影响由虚线断开的</a:t>
            </a:r>
            <a:r>
              <a:rPr lang="en-US" altLang="zh-CN" sz="2800">
                <a:latin typeface="Times New Roman" panose="02020503050405090304" pitchFamily="18" charset="0"/>
              </a:rPr>
              <a:t>0</a:t>
            </a:r>
            <a:r>
              <a:rPr lang="zh-CN" altLang="en-US" sz="2800">
                <a:latin typeface="Times New Roman" panose="02020503050405090304" pitchFamily="18" charset="0"/>
              </a:rPr>
              <a:t>～</a:t>
            </a:r>
            <a:r>
              <a:rPr lang="en-US" altLang="zh-CN" sz="2800">
                <a:latin typeface="Times New Roman" panose="02020503050405090304" pitchFamily="18" charset="0"/>
              </a:rPr>
              <a:t>i</a:t>
            </a:r>
            <a:r>
              <a:rPr lang="zh-CN" altLang="en-US" sz="2800">
                <a:latin typeface="Times New Roman" panose="02020503050405090304" pitchFamily="18" charset="0"/>
              </a:rPr>
              <a:t>级链指针。</a:t>
            </a:r>
            <a:endParaRPr lang="zh-CN" altLang="en-US" sz="2800">
              <a:latin typeface="Times New Roman" panose="02020503050405090304" pitchFamily="18" charset="0"/>
            </a:endParaRPr>
          </a:p>
        </p:txBody>
      </p:sp>
      <p:sp>
        <p:nvSpPr>
          <p:cNvPr id="33798" name="Rectangle 4"/>
          <p:cNvSpPr>
            <a:spLocks noChangeArrowheads="1"/>
          </p:cNvSpPr>
          <p:nvPr/>
        </p:nvSpPr>
        <p:spPr bwMode="auto">
          <a:xfrm>
            <a:off x="1331913" y="63087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799" name="Rectangle 5"/>
          <p:cNvSpPr>
            <a:spLocks noChangeArrowheads="1"/>
          </p:cNvSpPr>
          <p:nvPr/>
        </p:nvSpPr>
        <p:spPr bwMode="auto">
          <a:xfrm>
            <a:off x="1908175"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33800" name="Rectangle 6"/>
          <p:cNvSpPr>
            <a:spLocks noChangeArrowheads="1"/>
          </p:cNvSpPr>
          <p:nvPr/>
        </p:nvSpPr>
        <p:spPr bwMode="auto">
          <a:xfrm>
            <a:off x="2195513"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01" name="Line 7"/>
          <p:cNvSpPr>
            <a:spLocks noChangeShapeType="1"/>
          </p:cNvSpPr>
          <p:nvPr/>
        </p:nvSpPr>
        <p:spPr bwMode="auto">
          <a:xfrm>
            <a:off x="1476375"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2" name="Rectangle 8"/>
          <p:cNvSpPr>
            <a:spLocks noChangeArrowheads="1"/>
          </p:cNvSpPr>
          <p:nvPr/>
        </p:nvSpPr>
        <p:spPr bwMode="auto">
          <a:xfrm>
            <a:off x="2773363"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33803" name="Rectangle 9"/>
          <p:cNvSpPr>
            <a:spLocks noChangeArrowheads="1"/>
          </p:cNvSpPr>
          <p:nvPr/>
        </p:nvSpPr>
        <p:spPr bwMode="auto">
          <a:xfrm>
            <a:off x="3060700"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04" name="Line 10"/>
          <p:cNvSpPr>
            <a:spLocks noChangeShapeType="1"/>
          </p:cNvSpPr>
          <p:nvPr/>
        </p:nvSpPr>
        <p:spPr bwMode="auto">
          <a:xfrm>
            <a:off x="2341563"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5" name="Rectangle 11"/>
          <p:cNvSpPr>
            <a:spLocks noChangeArrowheads="1"/>
          </p:cNvSpPr>
          <p:nvPr/>
        </p:nvSpPr>
        <p:spPr bwMode="auto">
          <a:xfrm>
            <a:off x="3636963"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33806" name="Rectangle 12"/>
          <p:cNvSpPr>
            <a:spLocks noChangeArrowheads="1"/>
          </p:cNvSpPr>
          <p:nvPr/>
        </p:nvSpPr>
        <p:spPr bwMode="auto">
          <a:xfrm>
            <a:off x="3924300"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07" name="Line 13"/>
          <p:cNvSpPr>
            <a:spLocks noChangeShapeType="1"/>
          </p:cNvSpPr>
          <p:nvPr/>
        </p:nvSpPr>
        <p:spPr bwMode="auto">
          <a:xfrm>
            <a:off x="3205163"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8" name="Rectangle 14"/>
          <p:cNvSpPr>
            <a:spLocks noChangeArrowheads="1"/>
          </p:cNvSpPr>
          <p:nvPr/>
        </p:nvSpPr>
        <p:spPr bwMode="auto">
          <a:xfrm>
            <a:off x="4500563"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33809" name="Rectangle 15"/>
          <p:cNvSpPr>
            <a:spLocks noChangeArrowheads="1"/>
          </p:cNvSpPr>
          <p:nvPr/>
        </p:nvSpPr>
        <p:spPr bwMode="auto">
          <a:xfrm>
            <a:off x="4787900"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10" name="Line 16"/>
          <p:cNvSpPr>
            <a:spLocks noChangeShapeType="1"/>
          </p:cNvSpPr>
          <p:nvPr/>
        </p:nvSpPr>
        <p:spPr bwMode="auto">
          <a:xfrm>
            <a:off x="4068763"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1" name="Rectangle 17"/>
          <p:cNvSpPr>
            <a:spLocks noChangeArrowheads="1"/>
          </p:cNvSpPr>
          <p:nvPr/>
        </p:nvSpPr>
        <p:spPr bwMode="auto">
          <a:xfrm>
            <a:off x="5365750"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33812" name="Rectangle 18"/>
          <p:cNvSpPr>
            <a:spLocks noChangeArrowheads="1"/>
          </p:cNvSpPr>
          <p:nvPr/>
        </p:nvSpPr>
        <p:spPr bwMode="auto">
          <a:xfrm>
            <a:off x="5653088"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13" name="Line 19"/>
          <p:cNvSpPr>
            <a:spLocks noChangeShapeType="1"/>
          </p:cNvSpPr>
          <p:nvPr/>
        </p:nvSpPr>
        <p:spPr bwMode="auto">
          <a:xfrm>
            <a:off x="49339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4" name="Rectangle 20"/>
          <p:cNvSpPr>
            <a:spLocks noChangeArrowheads="1"/>
          </p:cNvSpPr>
          <p:nvPr/>
        </p:nvSpPr>
        <p:spPr bwMode="auto">
          <a:xfrm>
            <a:off x="6229350"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33815" name="Rectangle 21"/>
          <p:cNvSpPr>
            <a:spLocks noChangeArrowheads="1"/>
          </p:cNvSpPr>
          <p:nvPr/>
        </p:nvSpPr>
        <p:spPr bwMode="auto">
          <a:xfrm>
            <a:off x="6516688"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16" name="Line 22"/>
          <p:cNvSpPr>
            <a:spLocks noChangeShapeType="1"/>
          </p:cNvSpPr>
          <p:nvPr/>
        </p:nvSpPr>
        <p:spPr bwMode="auto">
          <a:xfrm>
            <a:off x="57975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17" name="Rectangle 23"/>
          <p:cNvSpPr>
            <a:spLocks noChangeArrowheads="1"/>
          </p:cNvSpPr>
          <p:nvPr/>
        </p:nvSpPr>
        <p:spPr bwMode="auto">
          <a:xfrm>
            <a:off x="7092950" y="6308725"/>
            <a:ext cx="288925" cy="287338"/>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33818" name="Rectangle 24"/>
          <p:cNvSpPr>
            <a:spLocks noChangeArrowheads="1"/>
          </p:cNvSpPr>
          <p:nvPr/>
        </p:nvSpPr>
        <p:spPr bwMode="auto">
          <a:xfrm>
            <a:off x="7380288" y="6308725"/>
            <a:ext cx="288925" cy="287338"/>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19" name="Line 25"/>
          <p:cNvSpPr>
            <a:spLocks noChangeShapeType="1"/>
          </p:cNvSpPr>
          <p:nvPr/>
        </p:nvSpPr>
        <p:spPr bwMode="auto">
          <a:xfrm>
            <a:off x="66611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0" name="Rectangle 26"/>
          <p:cNvSpPr>
            <a:spLocks noChangeArrowheads="1"/>
          </p:cNvSpPr>
          <p:nvPr/>
        </p:nvSpPr>
        <p:spPr bwMode="auto">
          <a:xfrm>
            <a:off x="7956550" y="63087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21" name="Line 27"/>
          <p:cNvSpPr>
            <a:spLocks noChangeShapeType="1"/>
          </p:cNvSpPr>
          <p:nvPr/>
        </p:nvSpPr>
        <p:spPr bwMode="auto">
          <a:xfrm>
            <a:off x="7524750" y="6453188"/>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2" name="Rectangle 28"/>
          <p:cNvSpPr>
            <a:spLocks noChangeArrowheads="1"/>
          </p:cNvSpPr>
          <p:nvPr/>
        </p:nvSpPr>
        <p:spPr bwMode="auto">
          <a:xfrm>
            <a:off x="1331913"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23" name="Line 29"/>
          <p:cNvSpPr>
            <a:spLocks noChangeShapeType="1"/>
          </p:cNvSpPr>
          <p:nvPr/>
        </p:nvSpPr>
        <p:spPr bwMode="auto">
          <a:xfrm flipV="1">
            <a:off x="1476375" y="61642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4" name="Rectangle 30"/>
          <p:cNvSpPr>
            <a:spLocks noChangeArrowheads="1"/>
          </p:cNvSpPr>
          <p:nvPr/>
        </p:nvSpPr>
        <p:spPr bwMode="auto">
          <a:xfrm>
            <a:off x="4789488"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25" name="Line 31"/>
          <p:cNvSpPr>
            <a:spLocks noChangeShapeType="1"/>
          </p:cNvSpPr>
          <p:nvPr/>
        </p:nvSpPr>
        <p:spPr bwMode="auto">
          <a:xfrm flipV="1">
            <a:off x="4933950" y="6164263"/>
            <a:ext cx="1582738"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6" name="Rectangle 32"/>
          <p:cNvSpPr>
            <a:spLocks noChangeArrowheads="1"/>
          </p:cNvSpPr>
          <p:nvPr/>
        </p:nvSpPr>
        <p:spPr bwMode="auto">
          <a:xfrm>
            <a:off x="7956550"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27" name="Rectangle 33"/>
          <p:cNvSpPr>
            <a:spLocks noChangeArrowheads="1"/>
          </p:cNvSpPr>
          <p:nvPr/>
        </p:nvSpPr>
        <p:spPr bwMode="auto">
          <a:xfrm>
            <a:off x="1331913" y="57324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28" name="Line 34"/>
          <p:cNvSpPr>
            <a:spLocks noChangeShapeType="1"/>
          </p:cNvSpPr>
          <p:nvPr/>
        </p:nvSpPr>
        <p:spPr bwMode="auto">
          <a:xfrm>
            <a:off x="1476375" y="5876925"/>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29" name="Rectangle 35"/>
          <p:cNvSpPr>
            <a:spLocks noChangeArrowheads="1"/>
          </p:cNvSpPr>
          <p:nvPr/>
        </p:nvSpPr>
        <p:spPr bwMode="auto">
          <a:xfrm>
            <a:off x="4789488" y="57324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30" name="Line 36"/>
          <p:cNvSpPr>
            <a:spLocks noChangeShapeType="1"/>
          </p:cNvSpPr>
          <p:nvPr/>
        </p:nvSpPr>
        <p:spPr bwMode="auto">
          <a:xfrm>
            <a:off x="4933950" y="5876925"/>
            <a:ext cx="30226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1" name="Rectangle 37"/>
          <p:cNvSpPr>
            <a:spLocks noChangeArrowheads="1"/>
          </p:cNvSpPr>
          <p:nvPr/>
        </p:nvSpPr>
        <p:spPr bwMode="auto">
          <a:xfrm>
            <a:off x="7956550" y="57324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32" name="Rectangle 38"/>
          <p:cNvSpPr>
            <a:spLocks noChangeArrowheads="1"/>
          </p:cNvSpPr>
          <p:nvPr/>
        </p:nvSpPr>
        <p:spPr bwMode="auto">
          <a:xfrm>
            <a:off x="3060700"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33" name="Line 39"/>
          <p:cNvSpPr>
            <a:spLocks noChangeShapeType="1"/>
          </p:cNvSpPr>
          <p:nvPr/>
        </p:nvSpPr>
        <p:spPr bwMode="auto">
          <a:xfrm flipV="1">
            <a:off x="3205163" y="6164263"/>
            <a:ext cx="1584325"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4" name="Rectangle 40"/>
          <p:cNvSpPr>
            <a:spLocks noChangeArrowheads="1"/>
          </p:cNvSpPr>
          <p:nvPr/>
        </p:nvSpPr>
        <p:spPr bwMode="auto">
          <a:xfrm>
            <a:off x="6516688" y="60213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3835" name="Line 41"/>
          <p:cNvSpPr>
            <a:spLocks noChangeShapeType="1"/>
          </p:cNvSpPr>
          <p:nvPr/>
        </p:nvSpPr>
        <p:spPr bwMode="auto">
          <a:xfrm flipV="1">
            <a:off x="6661150" y="6164263"/>
            <a:ext cx="1295400" cy="1587"/>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36" name="Text Box 42"/>
          <p:cNvSpPr txBox="1">
            <a:spLocks noChangeArrowheads="1"/>
          </p:cNvSpPr>
          <p:nvPr/>
        </p:nvSpPr>
        <p:spPr bwMode="auto">
          <a:xfrm>
            <a:off x="971550" y="5732463"/>
            <a:ext cx="2873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210</a:t>
            </a:r>
            <a:endParaRPr kumimoji="1" lang="en-US" altLang="zh-CN" sz="1800" b="1">
              <a:solidFill>
                <a:schemeClr val="tx1"/>
              </a:solidFill>
              <a:latin typeface="Tahoma" panose="020B0804030504040204" pitchFamily="34" charset="0"/>
            </a:endParaRPr>
          </a:p>
        </p:txBody>
      </p:sp>
      <p:sp>
        <p:nvSpPr>
          <p:cNvPr id="33837" name="Line 43"/>
          <p:cNvSpPr>
            <a:spLocks noChangeShapeType="1"/>
          </p:cNvSpPr>
          <p:nvPr/>
        </p:nvSpPr>
        <p:spPr bwMode="auto">
          <a:xfrm flipH="1">
            <a:off x="6948488" y="6019800"/>
            <a:ext cx="0" cy="649288"/>
          </a:xfrm>
          <a:prstGeom prst="line">
            <a:avLst/>
          </a:prstGeom>
          <a:noFill/>
          <a:ln w="28575">
            <a:solidFill>
              <a:schemeClr val="hlink"/>
            </a:solidFill>
            <a:prstDash val="sysDot"/>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3651"/>
                                        </p:tgtEl>
                                        <p:attrNameLst>
                                          <p:attrName>style.visibility</p:attrName>
                                        </p:attrNameLst>
                                      </p:cBhvr>
                                      <p:to>
                                        <p:strVal val="visible"/>
                                      </p:to>
                                    </p:set>
                                    <p:anim calcmode="lin" valueType="num">
                                      <p:cBhvr additive="base">
                                        <p:cTn id="7" dur="500" fill="hold"/>
                                        <p:tgtEl>
                                          <p:spTgt spid="923651"/>
                                        </p:tgtEl>
                                        <p:attrNameLst>
                                          <p:attrName>ppt_x</p:attrName>
                                        </p:attrNameLst>
                                      </p:cBhvr>
                                      <p:tavLst>
                                        <p:tav tm="0">
                                          <p:val>
                                            <p:strVal val="#ppt_x"/>
                                          </p:val>
                                        </p:tav>
                                        <p:tav tm="100000">
                                          <p:val>
                                            <p:strVal val="#ppt_x"/>
                                          </p:val>
                                        </p:tav>
                                      </p:tavLst>
                                    </p:anim>
                                    <p:anim calcmode="lin" valueType="num">
                                      <p:cBhvr additive="base">
                                        <p:cTn id="8" dur="500" fill="hold"/>
                                        <p:tgtEl>
                                          <p:spTgt spid="9236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3"/>
          <p:cNvSpPr>
            <a:spLocks noGrp="1"/>
          </p:cNvSpPr>
          <p:nvPr>
            <p:ph type="sldNum" sz="quarter" idx="12"/>
          </p:nvPr>
        </p:nvSpPr>
        <p:spPr>
          <a:xfrm>
            <a:off x="323850" y="404813"/>
            <a:ext cx="504825" cy="431800"/>
          </a:xfrm>
          <a:ln>
            <a:miter lim="800000"/>
          </a:ln>
        </p:spPr>
        <p:txBody>
          <a:bodyPr anchor="b"/>
          <a:lstStyle/>
          <a:p>
            <a:pPr>
              <a:defRPr/>
            </a:pPr>
            <a:fld id="{46665B4D-CA1C-4C15-8AF9-D492BC8377EC}" type="slidenum">
              <a:rPr lang="zh-CN" altLang="en-US" sz="1200">
                <a:solidFill>
                  <a:schemeClr val="bg2"/>
                </a:solidFill>
                <a:latin typeface="+mn-lt"/>
              </a:rPr>
            </a:fld>
            <a:endParaRPr lang="en-US" altLang="zh-CN" sz="1200">
              <a:solidFill>
                <a:schemeClr val="bg2"/>
              </a:solidFill>
              <a:latin typeface="+mn-lt"/>
            </a:endParaRPr>
          </a:p>
        </p:txBody>
      </p:sp>
      <p:sp>
        <p:nvSpPr>
          <p:cNvPr id="50" name="日期占位符 4"/>
          <p:cNvSpPr>
            <a:spLocks noGrp="1"/>
          </p:cNvSpPr>
          <p:nvPr>
            <p:ph type="dt" sz="quarter" idx="10"/>
          </p:nvPr>
        </p:nvSpPr>
        <p:spPr>
          <a:xfrm>
            <a:off x="34925" y="836613"/>
            <a:ext cx="1042988" cy="549275"/>
          </a:xfrm>
          <a:ln>
            <a:miter lim="800000"/>
          </a:ln>
        </p:spPr>
        <p:txBody>
          <a:bodyPr/>
          <a:lstStyle/>
          <a:p>
            <a:pPr>
              <a:defRPr/>
            </a:pPr>
            <a:fld id="{34CB7A14-B60E-4278-B262-8C1E001CA66F}" type="datetime7">
              <a:rPr kumimoji="1" lang="zh-CN" altLang="en-US" sz="1200">
                <a:latin typeface="+mn-ea"/>
              </a:rPr>
            </a:fld>
            <a:endParaRPr kumimoji="1" lang="en-US" altLang="zh-CN" sz="1200">
              <a:latin typeface="+mn-ea"/>
            </a:endParaRPr>
          </a:p>
        </p:txBody>
      </p:sp>
      <p:sp>
        <p:nvSpPr>
          <p:cNvPr id="34820" name="Rectangle 2"/>
          <p:cNvSpPr>
            <a:spLocks noGrp="1" noChangeArrowheads="1"/>
          </p:cNvSpPr>
          <p:nvPr>
            <p:ph type="title" idx="4294967295"/>
          </p:nvPr>
        </p:nvSpPr>
        <p:spPr>
          <a:xfrm>
            <a:off x="1042988" y="333375"/>
            <a:ext cx="7742237" cy="688975"/>
          </a:xfrm>
        </p:spPr>
        <p:txBody>
          <a:bodyPr anchor="b"/>
          <a:lstStyle/>
          <a:p>
            <a:pPr eaLnBrk="1" hangingPunct="1"/>
            <a:r>
              <a:rPr lang="en-US" altLang="zh-CN">
                <a:solidFill>
                  <a:srgbClr val="C00000"/>
                </a:solidFill>
              </a:rPr>
              <a:t>7.3.2  </a:t>
            </a:r>
            <a:r>
              <a:rPr lang="zh-CN" altLang="en-US">
                <a:solidFill>
                  <a:srgbClr val="C00000"/>
                </a:solidFill>
              </a:rPr>
              <a:t>插入和删除</a:t>
            </a:r>
            <a:endParaRPr lang="zh-CN" altLang="en-US">
              <a:solidFill>
                <a:srgbClr val="C00000"/>
              </a:solidFill>
            </a:endParaRPr>
          </a:p>
        </p:txBody>
      </p:sp>
      <p:sp>
        <p:nvSpPr>
          <p:cNvPr id="924675" name="Rectangle 3"/>
          <p:cNvSpPr>
            <a:spLocks noGrp="1" noChangeArrowheads="1"/>
          </p:cNvSpPr>
          <p:nvPr>
            <p:ph type="body" idx="4294967295"/>
          </p:nvPr>
        </p:nvSpPr>
        <p:spPr>
          <a:xfrm>
            <a:off x="595313" y="1600200"/>
            <a:ext cx="8091487" cy="3619500"/>
          </a:xfrm>
        </p:spPr>
        <p:txBody>
          <a:bodyPr/>
          <a:lstStyle/>
          <a:p>
            <a:pPr eaLnBrk="1" hangingPunct="1"/>
            <a:r>
              <a:rPr lang="zh-CN" altLang="en-US" sz="2800">
                <a:latin typeface="Times New Roman" panose="02020503050405090304" pitchFamily="18" charset="0"/>
              </a:rPr>
              <a:t>下图给出新插入元素</a:t>
            </a:r>
            <a:r>
              <a:rPr lang="en-US" altLang="zh-CN" sz="2800">
                <a:latin typeface="Times New Roman" panose="02020503050405090304" pitchFamily="18" charset="0"/>
              </a:rPr>
              <a:t>77</a:t>
            </a:r>
            <a:r>
              <a:rPr lang="zh-CN" altLang="en-US" sz="2800">
                <a:latin typeface="Times New Roman" panose="02020503050405090304" pitchFamily="18" charset="0"/>
              </a:rPr>
              <a:t>作为</a:t>
            </a:r>
            <a:r>
              <a:rPr lang="en-US" altLang="zh-CN" sz="2800">
                <a:latin typeface="Times New Roman" panose="02020503050405090304" pitchFamily="18" charset="0"/>
              </a:rPr>
              <a:t>1</a:t>
            </a:r>
            <a:r>
              <a:rPr lang="zh-CN" altLang="en-US" sz="2800">
                <a:latin typeface="Times New Roman" panose="02020503050405090304" pitchFamily="18" charset="0"/>
              </a:rPr>
              <a:t>级链元素时链表的结构。</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对于删除操作，我们无法控制其结构。要删除上图中的元素</a:t>
            </a:r>
            <a:r>
              <a:rPr lang="en-US" altLang="zh-CN" sz="2800">
                <a:latin typeface="Times New Roman" panose="02020503050405090304" pitchFamily="18" charset="0"/>
              </a:rPr>
              <a:t>77</a:t>
            </a:r>
            <a:r>
              <a:rPr lang="zh-CN" altLang="en-US" sz="2800">
                <a:latin typeface="Times New Roman" panose="02020503050405090304" pitchFamily="18" charset="0"/>
              </a:rPr>
              <a:t>，首先要找到</a:t>
            </a:r>
            <a:r>
              <a:rPr lang="en-US" altLang="zh-CN" sz="2800">
                <a:latin typeface="Times New Roman" panose="02020503050405090304" pitchFamily="18" charset="0"/>
              </a:rPr>
              <a:t>77</a:t>
            </a:r>
            <a:r>
              <a:rPr lang="zh-CN" altLang="en-US" sz="2800">
                <a:latin typeface="Times New Roman" panose="02020503050405090304" pitchFamily="18" charset="0"/>
              </a:rPr>
              <a:t>。最后所遇到的链指针是节点</a:t>
            </a:r>
            <a:r>
              <a:rPr lang="en-US" altLang="zh-CN" sz="2800">
                <a:latin typeface="Times New Roman" panose="02020503050405090304" pitchFamily="18" charset="0"/>
              </a:rPr>
              <a:t>40</a:t>
            </a:r>
            <a:r>
              <a:rPr lang="zh-CN" altLang="en-US" sz="2800">
                <a:latin typeface="Times New Roman" panose="02020503050405090304" pitchFamily="18" charset="0"/>
              </a:rPr>
              <a:t>中的</a:t>
            </a:r>
            <a:r>
              <a:rPr lang="en-US" altLang="zh-CN" sz="2800">
                <a:latin typeface="Times New Roman" panose="02020503050405090304" pitchFamily="18" charset="0"/>
              </a:rPr>
              <a:t>2</a:t>
            </a:r>
            <a:r>
              <a:rPr lang="zh-CN" altLang="en-US" sz="2800">
                <a:latin typeface="Times New Roman" panose="02020503050405090304" pitchFamily="18" charset="0"/>
              </a:rPr>
              <a:t>级链指针、节点</a:t>
            </a:r>
            <a:r>
              <a:rPr lang="en-US" altLang="zh-CN" sz="2800">
                <a:latin typeface="Times New Roman" panose="02020503050405090304" pitchFamily="18" charset="0"/>
              </a:rPr>
              <a:t>75</a:t>
            </a:r>
            <a:r>
              <a:rPr lang="zh-CN" altLang="en-US" sz="2800">
                <a:latin typeface="Times New Roman" panose="02020503050405090304" pitchFamily="18" charset="0"/>
              </a:rPr>
              <a:t>中的</a:t>
            </a:r>
            <a:r>
              <a:rPr lang="en-US" altLang="zh-CN" sz="2800">
                <a:latin typeface="Times New Roman" panose="02020503050405090304" pitchFamily="18" charset="0"/>
              </a:rPr>
              <a:t>1</a:t>
            </a:r>
            <a:r>
              <a:rPr lang="zh-CN" altLang="en-US" sz="2800">
                <a:latin typeface="Times New Roman" panose="02020503050405090304" pitchFamily="18" charset="0"/>
              </a:rPr>
              <a:t>级链指针和</a:t>
            </a:r>
            <a:r>
              <a:rPr lang="en-US" altLang="zh-CN" sz="2800">
                <a:latin typeface="Times New Roman" panose="02020503050405090304" pitchFamily="18" charset="0"/>
              </a:rPr>
              <a:t>0</a:t>
            </a:r>
            <a:r>
              <a:rPr lang="zh-CN" altLang="en-US" sz="2800">
                <a:latin typeface="Times New Roman" panose="02020503050405090304" pitchFamily="18" charset="0"/>
              </a:rPr>
              <a:t>级链指针。在这些链指针中，因为</a:t>
            </a:r>
            <a:r>
              <a:rPr lang="en-US" altLang="zh-CN" sz="2800">
                <a:latin typeface="Times New Roman" panose="02020503050405090304" pitchFamily="18" charset="0"/>
              </a:rPr>
              <a:t>77</a:t>
            </a:r>
            <a:r>
              <a:rPr lang="zh-CN" altLang="en-US" sz="2800">
                <a:latin typeface="Times New Roman" panose="02020503050405090304" pitchFamily="18" charset="0"/>
              </a:rPr>
              <a:t>为</a:t>
            </a:r>
            <a:r>
              <a:rPr lang="en-US" altLang="zh-CN" sz="2800">
                <a:latin typeface="Times New Roman" panose="02020503050405090304" pitchFamily="18" charset="0"/>
              </a:rPr>
              <a:t>1</a:t>
            </a:r>
            <a:r>
              <a:rPr lang="zh-CN" altLang="en-US" sz="2800">
                <a:latin typeface="Times New Roman" panose="02020503050405090304" pitchFamily="18" charset="0"/>
              </a:rPr>
              <a:t>级链元素，所以只需改变</a:t>
            </a:r>
            <a:r>
              <a:rPr lang="en-US" altLang="zh-CN" sz="2800">
                <a:latin typeface="Times New Roman" panose="02020503050405090304" pitchFamily="18" charset="0"/>
              </a:rPr>
              <a:t>0</a:t>
            </a:r>
            <a:r>
              <a:rPr lang="zh-CN" altLang="en-US" sz="2800">
                <a:latin typeface="Times New Roman" panose="02020503050405090304" pitchFamily="18" charset="0"/>
              </a:rPr>
              <a:t>级和</a:t>
            </a:r>
            <a:r>
              <a:rPr lang="en-US" altLang="zh-CN" sz="2800">
                <a:latin typeface="Times New Roman" panose="02020503050405090304" pitchFamily="18" charset="0"/>
              </a:rPr>
              <a:t>1</a:t>
            </a:r>
            <a:r>
              <a:rPr lang="zh-CN" altLang="en-US" sz="2800">
                <a:latin typeface="Times New Roman" panose="02020503050405090304" pitchFamily="18" charset="0"/>
              </a:rPr>
              <a:t>级链指针即可。当这些指针变成指向</a:t>
            </a:r>
            <a:r>
              <a:rPr lang="en-US" altLang="zh-CN" sz="2800">
                <a:latin typeface="Times New Roman" panose="02020503050405090304" pitchFamily="18" charset="0"/>
              </a:rPr>
              <a:t>77</a:t>
            </a:r>
            <a:r>
              <a:rPr lang="zh-CN" altLang="en-US" sz="2800">
                <a:latin typeface="Times New Roman" panose="02020503050405090304" pitchFamily="18" charset="0"/>
              </a:rPr>
              <a:t>后面的元素时，就得到前一个图的结构。</a:t>
            </a:r>
            <a:endParaRPr lang="zh-CN" altLang="en-US" sz="2800">
              <a:latin typeface="Times New Roman" panose="02020503050405090304" pitchFamily="18" charset="0"/>
            </a:endParaRPr>
          </a:p>
        </p:txBody>
      </p:sp>
      <p:sp>
        <p:nvSpPr>
          <p:cNvPr id="34822" name="Rectangle 4"/>
          <p:cNvSpPr>
            <a:spLocks noChangeArrowheads="1"/>
          </p:cNvSpPr>
          <p:nvPr/>
        </p:nvSpPr>
        <p:spPr bwMode="auto">
          <a:xfrm>
            <a:off x="900113" y="62372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23" name="Rectangle 5"/>
          <p:cNvSpPr>
            <a:spLocks noChangeArrowheads="1"/>
          </p:cNvSpPr>
          <p:nvPr/>
        </p:nvSpPr>
        <p:spPr bwMode="auto">
          <a:xfrm>
            <a:off x="1476375"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20</a:t>
            </a:r>
            <a:endParaRPr kumimoji="1" lang="en-US" altLang="zh-CN" sz="1800" b="1">
              <a:solidFill>
                <a:schemeClr val="tx1"/>
              </a:solidFill>
              <a:latin typeface="Tahoma" panose="020B0804030504040204" pitchFamily="34" charset="0"/>
            </a:endParaRPr>
          </a:p>
        </p:txBody>
      </p:sp>
      <p:sp>
        <p:nvSpPr>
          <p:cNvPr id="34824" name="Rectangle 6"/>
          <p:cNvSpPr>
            <a:spLocks noChangeArrowheads="1"/>
          </p:cNvSpPr>
          <p:nvPr/>
        </p:nvSpPr>
        <p:spPr bwMode="auto">
          <a:xfrm>
            <a:off x="1763713"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25" name="Line 7"/>
          <p:cNvSpPr>
            <a:spLocks noChangeShapeType="1"/>
          </p:cNvSpPr>
          <p:nvPr/>
        </p:nvSpPr>
        <p:spPr bwMode="auto">
          <a:xfrm>
            <a:off x="1044575"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26" name="Rectangle 8"/>
          <p:cNvSpPr>
            <a:spLocks noChangeArrowheads="1"/>
          </p:cNvSpPr>
          <p:nvPr/>
        </p:nvSpPr>
        <p:spPr bwMode="auto">
          <a:xfrm>
            <a:off x="2341563"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24</a:t>
            </a:r>
            <a:endParaRPr kumimoji="1" lang="en-US" altLang="zh-CN" sz="1800" b="1">
              <a:solidFill>
                <a:schemeClr val="tx1"/>
              </a:solidFill>
              <a:latin typeface="Tahoma" panose="020B0804030504040204" pitchFamily="34" charset="0"/>
            </a:endParaRPr>
          </a:p>
        </p:txBody>
      </p:sp>
      <p:sp>
        <p:nvSpPr>
          <p:cNvPr id="34827" name="Rectangle 9"/>
          <p:cNvSpPr>
            <a:spLocks noChangeArrowheads="1"/>
          </p:cNvSpPr>
          <p:nvPr/>
        </p:nvSpPr>
        <p:spPr bwMode="auto">
          <a:xfrm>
            <a:off x="2628900"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28" name="Line 10"/>
          <p:cNvSpPr>
            <a:spLocks noChangeShapeType="1"/>
          </p:cNvSpPr>
          <p:nvPr/>
        </p:nvSpPr>
        <p:spPr bwMode="auto">
          <a:xfrm>
            <a:off x="1909763"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29" name="Rectangle 11"/>
          <p:cNvSpPr>
            <a:spLocks noChangeArrowheads="1"/>
          </p:cNvSpPr>
          <p:nvPr/>
        </p:nvSpPr>
        <p:spPr bwMode="auto">
          <a:xfrm>
            <a:off x="3205163"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30</a:t>
            </a:r>
            <a:endParaRPr kumimoji="1" lang="en-US" altLang="zh-CN" sz="1800" b="1">
              <a:solidFill>
                <a:schemeClr val="tx1"/>
              </a:solidFill>
              <a:latin typeface="Tahoma" panose="020B0804030504040204" pitchFamily="34" charset="0"/>
            </a:endParaRPr>
          </a:p>
        </p:txBody>
      </p:sp>
      <p:sp>
        <p:nvSpPr>
          <p:cNvPr id="34830" name="Rectangle 12"/>
          <p:cNvSpPr>
            <a:spLocks noChangeArrowheads="1"/>
          </p:cNvSpPr>
          <p:nvPr/>
        </p:nvSpPr>
        <p:spPr bwMode="auto">
          <a:xfrm>
            <a:off x="3492500"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31" name="Line 13"/>
          <p:cNvSpPr>
            <a:spLocks noChangeShapeType="1"/>
          </p:cNvSpPr>
          <p:nvPr/>
        </p:nvSpPr>
        <p:spPr bwMode="auto">
          <a:xfrm>
            <a:off x="2773363"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32" name="Rectangle 14"/>
          <p:cNvSpPr>
            <a:spLocks noChangeArrowheads="1"/>
          </p:cNvSpPr>
          <p:nvPr/>
        </p:nvSpPr>
        <p:spPr bwMode="auto">
          <a:xfrm>
            <a:off x="4068763"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40</a:t>
            </a:r>
            <a:endParaRPr kumimoji="1" lang="en-US" altLang="zh-CN" sz="1800" b="1">
              <a:solidFill>
                <a:schemeClr val="tx1"/>
              </a:solidFill>
              <a:latin typeface="Tahoma" panose="020B0804030504040204" pitchFamily="34" charset="0"/>
            </a:endParaRPr>
          </a:p>
        </p:txBody>
      </p:sp>
      <p:sp>
        <p:nvSpPr>
          <p:cNvPr id="34833" name="Rectangle 15"/>
          <p:cNvSpPr>
            <a:spLocks noChangeArrowheads="1"/>
          </p:cNvSpPr>
          <p:nvPr/>
        </p:nvSpPr>
        <p:spPr bwMode="auto">
          <a:xfrm>
            <a:off x="4356100"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34" name="Line 16"/>
          <p:cNvSpPr>
            <a:spLocks noChangeShapeType="1"/>
          </p:cNvSpPr>
          <p:nvPr/>
        </p:nvSpPr>
        <p:spPr bwMode="auto">
          <a:xfrm>
            <a:off x="3636963"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35" name="Rectangle 17"/>
          <p:cNvSpPr>
            <a:spLocks noChangeArrowheads="1"/>
          </p:cNvSpPr>
          <p:nvPr/>
        </p:nvSpPr>
        <p:spPr bwMode="auto">
          <a:xfrm>
            <a:off x="49339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60</a:t>
            </a:r>
            <a:endParaRPr kumimoji="1" lang="en-US" altLang="zh-CN" sz="1800" b="1">
              <a:solidFill>
                <a:schemeClr val="tx1"/>
              </a:solidFill>
              <a:latin typeface="Tahoma" panose="020B0804030504040204" pitchFamily="34" charset="0"/>
            </a:endParaRPr>
          </a:p>
        </p:txBody>
      </p:sp>
      <p:sp>
        <p:nvSpPr>
          <p:cNvPr id="34836" name="Rectangle 18"/>
          <p:cNvSpPr>
            <a:spLocks noChangeArrowheads="1"/>
          </p:cNvSpPr>
          <p:nvPr/>
        </p:nvSpPr>
        <p:spPr bwMode="auto">
          <a:xfrm>
            <a:off x="52212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37" name="Line 19"/>
          <p:cNvSpPr>
            <a:spLocks noChangeShapeType="1"/>
          </p:cNvSpPr>
          <p:nvPr/>
        </p:nvSpPr>
        <p:spPr bwMode="auto">
          <a:xfrm>
            <a:off x="45021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38" name="Rectangle 20"/>
          <p:cNvSpPr>
            <a:spLocks noChangeArrowheads="1"/>
          </p:cNvSpPr>
          <p:nvPr/>
        </p:nvSpPr>
        <p:spPr bwMode="auto">
          <a:xfrm>
            <a:off x="57975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75</a:t>
            </a:r>
            <a:endParaRPr kumimoji="1" lang="en-US" altLang="zh-CN" sz="1800" b="1">
              <a:solidFill>
                <a:schemeClr val="tx1"/>
              </a:solidFill>
              <a:latin typeface="Tahoma" panose="020B0804030504040204" pitchFamily="34" charset="0"/>
            </a:endParaRPr>
          </a:p>
        </p:txBody>
      </p:sp>
      <p:sp>
        <p:nvSpPr>
          <p:cNvPr id="34839" name="Rectangle 21"/>
          <p:cNvSpPr>
            <a:spLocks noChangeArrowheads="1"/>
          </p:cNvSpPr>
          <p:nvPr/>
        </p:nvSpPr>
        <p:spPr bwMode="auto">
          <a:xfrm>
            <a:off x="60848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40" name="Line 22"/>
          <p:cNvSpPr>
            <a:spLocks noChangeShapeType="1"/>
          </p:cNvSpPr>
          <p:nvPr/>
        </p:nvSpPr>
        <p:spPr bwMode="auto">
          <a:xfrm>
            <a:off x="53657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1" name="Rectangle 23"/>
          <p:cNvSpPr>
            <a:spLocks noChangeArrowheads="1"/>
          </p:cNvSpPr>
          <p:nvPr/>
        </p:nvSpPr>
        <p:spPr bwMode="auto">
          <a:xfrm>
            <a:off x="66611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77</a:t>
            </a:r>
            <a:endParaRPr kumimoji="1" lang="en-US" altLang="zh-CN" sz="1800" b="1">
              <a:solidFill>
                <a:schemeClr val="tx1"/>
              </a:solidFill>
              <a:latin typeface="Tahoma" panose="020B0804030504040204" pitchFamily="34" charset="0"/>
            </a:endParaRPr>
          </a:p>
        </p:txBody>
      </p:sp>
      <p:sp>
        <p:nvSpPr>
          <p:cNvPr id="34842" name="Rectangle 24"/>
          <p:cNvSpPr>
            <a:spLocks noChangeArrowheads="1"/>
          </p:cNvSpPr>
          <p:nvPr/>
        </p:nvSpPr>
        <p:spPr bwMode="auto">
          <a:xfrm>
            <a:off x="69484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43" name="Line 25"/>
          <p:cNvSpPr>
            <a:spLocks noChangeShapeType="1"/>
          </p:cNvSpPr>
          <p:nvPr/>
        </p:nvSpPr>
        <p:spPr bwMode="auto">
          <a:xfrm>
            <a:off x="62293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4" name="Rectangle 26"/>
          <p:cNvSpPr>
            <a:spLocks noChangeArrowheads="1"/>
          </p:cNvSpPr>
          <p:nvPr/>
        </p:nvSpPr>
        <p:spPr bwMode="auto">
          <a:xfrm>
            <a:off x="8388350" y="6237288"/>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45" name="Line 27"/>
          <p:cNvSpPr>
            <a:spLocks noChangeShapeType="1"/>
          </p:cNvSpPr>
          <p:nvPr/>
        </p:nvSpPr>
        <p:spPr bwMode="auto">
          <a:xfrm>
            <a:off x="70929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6" name="Rectangle 28"/>
          <p:cNvSpPr>
            <a:spLocks noChangeArrowheads="1"/>
          </p:cNvSpPr>
          <p:nvPr/>
        </p:nvSpPr>
        <p:spPr bwMode="auto">
          <a:xfrm>
            <a:off x="900113"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47" name="Line 29"/>
          <p:cNvSpPr>
            <a:spLocks noChangeShapeType="1"/>
          </p:cNvSpPr>
          <p:nvPr/>
        </p:nvSpPr>
        <p:spPr bwMode="auto">
          <a:xfrm flipV="1">
            <a:off x="1044575" y="60928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48" name="Rectangle 30"/>
          <p:cNvSpPr>
            <a:spLocks noChangeArrowheads="1"/>
          </p:cNvSpPr>
          <p:nvPr/>
        </p:nvSpPr>
        <p:spPr bwMode="auto">
          <a:xfrm>
            <a:off x="4357688"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49" name="Line 31"/>
          <p:cNvSpPr>
            <a:spLocks noChangeShapeType="1"/>
          </p:cNvSpPr>
          <p:nvPr/>
        </p:nvSpPr>
        <p:spPr bwMode="auto">
          <a:xfrm flipV="1">
            <a:off x="4502150" y="6092825"/>
            <a:ext cx="1582738"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0" name="Rectangle 32"/>
          <p:cNvSpPr>
            <a:spLocks noChangeArrowheads="1"/>
          </p:cNvSpPr>
          <p:nvPr/>
        </p:nvSpPr>
        <p:spPr bwMode="auto">
          <a:xfrm>
            <a:off x="8388350"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51" name="Rectangle 33"/>
          <p:cNvSpPr>
            <a:spLocks noChangeArrowheads="1"/>
          </p:cNvSpPr>
          <p:nvPr/>
        </p:nvSpPr>
        <p:spPr bwMode="auto">
          <a:xfrm>
            <a:off x="900113" y="5661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52" name="Line 34"/>
          <p:cNvSpPr>
            <a:spLocks noChangeShapeType="1"/>
          </p:cNvSpPr>
          <p:nvPr/>
        </p:nvSpPr>
        <p:spPr bwMode="auto">
          <a:xfrm>
            <a:off x="1044575" y="5805488"/>
            <a:ext cx="331311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3" name="Rectangle 35"/>
          <p:cNvSpPr>
            <a:spLocks noChangeArrowheads="1"/>
          </p:cNvSpPr>
          <p:nvPr/>
        </p:nvSpPr>
        <p:spPr bwMode="auto">
          <a:xfrm>
            <a:off x="4357688" y="5661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54" name="Line 36"/>
          <p:cNvSpPr>
            <a:spLocks noChangeShapeType="1"/>
          </p:cNvSpPr>
          <p:nvPr/>
        </p:nvSpPr>
        <p:spPr bwMode="auto">
          <a:xfrm>
            <a:off x="4502150" y="5805488"/>
            <a:ext cx="38862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5" name="Rectangle 37"/>
          <p:cNvSpPr>
            <a:spLocks noChangeArrowheads="1"/>
          </p:cNvSpPr>
          <p:nvPr/>
        </p:nvSpPr>
        <p:spPr bwMode="auto">
          <a:xfrm>
            <a:off x="8388350" y="5661025"/>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56" name="Rectangle 38"/>
          <p:cNvSpPr>
            <a:spLocks noChangeArrowheads="1"/>
          </p:cNvSpPr>
          <p:nvPr/>
        </p:nvSpPr>
        <p:spPr bwMode="auto">
          <a:xfrm>
            <a:off x="2628900"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57" name="Line 39"/>
          <p:cNvSpPr>
            <a:spLocks noChangeShapeType="1"/>
          </p:cNvSpPr>
          <p:nvPr/>
        </p:nvSpPr>
        <p:spPr bwMode="auto">
          <a:xfrm flipV="1">
            <a:off x="2773363" y="6092825"/>
            <a:ext cx="1584325"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58" name="Rectangle 40"/>
          <p:cNvSpPr>
            <a:spLocks noChangeArrowheads="1"/>
          </p:cNvSpPr>
          <p:nvPr/>
        </p:nvSpPr>
        <p:spPr bwMode="auto">
          <a:xfrm>
            <a:off x="6084888" y="5949950"/>
            <a:ext cx="288925" cy="287338"/>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59" name="Line 41"/>
          <p:cNvSpPr>
            <a:spLocks noChangeShapeType="1"/>
          </p:cNvSpPr>
          <p:nvPr/>
        </p:nvSpPr>
        <p:spPr bwMode="auto">
          <a:xfrm flipV="1">
            <a:off x="6229350" y="6092825"/>
            <a:ext cx="719138" cy="1588"/>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60" name="Text Box 42"/>
          <p:cNvSpPr txBox="1">
            <a:spLocks noChangeArrowheads="1"/>
          </p:cNvSpPr>
          <p:nvPr/>
        </p:nvSpPr>
        <p:spPr bwMode="auto">
          <a:xfrm>
            <a:off x="539750" y="5661025"/>
            <a:ext cx="28733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210</a:t>
            </a:r>
            <a:endParaRPr kumimoji="1" lang="en-US" altLang="zh-CN" sz="1800" b="1">
              <a:solidFill>
                <a:schemeClr val="tx1"/>
              </a:solidFill>
              <a:latin typeface="Tahoma" panose="020B0804030504040204" pitchFamily="34" charset="0"/>
            </a:endParaRPr>
          </a:p>
        </p:txBody>
      </p:sp>
      <p:sp>
        <p:nvSpPr>
          <p:cNvPr id="34861" name="Rectangle 43"/>
          <p:cNvSpPr>
            <a:spLocks noChangeArrowheads="1"/>
          </p:cNvSpPr>
          <p:nvPr/>
        </p:nvSpPr>
        <p:spPr bwMode="auto">
          <a:xfrm>
            <a:off x="7524750" y="6237288"/>
            <a:ext cx="288925" cy="287337"/>
          </a:xfrm>
          <a:prstGeom prst="rect">
            <a:avLst/>
          </a:prstGeom>
          <a:solidFill>
            <a:schemeClr val="accent1"/>
          </a:solidFill>
          <a:ln w="9525">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80</a:t>
            </a:r>
            <a:endParaRPr kumimoji="1" lang="en-US" altLang="zh-CN" sz="1800" b="1">
              <a:solidFill>
                <a:schemeClr val="tx1"/>
              </a:solidFill>
              <a:latin typeface="Tahoma" panose="020B0804030504040204" pitchFamily="34" charset="0"/>
            </a:endParaRPr>
          </a:p>
        </p:txBody>
      </p:sp>
      <p:sp>
        <p:nvSpPr>
          <p:cNvPr id="34862" name="Rectangle 44"/>
          <p:cNvSpPr>
            <a:spLocks noChangeArrowheads="1"/>
          </p:cNvSpPr>
          <p:nvPr/>
        </p:nvSpPr>
        <p:spPr bwMode="auto">
          <a:xfrm>
            <a:off x="7812088" y="6237288"/>
            <a:ext cx="288925" cy="287337"/>
          </a:xfrm>
          <a:prstGeom prst="rect">
            <a:avLst/>
          </a:prstGeom>
          <a:solidFill>
            <a:srgbClr val="FFCCCC"/>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63" name="Line 45"/>
          <p:cNvSpPr>
            <a:spLocks noChangeShapeType="1"/>
          </p:cNvSpPr>
          <p:nvPr/>
        </p:nvSpPr>
        <p:spPr bwMode="auto">
          <a:xfrm>
            <a:off x="7956550" y="6381750"/>
            <a:ext cx="4318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64" name="Rectangle 46"/>
          <p:cNvSpPr>
            <a:spLocks noChangeArrowheads="1"/>
          </p:cNvSpPr>
          <p:nvPr/>
        </p:nvSpPr>
        <p:spPr bwMode="auto">
          <a:xfrm>
            <a:off x="6948488" y="5948363"/>
            <a:ext cx="288925" cy="287337"/>
          </a:xfrm>
          <a:prstGeom prst="rect">
            <a:avLst/>
          </a:prstGeom>
          <a:solidFill>
            <a:srgbClr val="6699FF"/>
          </a:solidFill>
          <a:ln w="9525">
            <a:solidFill>
              <a:schemeClr val="tx1"/>
            </a:solidFill>
            <a:miter lim="800000"/>
          </a:ln>
        </p:spPr>
        <p:txBody>
          <a:bodyPr wrap="none" anchor="ctr"/>
          <a:lstStyle/>
          <a:p>
            <a:endParaRPr kumimoji="1" lang="zh-CN" altLang="en-US" sz="2400" b="1">
              <a:solidFill>
                <a:schemeClr val="tx1"/>
              </a:solidFill>
              <a:latin typeface="Times New Roman" panose="02020503050405090304" pitchFamily="18" charset="0"/>
            </a:endParaRPr>
          </a:p>
        </p:txBody>
      </p:sp>
      <p:sp>
        <p:nvSpPr>
          <p:cNvPr id="34865" name="Line 47"/>
          <p:cNvSpPr>
            <a:spLocks noChangeShapeType="1"/>
          </p:cNvSpPr>
          <p:nvPr/>
        </p:nvSpPr>
        <p:spPr bwMode="auto">
          <a:xfrm flipV="1">
            <a:off x="7092950" y="6092825"/>
            <a:ext cx="1295400"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866" name="Oval 48"/>
          <p:cNvSpPr>
            <a:spLocks noChangeArrowheads="1"/>
          </p:cNvSpPr>
          <p:nvPr/>
        </p:nvSpPr>
        <p:spPr bwMode="auto">
          <a:xfrm>
            <a:off x="6516688" y="5876925"/>
            <a:ext cx="936625" cy="792163"/>
          </a:xfrm>
          <a:prstGeom prst="ellipse">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4675"/>
                                        </p:tgtEl>
                                        <p:attrNameLst>
                                          <p:attrName>style.visibility</p:attrName>
                                        </p:attrNameLst>
                                      </p:cBhvr>
                                      <p:to>
                                        <p:strVal val="visible"/>
                                      </p:to>
                                    </p:set>
                                    <p:anim calcmode="lin" valueType="num">
                                      <p:cBhvr additive="base">
                                        <p:cTn id="7" dur="500" fill="hold"/>
                                        <p:tgtEl>
                                          <p:spTgt spid="924675"/>
                                        </p:tgtEl>
                                        <p:attrNameLst>
                                          <p:attrName>ppt_x</p:attrName>
                                        </p:attrNameLst>
                                      </p:cBhvr>
                                      <p:tavLst>
                                        <p:tav tm="0">
                                          <p:val>
                                            <p:strVal val="#ppt_x"/>
                                          </p:val>
                                        </p:tav>
                                        <p:tav tm="100000">
                                          <p:val>
                                            <p:strVal val="#ppt_x"/>
                                          </p:val>
                                        </p:tav>
                                      </p:tavLst>
                                    </p:anim>
                                    <p:anim calcmode="lin" valueType="num">
                                      <p:cBhvr additive="base">
                                        <p:cTn id="8" dur="500" fill="hold"/>
                                        <p:tgtEl>
                                          <p:spTgt spid="924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FF9F425B-EEAE-4283-9A7F-9CEA01709B3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B70C5E24-0344-4443-8313-D02C1842043C}" type="datetime7">
              <a:rPr kumimoji="1" lang="zh-CN" altLang="en-US" sz="1200">
                <a:latin typeface="+mn-ea"/>
              </a:rPr>
            </a:fld>
            <a:endParaRPr kumimoji="1" lang="en-US" altLang="zh-CN" sz="1200">
              <a:latin typeface="+mn-ea"/>
            </a:endParaRPr>
          </a:p>
        </p:txBody>
      </p:sp>
      <p:sp>
        <p:nvSpPr>
          <p:cNvPr id="35844" name="Rectangle 2"/>
          <p:cNvSpPr>
            <a:spLocks noGrp="1" noChangeArrowheads="1"/>
          </p:cNvSpPr>
          <p:nvPr>
            <p:ph type="title" idx="4294967295"/>
          </p:nvPr>
        </p:nvSpPr>
        <p:spPr>
          <a:xfrm>
            <a:off x="1042988" y="333375"/>
            <a:ext cx="7742237" cy="688975"/>
          </a:xfrm>
        </p:spPr>
        <p:txBody>
          <a:bodyPr anchor="b"/>
          <a:lstStyle/>
          <a:p>
            <a:pPr eaLnBrk="1" hangingPunct="1"/>
            <a:r>
              <a:rPr lang="en-US" altLang="zh-CN">
                <a:solidFill>
                  <a:srgbClr val="C00000"/>
                </a:solidFill>
              </a:rPr>
              <a:t>7.3.3  </a:t>
            </a:r>
            <a:r>
              <a:rPr lang="zh-CN" altLang="en-US">
                <a:solidFill>
                  <a:srgbClr val="C00000"/>
                </a:solidFill>
              </a:rPr>
              <a:t>级的分配</a:t>
            </a:r>
            <a:endParaRPr lang="zh-CN" altLang="en-US">
              <a:solidFill>
                <a:srgbClr val="C00000"/>
              </a:solidFill>
            </a:endParaRPr>
          </a:p>
        </p:txBody>
      </p:sp>
      <p:sp>
        <p:nvSpPr>
          <p:cNvPr id="35845" name="Rectangle 3"/>
          <p:cNvSpPr>
            <a:spLocks noGrp="1" noChangeArrowheads="1"/>
          </p:cNvSpPr>
          <p:nvPr>
            <p:ph type="body" idx="4294967295"/>
          </p:nvPr>
        </p:nvSpPr>
        <p:spPr>
          <a:xfrm>
            <a:off x="527050" y="1600200"/>
            <a:ext cx="8159750" cy="4530725"/>
          </a:xfrm>
        </p:spPr>
        <p:txBody>
          <a:bodyPr/>
          <a:lstStyle/>
          <a:p>
            <a:pPr eaLnBrk="1" hangingPunct="1">
              <a:lnSpc>
                <a:spcPct val="80000"/>
              </a:lnSpc>
            </a:pPr>
            <a:r>
              <a:rPr lang="zh-CN" altLang="en-US" sz="2800">
                <a:latin typeface="Times New Roman" panose="02020503050405090304" pitchFamily="18" charset="0"/>
              </a:rPr>
              <a:t>在级的分配过程中，可以观察到，在一般跳表结构中，</a:t>
            </a:r>
            <a:r>
              <a:rPr lang="en-US" altLang="zh-CN" sz="2800">
                <a:latin typeface="Times New Roman" panose="02020503050405090304" pitchFamily="18" charset="0"/>
              </a:rPr>
              <a:t>i-1</a:t>
            </a:r>
            <a:r>
              <a:rPr lang="zh-CN" altLang="en-US" sz="2800">
                <a:latin typeface="Times New Roman" panose="02020503050405090304" pitchFamily="18" charset="0"/>
              </a:rPr>
              <a:t>级链中的元素属于</a:t>
            </a:r>
            <a:r>
              <a:rPr lang="en-US" altLang="zh-CN" sz="2800">
                <a:latin typeface="Times New Roman" panose="02020503050405090304" pitchFamily="18" charset="0"/>
              </a:rPr>
              <a:t>i</a:t>
            </a:r>
            <a:r>
              <a:rPr lang="zh-CN" altLang="en-US" sz="2800">
                <a:latin typeface="Times New Roman" panose="02020503050405090304" pitchFamily="18" charset="0"/>
              </a:rPr>
              <a:t>级链的概率为</a:t>
            </a:r>
            <a:r>
              <a:rPr lang="en-US" altLang="zh-CN" sz="2800">
                <a:latin typeface="Times New Roman" panose="02020503050405090304" pitchFamily="18" charset="0"/>
              </a:rPr>
              <a:t>p</a:t>
            </a:r>
            <a:r>
              <a:rPr lang="zh-CN" altLang="en-US" sz="2800">
                <a:latin typeface="Times New Roman" panose="02020503050405090304" pitchFamily="18" charset="0"/>
              </a:rPr>
              <a:t>。假设有一随机数产生器所产生的数在</a:t>
            </a:r>
            <a:r>
              <a:rPr lang="en-US" altLang="zh-CN" sz="2800">
                <a:latin typeface="Times New Roman" panose="02020503050405090304" pitchFamily="18" charset="0"/>
              </a:rPr>
              <a:t>0</a:t>
            </a:r>
            <a:r>
              <a:rPr lang="zh-CN" altLang="en-US" sz="2800">
                <a:latin typeface="Times New Roman" panose="02020503050405090304" pitchFamily="18" charset="0"/>
              </a:rPr>
              <a:t>到</a:t>
            </a:r>
            <a:r>
              <a:rPr lang="en-US" altLang="zh-CN" sz="2800">
                <a:latin typeface="Times New Roman" panose="02020503050405090304" pitchFamily="18" charset="0"/>
              </a:rPr>
              <a:t>RAND_MAX</a:t>
            </a:r>
            <a:r>
              <a:rPr lang="zh-CN" altLang="en-US" sz="2800">
                <a:latin typeface="Times New Roman" panose="02020503050405090304" pitchFamily="18" charset="0"/>
              </a:rPr>
              <a:t>间。则下一次所产生的随机数小于等于</a:t>
            </a:r>
            <a:r>
              <a:rPr lang="en-US" altLang="zh-CN" sz="2800">
                <a:latin typeface="Times New Roman" panose="02020503050405090304" pitchFamily="18" charset="0"/>
              </a:rPr>
              <a:t>CutOff=p*RAND_MAX</a:t>
            </a:r>
            <a:r>
              <a:rPr lang="zh-CN" altLang="en-US" sz="2800">
                <a:latin typeface="Times New Roman" panose="02020503050405090304" pitchFamily="18" charset="0"/>
              </a:rPr>
              <a:t>的概率为</a:t>
            </a:r>
            <a:r>
              <a:rPr lang="en-US" altLang="zh-CN" sz="2800">
                <a:latin typeface="Times New Roman" panose="02020503050405090304" pitchFamily="18" charset="0"/>
              </a:rPr>
              <a:t>p</a:t>
            </a:r>
            <a:r>
              <a:rPr lang="zh-CN" altLang="en-US" sz="2800">
                <a:latin typeface="Times New Roman" panose="02020503050405090304" pitchFamily="18" charset="0"/>
              </a:rPr>
              <a:t>。</a:t>
            </a:r>
            <a:endParaRPr lang="zh-CN" altLang="en-US" sz="2800">
              <a:latin typeface="Times New Roman" panose="02020503050405090304" pitchFamily="18" charset="0"/>
            </a:endParaRPr>
          </a:p>
          <a:p>
            <a:pPr eaLnBrk="1" hangingPunct="1">
              <a:lnSpc>
                <a:spcPct val="80000"/>
              </a:lnSpc>
            </a:pPr>
            <a:r>
              <a:rPr lang="zh-CN" altLang="en-US" sz="2800">
                <a:latin typeface="Times New Roman" panose="02020503050405090304" pitchFamily="18" charset="0"/>
              </a:rPr>
              <a:t>因此，若下一随机数小于等于</a:t>
            </a:r>
            <a:r>
              <a:rPr lang="en-US" altLang="zh-CN" sz="2800">
                <a:latin typeface="Times New Roman" panose="02020503050405090304" pitchFamily="18" charset="0"/>
              </a:rPr>
              <a:t>CutOff</a:t>
            </a:r>
            <a:r>
              <a:rPr lang="zh-CN" altLang="en-US" sz="2800">
                <a:latin typeface="Times New Roman" panose="02020503050405090304" pitchFamily="18" charset="0"/>
              </a:rPr>
              <a:t>，则新元素应在</a:t>
            </a:r>
            <a:r>
              <a:rPr lang="en-US" altLang="zh-CN" sz="2800">
                <a:latin typeface="Times New Roman" panose="02020503050405090304" pitchFamily="18" charset="0"/>
              </a:rPr>
              <a:t>1</a:t>
            </a:r>
            <a:r>
              <a:rPr lang="zh-CN" altLang="en-US" sz="2800">
                <a:latin typeface="Times New Roman" panose="02020503050405090304" pitchFamily="18" charset="0"/>
              </a:rPr>
              <a:t>级链上。</a:t>
            </a:r>
            <a:endParaRPr lang="zh-CN" altLang="en-US" sz="2800">
              <a:latin typeface="Times New Roman" panose="02020503050405090304" pitchFamily="18" charset="0"/>
            </a:endParaRPr>
          </a:p>
          <a:p>
            <a:pPr eaLnBrk="1" hangingPunct="1">
              <a:lnSpc>
                <a:spcPct val="80000"/>
              </a:lnSpc>
            </a:pPr>
            <a:r>
              <a:rPr lang="zh-CN" altLang="en-US" sz="2800">
                <a:latin typeface="Times New Roman" panose="02020503050405090304" pitchFamily="18" charset="0"/>
              </a:rPr>
              <a:t>现在继续确定新元素是否在</a:t>
            </a:r>
            <a:r>
              <a:rPr lang="en-US" altLang="zh-CN" sz="2800">
                <a:latin typeface="Times New Roman" panose="02020503050405090304" pitchFamily="18" charset="0"/>
              </a:rPr>
              <a:t>2</a:t>
            </a:r>
            <a:r>
              <a:rPr lang="zh-CN" altLang="en-US" sz="2800">
                <a:latin typeface="Times New Roman" panose="02020503050405090304" pitchFamily="18" charset="0"/>
              </a:rPr>
              <a:t>级链上，这由下一个随机数来决定。若新的随机数小于等于</a:t>
            </a:r>
            <a:r>
              <a:rPr lang="en-US" altLang="zh-CN" sz="2800">
                <a:latin typeface="Times New Roman" panose="02020503050405090304" pitchFamily="18" charset="0"/>
              </a:rPr>
              <a:t>CutOff</a:t>
            </a:r>
            <a:r>
              <a:rPr lang="zh-CN" altLang="en-US" sz="2800">
                <a:latin typeface="Times New Roman" panose="02020503050405090304" pitchFamily="18" charset="0"/>
              </a:rPr>
              <a:t>，则该元素也属于</a:t>
            </a:r>
            <a:r>
              <a:rPr lang="en-US" altLang="zh-CN" sz="2800">
                <a:latin typeface="Times New Roman" panose="02020503050405090304" pitchFamily="18" charset="0"/>
              </a:rPr>
              <a:t>2</a:t>
            </a:r>
            <a:r>
              <a:rPr lang="zh-CN" altLang="en-US" sz="2800">
                <a:latin typeface="Times New Roman" panose="02020503050405090304" pitchFamily="18" charset="0"/>
              </a:rPr>
              <a:t>级链。重复这个过程，直到得到一随机数大于</a:t>
            </a:r>
            <a:r>
              <a:rPr lang="en-US" altLang="zh-CN" sz="2800">
                <a:latin typeface="Times New Roman" panose="02020503050405090304" pitchFamily="18" charset="0"/>
              </a:rPr>
              <a:t>CutOff</a:t>
            </a:r>
            <a:r>
              <a:rPr lang="zh-CN" altLang="en-US" sz="2800">
                <a:latin typeface="Times New Roman" panose="02020503050405090304" pitchFamily="18" charset="0"/>
              </a:rPr>
              <a:t>为止。故可以用下面的代码为要插入的元素分配级。</a:t>
            </a:r>
            <a:endParaRPr lang="zh-CN" altLang="en-US" sz="2800">
              <a:latin typeface="Times New Roman" panose="02020503050405090304" pitchFamily="18" charset="0"/>
            </a:endParaRPr>
          </a:p>
          <a:p>
            <a:pPr lvl="1" eaLnBrk="1" hangingPunct="1">
              <a:lnSpc>
                <a:spcPct val="80000"/>
              </a:lnSpc>
            </a:pPr>
            <a:r>
              <a:rPr lang="en-US" altLang="zh-CN" sz="2300">
                <a:latin typeface="Times New Roman" panose="02020503050405090304" pitchFamily="18" charset="0"/>
              </a:rPr>
              <a:t>int lev=0;</a:t>
            </a:r>
            <a:endParaRPr lang="en-US" altLang="zh-CN" sz="2300">
              <a:latin typeface="Times New Roman" panose="02020503050405090304" pitchFamily="18" charset="0"/>
            </a:endParaRPr>
          </a:p>
          <a:p>
            <a:pPr lvl="1" eaLnBrk="1" hangingPunct="1">
              <a:lnSpc>
                <a:spcPct val="80000"/>
              </a:lnSpc>
            </a:pPr>
            <a:r>
              <a:rPr lang="en-US" altLang="zh-CN" sz="2300">
                <a:latin typeface="Times New Roman" panose="02020503050405090304" pitchFamily="18" charset="0"/>
              </a:rPr>
              <a:t>while( rand() &lt;= CutOff ) lev++;</a:t>
            </a:r>
            <a:endParaRPr lang="zh-CN" altLang="en-US" sz="2300">
              <a:latin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39750" y="1889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3459" name="Rectangle 3"/>
          <p:cNvSpPr>
            <a:spLocks noGrp="1" noChangeArrowheads="1"/>
          </p:cNvSpPr>
          <p:nvPr>
            <p:ph type="body" idx="4294967295"/>
          </p:nvPr>
        </p:nvSpPr>
        <p:spPr>
          <a:xfrm>
            <a:off x="457200" y="1738313"/>
            <a:ext cx="8229600" cy="4392612"/>
          </a:xfrm>
        </p:spPr>
        <p:txBody>
          <a:bodyPr/>
          <a:lstStyle/>
          <a:p>
            <a:pPr eaLnBrk="1" hangingPunct="1">
              <a:lnSpc>
                <a:spcPct val="90000"/>
              </a:lnSpc>
            </a:pPr>
            <a:r>
              <a:rPr lang="zh-CN" altLang="en-US" sz="2800" dirty="0">
                <a:latin typeface="Times New Roman" panose="02020503050405090304" pitchFamily="18" charset="0"/>
              </a:rPr>
              <a:t>查找方法的确定：</a:t>
            </a:r>
            <a:r>
              <a:rPr lang="zh-CN" altLang="en-US" sz="2800" dirty="0">
                <a:solidFill>
                  <a:srgbClr val="FF0000"/>
                </a:solidFill>
                <a:latin typeface="Times New Roman" panose="02020503050405090304" pitchFamily="18" charset="0"/>
              </a:rPr>
              <a:t>根据要查找的问题统一考虑采用的数据结构和查找方法</a:t>
            </a:r>
            <a:r>
              <a:rPr lang="zh-CN" altLang="en-US" sz="2800" dirty="0">
                <a:latin typeface="Times New Roman" panose="02020503050405090304" pitchFamily="18" charset="0"/>
              </a:rPr>
              <a:t>。</a:t>
            </a:r>
            <a:endParaRPr lang="zh-CN" altLang="en-US" sz="2800"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研究查找的目的</a:t>
            </a:r>
            <a:r>
              <a:rPr lang="en-US" altLang="zh-CN" sz="2800" dirty="0">
                <a:latin typeface="Times New Roman" panose="02020503050405090304" pitchFamily="18" charset="0"/>
              </a:rPr>
              <a:t>:</a:t>
            </a:r>
            <a:r>
              <a:rPr lang="zh-CN" altLang="en-US" sz="2800" dirty="0">
                <a:latin typeface="Times New Roman" panose="02020503050405090304" pitchFamily="18" charset="0"/>
              </a:rPr>
              <a:t>提高查找速度，考虑节省空间</a:t>
            </a:r>
            <a:endParaRPr lang="zh-CN" altLang="en-US" sz="2800"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常用的查找方法</a:t>
            </a:r>
            <a:endParaRPr lang="zh-CN" altLang="en-US" dirty="0">
              <a:latin typeface="Times New Roman" panose="02020503050405090304" pitchFamily="18" charset="0"/>
            </a:endParaRPr>
          </a:p>
          <a:p>
            <a:pPr lvl="1" eaLnBrk="1" hangingPunct="1">
              <a:lnSpc>
                <a:spcPct val="90000"/>
              </a:lnSpc>
            </a:pPr>
            <a:r>
              <a:rPr lang="zh-CN" altLang="en-US" dirty="0">
                <a:latin typeface="Times New Roman" panose="02020503050405090304" pitchFamily="18" charset="0"/>
              </a:rPr>
              <a:t>顺序表查找（</a:t>
            </a:r>
            <a:r>
              <a:rPr lang="zh-CN" altLang="en-US" dirty="0"/>
              <a:t>顺序查找、</a:t>
            </a:r>
            <a:r>
              <a:rPr lang="zh-CN" altLang="en-US" dirty="0">
                <a:latin typeface="Times New Roman" panose="02020503050405090304" pitchFamily="18" charset="0"/>
              </a:rPr>
              <a:t>折半</a:t>
            </a:r>
            <a:r>
              <a:rPr lang="zh-CN" altLang="en-US" dirty="0"/>
              <a:t>查找、索引顺序表查找）</a:t>
            </a:r>
            <a:endParaRPr lang="en-US" altLang="zh-CN" dirty="0">
              <a:latin typeface="Times New Roman" panose="02020503050405090304" pitchFamily="18" charset="0"/>
            </a:endParaRPr>
          </a:p>
          <a:p>
            <a:pPr lvl="1" eaLnBrk="1" hangingPunct="1">
              <a:lnSpc>
                <a:spcPct val="90000"/>
              </a:lnSpc>
            </a:pPr>
            <a:r>
              <a:rPr lang="zh-CN" altLang="en-US" dirty="0">
                <a:latin typeface="Times New Roman" panose="02020503050405090304" pitchFamily="18" charset="0"/>
              </a:rPr>
              <a:t>树表查找（二叉搜索树、</a:t>
            </a:r>
            <a:r>
              <a:rPr lang="en-US" altLang="zh-CN" dirty="0">
                <a:latin typeface="Times New Roman" panose="02020503050405090304" pitchFamily="18" charset="0"/>
              </a:rPr>
              <a:t>AVL</a:t>
            </a:r>
            <a:r>
              <a:rPr lang="zh-CN" altLang="en-US" dirty="0">
                <a:latin typeface="Times New Roman" panose="02020503050405090304" pitchFamily="18" charset="0"/>
              </a:rPr>
              <a:t>树、</a:t>
            </a:r>
            <a:r>
              <a:rPr lang="en-US" altLang="zh-CN" dirty="0">
                <a:latin typeface="Times New Roman" panose="02020503050405090304" pitchFamily="18" charset="0"/>
              </a:rPr>
              <a:t>B-</a:t>
            </a:r>
            <a:r>
              <a:rPr lang="zh-CN" altLang="en-US" dirty="0">
                <a:latin typeface="Times New Roman" panose="02020503050405090304" pitchFamily="18" charset="0"/>
              </a:rPr>
              <a:t>树）</a:t>
            </a:r>
            <a:endParaRPr lang="zh-CN" altLang="en-US" dirty="0">
              <a:latin typeface="Times New Roman" panose="02020503050405090304" pitchFamily="18" charset="0"/>
            </a:endParaRPr>
          </a:p>
          <a:p>
            <a:pPr lvl="1" eaLnBrk="1" hangingPunct="1">
              <a:lnSpc>
                <a:spcPct val="90000"/>
              </a:lnSpc>
            </a:pPr>
            <a:r>
              <a:rPr lang="en-US" altLang="zh-CN" dirty="0">
                <a:solidFill>
                  <a:srgbClr val="C00000"/>
                </a:solidFill>
                <a:latin typeface="Times New Roman" panose="02020503050405090304" pitchFamily="18" charset="0"/>
                <a:sym typeface="Webdings" panose="05030102010509060703" pitchFamily="18" charset="2"/>
              </a:rPr>
              <a:t>Skip Lists </a:t>
            </a:r>
            <a:r>
              <a:rPr lang="en-US" altLang="zh-CN" dirty="0">
                <a:latin typeface="Times New Roman" panose="02020503050405090304" pitchFamily="18" charset="0"/>
                <a:sym typeface="Webdings" panose="05030102010509060703" pitchFamily="18" charset="2"/>
              </a:rPr>
              <a:t>and HASHING</a:t>
            </a:r>
            <a:endParaRPr lang="en-US" altLang="zh-CN" dirty="0">
              <a:latin typeface="Times New Roman" panose="02020503050405090304" pitchFamily="18" charset="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3459">
                                            <p:txEl>
                                              <p:pRg st="0" end="0"/>
                                            </p:txEl>
                                          </p:spTgt>
                                        </p:tgtEl>
                                        <p:attrNameLst>
                                          <p:attrName>style.visibility</p:attrName>
                                        </p:attrNameLst>
                                      </p:cBhvr>
                                      <p:to>
                                        <p:strVal val="visible"/>
                                      </p:to>
                                    </p:set>
                                    <p:anim calcmode="lin" valueType="num">
                                      <p:cBhvr additive="base">
                                        <p:cTn id="7" dur="500" fill="hold"/>
                                        <p:tgtEl>
                                          <p:spTgt spid="1043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34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3459">
                                            <p:txEl>
                                              <p:pRg st="1" end="1"/>
                                            </p:txEl>
                                          </p:spTgt>
                                        </p:tgtEl>
                                        <p:attrNameLst>
                                          <p:attrName>style.visibility</p:attrName>
                                        </p:attrNameLst>
                                      </p:cBhvr>
                                      <p:to>
                                        <p:strVal val="visible"/>
                                      </p:to>
                                    </p:set>
                                    <p:anim calcmode="lin" valueType="num">
                                      <p:cBhvr additive="base">
                                        <p:cTn id="12" dur="500" fill="hold"/>
                                        <p:tgtEl>
                                          <p:spTgt spid="104345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3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43459">
                                            <p:txEl>
                                              <p:pRg st="2" end="2"/>
                                            </p:txEl>
                                          </p:spTgt>
                                        </p:tgtEl>
                                        <p:attrNameLst>
                                          <p:attrName>style.visibility</p:attrName>
                                        </p:attrNameLst>
                                      </p:cBhvr>
                                      <p:to>
                                        <p:strVal val="visible"/>
                                      </p:to>
                                    </p:set>
                                    <p:anim calcmode="lin" valueType="num">
                                      <p:cBhvr additive="base">
                                        <p:cTn id="18" dur="500" fill="hold"/>
                                        <p:tgtEl>
                                          <p:spTgt spid="104345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4345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1043459">
                                            <p:txEl>
                                              <p:pRg st="3" end="3"/>
                                            </p:txEl>
                                          </p:spTgt>
                                        </p:tgtEl>
                                        <p:attrNameLst>
                                          <p:attrName>style.visibility</p:attrName>
                                        </p:attrNameLst>
                                      </p:cBhvr>
                                      <p:to>
                                        <p:strVal val="visible"/>
                                      </p:to>
                                    </p:set>
                                    <p:anim calcmode="lin" valueType="num">
                                      <p:cBhvr additive="base">
                                        <p:cTn id="23" dur="500" fill="hold"/>
                                        <p:tgtEl>
                                          <p:spTgt spid="10434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3459">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043459">
                                            <p:txEl>
                                              <p:pRg st="4" end="4"/>
                                            </p:txEl>
                                          </p:spTgt>
                                        </p:tgtEl>
                                        <p:attrNameLst>
                                          <p:attrName>style.visibility</p:attrName>
                                        </p:attrNameLst>
                                      </p:cBhvr>
                                      <p:to>
                                        <p:strVal val="visible"/>
                                      </p:to>
                                    </p:set>
                                    <p:anim calcmode="lin" valueType="num">
                                      <p:cBhvr additive="base">
                                        <p:cTn id="28" dur="500" fill="hold"/>
                                        <p:tgtEl>
                                          <p:spTgt spid="104345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43459">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nodeType="afterEffect">
                                  <p:stCondLst>
                                    <p:cond delay="0"/>
                                  </p:stCondLst>
                                  <p:childTnLst>
                                    <p:set>
                                      <p:cBhvr>
                                        <p:cTn id="32" dur="1" fill="hold">
                                          <p:stCondLst>
                                            <p:cond delay="0"/>
                                          </p:stCondLst>
                                        </p:cTn>
                                        <p:tgtEl>
                                          <p:spTgt spid="1043459">
                                            <p:txEl>
                                              <p:pRg st="5" end="5"/>
                                            </p:txEl>
                                          </p:spTgt>
                                        </p:tgtEl>
                                        <p:attrNameLst>
                                          <p:attrName>style.visibility</p:attrName>
                                        </p:attrNameLst>
                                      </p:cBhvr>
                                      <p:to>
                                        <p:strVal val="visible"/>
                                      </p:to>
                                    </p:set>
                                    <p:anim calcmode="lin" valueType="num">
                                      <p:cBhvr additive="base">
                                        <p:cTn id="33" dur="500" fill="hold"/>
                                        <p:tgtEl>
                                          <p:spTgt spid="104345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3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3187CE1-CC25-40AD-995B-3D8713A725D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FA255B1-23C3-4876-B48F-58255973E6B6}" type="datetime7">
              <a:rPr kumimoji="1" lang="zh-CN" altLang="en-US" sz="1200">
                <a:latin typeface="+mn-ea"/>
              </a:rPr>
            </a:fld>
            <a:endParaRPr kumimoji="1" lang="en-US" altLang="zh-CN" sz="1200">
              <a:latin typeface="+mn-ea"/>
            </a:endParaRPr>
          </a:p>
        </p:txBody>
      </p:sp>
      <p:sp>
        <p:nvSpPr>
          <p:cNvPr id="36868" name="Rectangle 2"/>
          <p:cNvSpPr>
            <a:spLocks noGrp="1" noChangeArrowheads="1"/>
          </p:cNvSpPr>
          <p:nvPr>
            <p:ph type="title" idx="4294967295"/>
          </p:nvPr>
        </p:nvSpPr>
        <p:spPr>
          <a:xfrm>
            <a:off x="1042988" y="333375"/>
            <a:ext cx="7742237" cy="688975"/>
          </a:xfrm>
        </p:spPr>
        <p:txBody>
          <a:bodyPr anchor="b"/>
          <a:lstStyle/>
          <a:p>
            <a:pPr eaLnBrk="1" hangingPunct="1"/>
            <a:r>
              <a:rPr lang="en-US" altLang="zh-CN">
                <a:solidFill>
                  <a:srgbClr val="C00000"/>
                </a:solidFill>
              </a:rPr>
              <a:t>7.3.3  </a:t>
            </a:r>
            <a:r>
              <a:rPr lang="zh-CN" altLang="en-US">
                <a:solidFill>
                  <a:srgbClr val="C00000"/>
                </a:solidFill>
              </a:rPr>
              <a:t>级的分配</a:t>
            </a:r>
            <a:endParaRPr lang="zh-CN" altLang="en-US">
              <a:solidFill>
                <a:srgbClr val="C00000"/>
              </a:solidFill>
            </a:endParaRPr>
          </a:p>
        </p:txBody>
      </p:sp>
      <p:sp>
        <p:nvSpPr>
          <p:cNvPr id="926723" name="Rectangle 3"/>
          <p:cNvSpPr>
            <a:spLocks noGrp="1" noChangeArrowheads="1"/>
          </p:cNvSpPr>
          <p:nvPr>
            <p:ph type="body" idx="4294967295"/>
          </p:nvPr>
        </p:nvSpPr>
        <p:spPr>
          <a:xfrm>
            <a:off x="527050" y="1724025"/>
            <a:ext cx="8091488" cy="4370388"/>
          </a:xfrm>
        </p:spPr>
        <p:txBody>
          <a:bodyPr/>
          <a:lstStyle/>
          <a:p>
            <a:pPr eaLnBrk="1" hangingPunct="1">
              <a:lnSpc>
                <a:spcPct val="90000"/>
              </a:lnSpc>
            </a:pPr>
            <a:r>
              <a:rPr lang="zh-CN" altLang="en-US" sz="2400">
                <a:latin typeface="Times New Roman" panose="02020503050405090304" pitchFamily="18" charset="0"/>
              </a:rPr>
              <a:t>这种方法潜在的缺点是可能为某些元素分配特别大的级，从而导致一些元素的级远远超过</a:t>
            </a:r>
            <a:r>
              <a:rPr lang="en-US" altLang="zh-CN" sz="2400">
                <a:latin typeface="Times New Roman" panose="02020503050405090304" pitchFamily="18" charset="0"/>
              </a:rPr>
              <a:t>log</a:t>
            </a:r>
            <a:r>
              <a:rPr lang="en-US" altLang="zh-CN" sz="2400" baseline="-25000">
                <a:latin typeface="Times New Roman" panose="02020503050405090304" pitchFamily="18" charset="0"/>
              </a:rPr>
              <a:t>1/p</a:t>
            </a:r>
            <a:r>
              <a:rPr lang="en-US" altLang="zh-CN" sz="2400">
                <a:latin typeface="Times New Roman" panose="02020503050405090304" pitchFamily="18" charset="0"/>
              </a:rPr>
              <a:t>N</a:t>
            </a:r>
            <a:r>
              <a:rPr lang="zh-CN" altLang="en-US" sz="2400">
                <a:latin typeface="Times New Roman" panose="02020503050405090304" pitchFamily="18" charset="0"/>
              </a:rPr>
              <a:t>，其中</a:t>
            </a:r>
            <a:r>
              <a:rPr lang="en-US" altLang="zh-CN" sz="2400">
                <a:latin typeface="Times New Roman" panose="02020503050405090304" pitchFamily="18" charset="0"/>
              </a:rPr>
              <a:t>N</a:t>
            </a:r>
            <a:r>
              <a:rPr lang="zh-CN" altLang="en-US" sz="2400">
                <a:latin typeface="Times New Roman" panose="02020503050405090304" pitchFamily="18" charset="0"/>
              </a:rPr>
              <a:t>为字典中预期的最大数目。</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为避免这种情况，可以设定一个上限</a:t>
            </a:r>
            <a:r>
              <a:rPr lang="en-US" altLang="zh-CN" sz="2400">
                <a:latin typeface="Times New Roman" panose="02020503050405090304" pitchFamily="18" charset="0"/>
              </a:rPr>
              <a:t>lev</a:t>
            </a:r>
            <a:r>
              <a:rPr lang="zh-CN" altLang="en-US" sz="2400">
                <a:latin typeface="Times New Roman" panose="02020503050405090304" pitchFamily="18" charset="0"/>
              </a:rPr>
              <a:t>。在有</a:t>
            </a:r>
            <a:r>
              <a:rPr lang="en-US" altLang="zh-CN" sz="2400">
                <a:latin typeface="Times New Roman" panose="02020503050405090304" pitchFamily="18" charset="0"/>
              </a:rPr>
              <a:t>N</a:t>
            </a:r>
            <a:r>
              <a:rPr lang="zh-CN" altLang="en-US" sz="2400">
                <a:latin typeface="Times New Roman" panose="02020503050405090304" pitchFamily="18" charset="0"/>
              </a:rPr>
              <a:t>个元素的跳表中，级</a:t>
            </a:r>
            <a:r>
              <a:rPr lang="en-US" altLang="zh-CN" sz="2400">
                <a:latin typeface="Times New Roman" panose="02020503050405090304" pitchFamily="18" charset="0"/>
              </a:rPr>
              <a:t>MaxLevel</a:t>
            </a:r>
            <a:r>
              <a:rPr lang="zh-CN" altLang="en-US" sz="2400">
                <a:latin typeface="Times New Roman" panose="02020503050405090304" pitchFamily="18" charset="0"/>
              </a:rPr>
              <a:t>的最大值为</a:t>
            </a:r>
            <a:r>
              <a:rPr lang="en-US" altLang="zh-CN" sz="2400">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zh-CN" sz="2800">
                <a:solidFill>
                  <a:schemeClr val="hlink"/>
                </a:solidFill>
                <a:latin typeface="Times New Roman" panose="02020503050405090304" pitchFamily="18" charset="0"/>
              </a:rPr>
              <a:t>(log</a:t>
            </a:r>
            <a:r>
              <a:rPr lang="en-US" altLang="zh-CN" sz="2800" baseline="-25000">
                <a:solidFill>
                  <a:schemeClr val="hlink"/>
                </a:solidFill>
                <a:latin typeface="Times New Roman" panose="02020503050405090304" pitchFamily="18" charset="0"/>
              </a:rPr>
              <a:t>1/p</a:t>
            </a:r>
            <a:r>
              <a:rPr lang="en-US" altLang="zh-CN" sz="2800">
                <a:solidFill>
                  <a:schemeClr val="hlink"/>
                </a:solidFill>
                <a:latin typeface="Times New Roman" panose="02020503050405090304" pitchFamily="18" charset="0"/>
              </a:rPr>
              <a:t>n)</a:t>
            </a:r>
            <a:r>
              <a:rPr lang="en-US" altLang="zh-CN" sz="2400">
                <a:solidFill>
                  <a:schemeClr val="hlink"/>
                </a:solidFill>
                <a:latin typeface="Arial Unicode MS" panose="020B0604020202020204" charset="-122"/>
                <a:ea typeface="Arial Unicode MS" panose="020B0604020202020204" charset="-122"/>
                <a:cs typeface="Arial Unicode MS" panose="020B0604020202020204" charset="-122"/>
              </a:rPr>
              <a:t>⌉</a:t>
            </a:r>
            <a:r>
              <a:rPr lang="en-US" altLang="ja-JP" sz="2400">
                <a:solidFill>
                  <a:schemeClr val="hlink"/>
                </a:solidFill>
                <a:latin typeface="Arial Unicode MS" panose="020B0604020202020204" charset="-122"/>
                <a:ea typeface="Arial Unicode MS" panose="020B0604020202020204" charset="-122"/>
                <a:cs typeface="Arial Unicode MS" panose="020B0604020202020204" charset="-122"/>
              </a:rPr>
              <a:t>-1,</a:t>
            </a:r>
            <a:r>
              <a:rPr lang="zh-CN" altLang="en-US" sz="2400">
                <a:latin typeface="Times New Roman" panose="02020503050405090304" pitchFamily="18" charset="0"/>
              </a:rPr>
              <a:t>可以采用此值作为上限。</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另一个缺点是即使采用上面所给出的上限，但还可能存在下面的情况，如在插入一个新元素前有三条链，而在插入之后就有了</a:t>
            </a:r>
            <a:r>
              <a:rPr lang="en-US" altLang="zh-CN" sz="2400">
                <a:latin typeface="Times New Roman" panose="02020503050405090304" pitchFamily="18" charset="0"/>
              </a:rPr>
              <a:t>10</a:t>
            </a:r>
            <a:r>
              <a:rPr lang="zh-CN" altLang="en-US" sz="2400">
                <a:latin typeface="Times New Roman" panose="02020503050405090304" pitchFamily="18" charset="0"/>
              </a:rPr>
              <a:t>条链。</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这时，新插入的元素为</a:t>
            </a:r>
            <a:r>
              <a:rPr lang="en-US" altLang="zh-CN" sz="2400">
                <a:latin typeface="Times New Roman" panose="02020503050405090304" pitchFamily="18" charset="0"/>
              </a:rPr>
              <a:t>9</a:t>
            </a:r>
            <a:r>
              <a:rPr lang="zh-CN" altLang="en-US" sz="2400">
                <a:latin typeface="Times New Roman" panose="02020503050405090304" pitchFamily="18" charset="0"/>
              </a:rPr>
              <a:t>级，尽管在前面插入中没有出现</a:t>
            </a:r>
            <a:r>
              <a:rPr lang="en-US" altLang="zh-CN" sz="2400">
                <a:latin typeface="Times New Roman" panose="02020503050405090304" pitchFamily="18" charset="0"/>
              </a:rPr>
              <a:t>3</a:t>
            </a:r>
            <a:r>
              <a:rPr lang="zh-CN" altLang="en-US" sz="2400">
                <a:latin typeface="Times New Roman" panose="02020503050405090304" pitchFamily="18" charset="0"/>
              </a:rPr>
              <a:t>到</a:t>
            </a:r>
            <a:r>
              <a:rPr lang="en-US" altLang="zh-CN" sz="2400">
                <a:latin typeface="Times New Roman" panose="02020503050405090304" pitchFamily="18" charset="0"/>
              </a:rPr>
              <a:t>8</a:t>
            </a:r>
            <a:r>
              <a:rPr lang="zh-CN" altLang="en-US" sz="2400">
                <a:latin typeface="Times New Roman" panose="02020503050405090304" pitchFamily="18" charset="0"/>
              </a:rPr>
              <a:t>级的元素。既然这些空级没有直接的好处，那么可以把新元素的级调整为</a:t>
            </a:r>
            <a:r>
              <a:rPr lang="en-US" altLang="zh-CN" sz="2400">
                <a:latin typeface="Times New Roman" panose="02020503050405090304" pitchFamily="18" charset="0"/>
              </a:rPr>
              <a:t>3</a:t>
            </a:r>
            <a:r>
              <a:rPr lang="zh-CN" altLang="en-US" sz="2400">
                <a:latin typeface="Times New Roman" panose="02020503050405090304" pitchFamily="18" charset="0"/>
              </a:rPr>
              <a:t>。</a:t>
            </a:r>
            <a:endParaRPr lang="zh-CN" altLang="en-US" sz="24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6723">
                                            <p:txEl>
                                              <p:pRg st="1" end="1"/>
                                            </p:txEl>
                                          </p:spTgt>
                                        </p:tgtEl>
                                        <p:attrNameLst>
                                          <p:attrName>style.visibility</p:attrName>
                                        </p:attrNameLst>
                                      </p:cBhvr>
                                      <p:to>
                                        <p:strVal val="visible"/>
                                      </p:to>
                                    </p:set>
                                    <p:anim calcmode="lin" valueType="num">
                                      <p:cBhvr additive="base">
                                        <p:cTn id="7" dur="500" fill="hold"/>
                                        <p:tgtEl>
                                          <p:spTgt spid="926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6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6723">
                                            <p:txEl>
                                              <p:pRg st="2" end="2"/>
                                            </p:txEl>
                                          </p:spTgt>
                                        </p:tgtEl>
                                        <p:attrNameLst>
                                          <p:attrName>style.visibility</p:attrName>
                                        </p:attrNameLst>
                                      </p:cBhvr>
                                      <p:to>
                                        <p:strVal val="visible"/>
                                      </p:to>
                                    </p:set>
                                    <p:anim calcmode="lin" valueType="num">
                                      <p:cBhvr additive="base">
                                        <p:cTn id="13" dur="500" fill="hold"/>
                                        <p:tgtEl>
                                          <p:spTgt spid="926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6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6723">
                                            <p:txEl>
                                              <p:pRg st="3" end="3"/>
                                            </p:txEl>
                                          </p:spTgt>
                                        </p:tgtEl>
                                        <p:attrNameLst>
                                          <p:attrName>style.visibility</p:attrName>
                                        </p:attrNameLst>
                                      </p:cBhvr>
                                      <p:to>
                                        <p:strVal val="visible"/>
                                      </p:to>
                                    </p:set>
                                    <p:anim calcmode="lin" valueType="num">
                                      <p:cBhvr additive="base">
                                        <p:cTn id="19" dur="500" fill="hold"/>
                                        <p:tgtEl>
                                          <p:spTgt spid="926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67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D95402D-0A01-4B4B-85DC-E829AC37B724}"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310DB553-7DB6-44CA-A381-B6B07263E15D}" type="datetime7">
              <a:rPr kumimoji="1" lang="zh-CN" altLang="en-US" sz="1200">
                <a:latin typeface="+mn-ea"/>
              </a:rPr>
            </a:fld>
            <a:endParaRPr kumimoji="1" lang="en-US" altLang="zh-CN" sz="1200">
              <a:latin typeface="+mn-ea"/>
            </a:endParaRPr>
          </a:p>
        </p:txBody>
      </p:sp>
      <p:sp>
        <p:nvSpPr>
          <p:cNvPr id="37892" name="Rectangle 2"/>
          <p:cNvSpPr>
            <a:spLocks noGrp="1" noChangeArrowheads="1"/>
          </p:cNvSpPr>
          <p:nvPr>
            <p:ph type="title" idx="4294967295"/>
          </p:nvPr>
        </p:nvSpPr>
        <p:spPr>
          <a:xfrm>
            <a:off x="457200" y="373063"/>
            <a:ext cx="8229600" cy="923925"/>
          </a:xfrm>
        </p:spPr>
        <p:txBody>
          <a:bodyPr anchor="b"/>
          <a:lstStyle/>
          <a:p>
            <a:pPr eaLnBrk="1" hangingPunct="1"/>
            <a:r>
              <a:rPr lang="en-US" altLang="zh-CN">
                <a:solidFill>
                  <a:srgbClr val="C00000"/>
                </a:solidFill>
              </a:rPr>
              <a:t>7.3.3  </a:t>
            </a:r>
            <a:r>
              <a:rPr lang="zh-CN" altLang="en-US">
                <a:solidFill>
                  <a:srgbClr val="C00000"/>
                </a:solidFill>
              </a:rPr>
              <a:t>级的分配</a:t>
            </a:r>
            <a:endParaRPr lang="zh-CN" altLang="en-US">
              <a:solidFill>
                <a:srgbClr val="C00000"/>
              </a:solidFill>
            </a:endParaRPr>
          </a:p>
        </p:txBody>
      </p:sp>
      <p:sp>
        <p:nvSpPr>
          <p:cNvPr id="927747" name="Rectangle 3"/>
          <p:cNvSpPr>
            <a:spLocks noGrp="1" noChangeArrowheads="1"/>
          </p:cNvSpPr>
          <p:nvPr>
            <p:ph type="body" idx="4294967295"/>
          </p:nvPr>
        </p:nvSpPr>
        <p:spPr>
          <a:xfrm>
            <a:off x="323850" y="1412875"/>
            <a:ext cx="8486775" cy="5256213"/>
          </a:xfrm>
        </p:spPr>
        <p:txBody>
          <a:bodyPr/>
          <a:lstStyle/>
          <a:p>
            <a:pPr eaLnBrk="1" hangingPunct="1">
              <a:lnSpc>
                <a:spcPct val="90000"/>
              </a:lnSpc>
            </a:pPr>
            <a:r>
              <a:rPr lang="zh-CN" altLang="en-US" sz="2400">
                <a:solidFill>
                  <a:schemeClr val="folHlink"/>
                </a:solidFill>
                <a:latin typeface="Times New Roman" panose="02020503050405090304" pitchFamily="18" charset="0"/>
              </a:rPr>
              <a:t>例</a:t>
            </a:r>
            <a:r>
              <a:rPr lang="en-US" altLang="zh-CN" sz="2400">
                <a:solidFill>
                  <a:schemeClr val="folHlink"/>
                </a:solidFill>
                <a:latin typeface="Times New Roman" panose="02020503050405090304" pitchFamily="18" charset="0"/>
              </a:rPr>
              <a:t>7-4:</a:t>
            </a:r>
            <a:r>
              <a:rPr lang="zh-CN" altLang="en-US" sz="2400">
                <a:latin typeface="Times New Roman" panose="02020503050405090304" pitchFamily="18" charset="0"/>
              </a:rPr>
              <a:t>用跳表表示一个最多有</a:t>
            </a:r>
            <a:r>
              <a:rPr lang="en-US" altLang="zh-CN" sz="2400">
                <a:latin typeface="Times New Roman" panose="02020503050405090304" pitchFamily="18" charset="0"/>
              </a:rPr>
              <a:t>1024</a:t>
            </a:r>
            <a:r>
              <a:rPr lang="zh-CN" altLang="en-US" sz="2400">
                <a:latin typeface="Times New Roman" panose="02020503050405090304" pitchFamily="18" charset="0"/>
              </a:rPr>
              <a:t>个元素的字典。设</a:t>
            </a:r>
            <a:r>
              <a:rPr lang="en-US" altLang="zh-CN" sz="2400">
                <a:latin typeface="Times New Roman" panose="02020503050405090304" pitchFamily="18" charset="0"/>
              </a:rPr>
              <a:t>p=0.5</a:t>
            </a:r>
            <a:r>
              <a:rPr lang="zh-CN" altLang="en-US" sz="2400">
                <a:latin typeface="Times New Roman" panose="02020503050405090304" pitchFamily="18" charset="0"/>
              </a:rPr>
              <a:t>，则</a:t>
            </a:r>
            <a:r>
              <a:rPr lang="en-US" altLang="zh-CN" sz="2400">
                <a:latin typeface="Times New Roman" panose="02020503050405090304" pitchFamily="18" charset="0"/>
              </a:rPr>
              <a:t>MaxLevel</a:t>
            </a:r>
            <a:r>
              <a:rPr lang="zh-CN" altLang="en-US" sz="2400">
                <a:latin typeface="Times New Roman" panose="02020503050405090304" pitchFamily="18" charset="0"/>
              </a:rPr>
              <a:t>为</a:t>
            </a:r>
            <a:r>
              <a:rPr lang="en-US" altLang="zh-CN" sz="2400">
                <a:latin typeface="Times New Roman" panose="02020503050405090304" pitchFamily="18" charset="0"/>
              </a:rPr>
              <a:t>log</a:t>
            </a:r>
            <a:r>
              <a:rPr lang="en-US" altLang="zh-CN" sz="2400" baseline="-25000">
                <a:latin typeface="Times New Roman" panose="02020503050405090304" pitchFamily="18" charset="0"/>
              </a:rPr>
              <a:t>2</a:t>
            </a:r>
            <a:r>
              <a:rPr lang="en-US" altLang="zh-CN" sz="2400">
                <a:latin typeface="Times New Roman" panose="02020503050405090304" pitchFamily="18" charset="0"/>
              </a:rPr>
              <a:t>1024 - 1=9</a:t>
            </a:r>
            <a:r>
              <a:rPr lang="zh-CN" altLang="en-US" sz="2400">
                <a:latin typeface="Times New Roman" panose="02020503050405090304" pitchFamily="18" charset="0"/>
              </a:rPr>
              <a:t>。若随机数产生器的</a:t>
            </a:r>
            <a:r>
              <a:rPr lang="en-US" altLang="zh-CN" sz="2400">
                <a:latin typeface="Times New Roman" panose="02020503050405090304" pitchFamily="18" charset="0"/>
              </a:rPr>
              <a:t>RAND_MAX=2</a:t>
            </a:r>
            <a:r>
              <a:rPr lang="en-US" altLang="zh-CN" sz="2400" baseline="30000">
                <a:solidFill>
                  <a:schemeClr val="hlink"/>
                </a:solidFill>
                <a:latin typeface="Times New Roman" panose="02020503050405090304" pitchFamily="18" charset="0"/>
              </a:rPr>
              <a:t>32</a:t>
            </a:r>
            <a:r>
              <a:rPr lang="en-US" altLang="zh-CN" sz="2400">
                <a:latin typeface="Times New Roman" panose="02020503050405090304" pitchFamily="18" charset="0"/>
              </a:rPr>
              <a:t>-1,</a:t>
            </a:r>
            <a:r>
              <a:rPr lang="zh-CN" altLang="en-US" sz="2400">
                <a:latin typeface="Times New Roman" panose="02020503050405090304" pitchFamily="18" charset="0"/>
              </a:rPr>
              <a:t>则</a:t>
            </a:r>
            <a:r>
              <a:rPr lang="en-US" altLang="zh-CN" sz="2400">
                <a:latin typeface="Times New Roman" panose="02020503050405090304" pitchFamily="18" charset="0"/>
              </a:rPr>
              <a:t>CutOff=2</a:t>
            </a:r>
            <a:r>
              <a:rPr lang="en-US" altLang="zh-CN" sz="2400" baseline="30000">
                <a:solidFill>
                  <a:schemeClr val="hlink"/>
                </a:solidFill>
                <a:latin typeface="Times New Roman" panose="02020503050405090304" pitchFamily="18" charset="0"/>
              </a:rPr>
              <a:t>31</a:t>
            </a:r>
            <a:r>
              <a:rPr lang="en-US" altLang="zh-CN" sz="2400">
                <a:latin typeface="Times New Roman" panose="02020503050405090304" pitchFamily="18" charset="0"/>
              </a:rPr>
              <a:t>-1</a:t>
            </a:r>
            <a:r>
              <a:rPr lang="zh-CN" altLang="en-US" sz="2400">
                <a:latin typeface="Times New Roman" panose="02020503050405090304" pitchFamily="18" charset="0"/>
              </a:rPr>
              <a:t>。新产生的随机数小于等于</a:t>
            </a:r>
            <a:r>
              <a:rPr lang="en-US" altLang="zh-CN" sz="2400">
                <a:latin typeface="Times New Roman" panose="02020503050405090304" pitchFamily="18" charset="0"/>
              </a:rPr>
              <a:t>CutOff</a:t>
            </a:r>
            <a:r>
              <a:rPr lang="zh-CN" altLang="en-US" sz="2400">
                <a:latin typeface="Times New Roman" panose="02020503050405090304" pitchFamily="18" charset="0"/>
              </a:rPr>
              <a:t>的概率为</a:t>
            </a:r>
            <a:r>
              <a:rPr lang="en-US" altLang="zh-CN" sz="2400">
                <a:latin typeface="Times New Roman" panose="02020503050405090304" pitchFamily="18" charset="0"/>
              </a:rPr>
              <a:t>0.5</a:t>
            </a:r>
            <a:r>
              <a:rPr lang="zh-CN" altLang="en-US" sz="2400">
                <a:latin typeface="Times New Roman" panose="02020503050405090304" pitchFamily="18" charset="0"/>
              </a:rPr>
              <a:t>。</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假定我们首先从一个空字典开始，该字典用具有头节点和尾节点的跳表结构描述，头节点有</a:t>
            </a:r>
            <a:r>
              <a:rPr lang="en-US" altLang="zh-CN" sz="2400">
                <a:latin typeface="Times New Roman" panose="02020503050405090304" pitchFamily="18" charset="0"/>
              </a:rPr>
              <a:t>10</a:t>
            </a:r>
            <a:r>
              <a:rPr lang="zh-CN" altLang="en-US" sz="2400">
                <a:latin typeface="Times New Roman" panose="02020503050405090304" pitchFamily="18" charset="0"/>
              </a:rPr>
              <a:t>个指针，每个指针对应一条链表，且从头节点指向尾节点。</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当插入第一个元素时，为其在</a:t>
            </a:r>
            <a:r>
              <a:rPr lang="en-US" altLang="zh-CN" sz="2400">
                <a:latin typeface="Times New Roman" panose="02020503050405090304" pitchFamily="18" charset="0"/>
              </a:rPr>
              <a:t>0</a:t>
            </a:r>
            <a:r>
              <a:rPr lang="zh-CN" altLang="en-US" sz="2400">
                <a:latin typeface="Times New Roman" panose="02020503050405090304" pitchFamily="18" charset="0"/>
              </a:rPr>
              <a:t>到</a:t>
            </a:r>
            <a:r>
              <a:rPr lang="en-US" altLang="zh-CN" sz="2400">
                <a:latin typeface="Times New Roman" panose="02020503050405090304" pitchFamily="18" charset="0"/>
              </a:rPr>
              <a:t>9(MaxLevel)</a:t>
            </a:r>
            <a:r>
              <a:rPr lang="zh-CN" altLang="en-US" sz="2400">
                <a:latin typeface="Times New Roman" panose="02020503050405090304" pitchFamily="18" charset="0"/>
              </a:rPr>
              <a:t>之间分配一个级。若所分配的级为</a:t>
            </a:r>
            <a:r>
              <a:rPr lang="en-US" altLang="zh-CN" sz="2400">
                <a:latin typeface="Times New Roman" panose="02020503050405090304" pitchFamily="18" charset="0"/>
              </a:rPr>
              <a:t>9</a:t>
            </a:r>
            <a:r>
              <a:rPr lang="zh-CN" altLang="en-US" sz="2400">
                <a:latin typeface="Times New Roman" panose="02020503050405090304" pitchFamily="18" charset="0"/>
              </a:rPr>
              <a:t>，则在插入第一个元素时，要修改九个指针。另一方面，由于没有</a:t>
            </a:r>
            <a:r>
              <a:rPr lang="en-US" altLang="zh-CN" sz="2400">
                <a:latin typeface="Times New Roman" panose="02020503050405090304" pitchFamily="18" charset="0"/>
              </a:rPr>
              <a:t>0</a:t>
            </a:r>
            <a:r>
              <a:rPr lang="zh-CN" altLang="en-US" sz="2400">
                <a:latin typeface="Times New Roman" panose="02020503050405090304" pitchFamily="18" charset="0"/>
              </a:rPr>
              <a:t>，</a:t>
            </a:r>
            <a:r>
              <a:rPr lang="en-US" altLang="zh-CN" sz="2400">
                <a:latin typeface="Times New Roman" panose="02020503050405090304" pitchFamily="18" charset="0"/>
              </a:rPr>
              <a:t>1</a:t>
            </a:r>
            <a:r>
              <a:rPr lang="zh-CN" altLang="en-US" sz="2400">
                <a:latin typeface="Times New Roman" panose="02020503050405090304" pitchFamily="18" charset="0"/>
              </a:rPr>
              <a:t>，</a:t>
            </a:r>
            <a:r>
              <a:rPr lang="en-US" altLang="zh-CN" sz="2400">
                <a:latin typeface="Times New Roman" panose="02020503050405090304" pitchFamily="18" charset="0"/>
              </a:rPr>
              <a:t>…</a:t>
            </a:r>
            <a:r>
              <a:rPr lang="zh-CN" altLang="en-US" sz="2400">
                <a:latin typeface="Times New Roman" panose="02020503050405090304" pitchFamily="18" charset="0"/>
              </a:rPr>
              <a:t>，</a:t>
            </a:r>
            <a:r>
              <a:rPr lang="en-US" altLang="zh-CN" sz="2400">
                <a:latin typeface="Times New Roman" panose="02020503050405090304" pitchFamily="18" charset="0"/>
              </a:rPr>
              <a:t>8</a:t>
            </a:r>
            <a:r>
              <a:rPr lang="zh-CN" altLang="en-US" sz="2400">
                <a:latin typeface="Times New Roman" panose="02020503050405090304" pitchFamily="18" charset="0"/>
              </a:rPr>
              <a:t>级元素，故可以把该元素的级改为</a:t>
            </a:r>
            <a:r>
              <a:rPr lang="en-US" altLang="zh-CN" sz="2400">
                <a:latin typeface="Times New Roman" panose="02020503050405090304" pitchFamily="18" charset="0"/>
              </a:rPr>
              <a:t>0</a:t>
            </a:r>
            <a:r>
              <a:rPr lang="zh-CN" altLang="en-US" sz="2400">
                <a:latin typeface="Times New Roman" panose="02020503050405090304" pitchFamily="18" charset="0"/>
              </a:rPr>
              <a:t>，这样只需修改一条指针即可。</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另一种级的分配方法是把随机数产生器的值分为几段。第一段包括范围的</a:t>
            </a:r>
            <a:r>
              <a:rPr lang="en-US" altLang="zh-CN" sz="2400">
                <a:latin typeface="Times New Roman" panose="02020503050405090304" pitchFamily="18" charset="0"/>
              </a:rPr>
              <a:t>1-1/p</a:t>
            </a:r>
            <a:r>
              <a:rPr lang="zh-CN" altLang="en-US" sz="2400">
                <a:latin typeface="Times New Roman" panose="02020503050405090304" pitchFamily="18" charset="0"/>
              </a:rPr>
              <a:t>，第二段包括</a:t>
            </a:r>
            <a:r>
              <a:rPr lang="en-US" altLang="zh-CN" sz="2400">
                <a:latin typeface="Times New Roman" panose="02020503050405090304" pitchFamily="18" charset="0"/>
              </a:rPr>
              <a:t>1/p-1/p</a:t>
            </a:r>
            <a:r>
              <a:rPr lang="en-US" altLang="zh-CN" sz="2400" baseline="30000">
                <a:latin typeface="Times New Roman" panose="02020503050405090304" pitchFamily="18" charset="0"/>
              </a:rPr>
              <a:t>2</a:t>
            </a:r>
            <a:r>
              <a:rPr lang="zh-CN" altLang="en-US" sz="2400">
                <a:latin typeface="Times New Roman" panose="02020503050405090304" pitchFamily="18" charset="0"/>
              </a:rPr>
              <a:t>等等。若产生的随机数不在第</a:t>
            </a:r>
            <a:r>
              <a:rPr lang="en-US" altLang="zh-CN" sz="2400">
                <a:latin typeface="Times New Roman" panose="02020503050405090304" pitchFamily="18" charset="0"/>
              </a:rPr>
              <a:t>i</a:t>
            </a:r>
            <a:r>
              <a:rPr lang="zh-CN" altLang="en-US" sz="2400">
                <a:latin typeface="Times New Roman" panose="02020503050405090304" pitchFamily="18" charset="0"/>
              </a:rPr>
              <a:t>段中，则为此元素分配</a:t>
            </a:r>
            <a:r>
              <a:rPr lang="en-US" altLang="zh-CN" sz="2400">
                <a:latin typeface="Times New Roman" panose="02020503050405090304" pitchFamily="18" charset="0"/>
              </a:rPr>
              <a:t>i-1</a:t>
            </a:r>
            <a:r>
              <a:rPr lang="zh-CN" altLang="en-US" sz="2400">
                <a:latin typeface="Times New Roman" panose="02020503050405090304" pitchFamily="18" charset="0"/>
              </a:rPr>
              <a:t>级。</a:t>
            </a:r>
            <a:endParaRPr lang="zh-CN" altLang="en-US" sz="24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7747">
                                            <p:txEl>
                                              <p:pRg st="2" end="2"/>
                                            </p:txEl>
                                          </p:spTgt>
                                        </p:tgtEl>
                                        <p:attrNameLst>
                                          <p:attrName>style.visibility</p:attrName>
                                        </p:attrNameLst>
                                      </p:cBhvr>
                                      <p:to>
                                        <p:strVal val="visible"/>
                                      </p:to>
                                    </p:set>
                                    <p:anim calcmode="lin" valueType="num">
                                      <p:cBhvr additive="base">
                                        <p:cTn id="7" dur="500" fill="hold"/>
                                        <p:tgtEl>
                                          <p:spTgt spid="9277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7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7747">
                                            <p:txEl>
                                              <p:pRg st="3" end="3"/>
                                            </p:txEl>
                                          </p:spTgt>
                                        </p:tgtEl>
                                        <p:attrNameLst>
                                          <p:attrName>style.visibility</p:attrName>
                                        </p:attrNameLst>
                                      </p:cBhvr>
                                      <p:to>
                                        <p:strVal val="visible"/>
                                      </p:to>
                                    </p:set>
                                    <p:anim calcmode="lin" valueType="num">
                                      <p:cBhvr additive="base">
                                        <p:cTn id="13" dur="500" fill="hold"/>
                                        <p:tgtEl>
                                          <p:spTgt spid="9277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77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B96DD22-7B84-4274-9C74-9162FC855A6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0323A73-BABA-441D-BC52-C5640100DEC1}" type="datetime7">
              <a:rPr kumimoji="1" lang="zh-CN" altLang="en-US" sz="1200">
                <a:latin typeface="+mn-ea"/>
              </a:rPr>
            </a:fld>
            <a:endParaRPr kumimoji="1" lang="en-US" altLang="zh-CN" sz="1200">
              <a:latin typeface="+mn-ea"/>
            </a:endParaRPr>
          </a:p>
        </p:txBody>
      </p:sp>
      <p:sp>
        <p:nvSpPr>
          <p:cNvPr id="38916" name="Rectangle 2"/>
          <p:cNvSpPr>
            <a:spLocks noGrp="1" noChangeArrowheads="1"/>
          </p:cNvSpPr>
          <p:nvPr>
            <p:ph type="title" idx="4294967295"/>
          </p:nvPr>
        </p:nvSpPr>
        <p:spPr>
          <a:xfrm>
            <a:off x="1293813" y="333375"/>
            <a:ext cx="7742237" cy="688975"/>
          </a:xfrm>
        </p:spPr>
        <p:txBody>
          <a:bodyPr anchor="b"/>
          <a:lstStyle/>
          <a:p>
            <a:pPr eaLnBrk="1" hangingPunct="1"/>
            <a:r>
              <a:rPr lang="en-US" altLang="zh-CN">
                <a:solidFill>
                  <a:srgbClr val="C00000"/>
                </a:solidFill>
              </a:rPr>
              <a:t>7.3.4 </a:t>
            </a:r>
            <a:r>
              <a:rPr lang="zh-CN" altLang="en-US">
                <a:solidFill>
                  <a:srgbClr val="C00000"/>
                </a:solidFill>
              </a:rPr>
              <a:t>类</a:t>
            </a:r>
            <a:r>
              <a:rPr lang="en-US" altLang="zh-CN">
                <a:solidFill>
                  <a:srgbClr val="C00000"/>
                </a:solidFill>
              </a:rPr>
              <a:t>SkipNode</a:t>
            </a:r>
            <a:endParaRPr lang="en-US" altLang="zh-CN">
              <a:solidFill>
                <a:srgbClr val="C00000"/>
              </a:solidFill>
            </a:endParaRPr>
          </a:p>
        </p:txBody>
      </p:sp>
      <p:sp>
        <p:nvSpPr>
          <p:cNvPr id="928771" name="Rectangle 3"/>
          <p:cNvSpPr>
            <a:spLocks noGrp="1" noChangeArrowheads="1"/>
          </p:cNvSpPr>
          <p:nvPr>
            <p:ph type="body" idx="4294967295"/>
          </p:nvPr>
        </p:nvSpPr>
        <p:spPr>
          <a:xfrm>
            <a:off x="527050" y="1724025"/>
            <a:ext cx="8091488" cy="4121150"/>
          </a:xfrm>
        </p:spPr>
        <p:txBody>
          <a:bodyPr/>
          <a:lstStyle/>
          <a:p>
            <a:pPr eaLnBrk="1" hangingPunct="1">
              <a:lnSpc>
                <a:spcPct val="90000"/>
              </a:lnSpc>
            </a:pPr>
            <a:r>
              <a:rPr lang="zh-CN" altLang="en-US">
                <a:latin typeface="Times New Roman" panose="02020503050405090304" pitchFamily="18" charset="0"/>
              </a:rPr>
              <a:t>跳表结构的头节点需有足够的指针域，以满足可能构造最大级数的需要，而尾节点不需要指针域。</a:t>
            </a:r>
            <a:endParaRPr lang="zh-CN" altLang="en-US">
              <a:latin typeface="Times New Roman" panose="02020503050405090304" pitchFamily="18" charset="0"/>
            </a:endParaRPr>
          </a:p>
          <a:p>
            <a:pPr eaLnBrk="1" hangingPunct="1">
              <a:lnSpc>
                <a:spcPct val="90000"/>
              </a:lnSpc>
            </a:pPr>
            <a:r>
              <a:rPr lang="zh-CN" altLang="en-US">
                <a:latin typeface="Times New Roman" panose="02020503050405090304" pitchFamily="18" charset="0"/>
              </a:rPr>
              <a:t>每个存有元素的节点都有一个</a:t>
            </a:r>
            <a:r>
              <a:rPr lang="en-US" altLang="zh-CN">
                <a:latin typeface="Times New Roman" panose="02020503050405090304" pitchFamily="18" charset="0"/>
              </a:rPr>
              <a:t>data</a:t>
            </a:r>
            <a:r>
              <a:rPr lang="zh-CN" altLang="en-US">
                <a:latin typeface="Times New Roman" panose="02020503050405090304" pitchFamily="18" charset="0"/>
              </a:rPr>
              <a:t>域和（级数</a:t>
            </a:r>
            <a:r>
              <a:rPr lang="en-US" altLang="zh-CN">
                <a:latin typeface="Times New Roman" panose="02020503050405090304" pitchFamily="18" charset="0"/>
              </a:rPr>
              <a:t>+1</a:t>
            </a:r>
            <a:r>
              <a:rPr lang="zh-CN" altLang="en-US">
                <a:latin typeface="Times New Roman" panose="02020503050405090304" pitchFamily="18" charset="0"/>
              </a:rPr>
              <a:t>）个指针域。</a:t>
            </a:r>
            <a:endParaRPr lang="zh-CN" altLang="en-US">
              <a:latin typeface="Times New Roman" panose="02020503050405090304" pitchFamily="18" charset="0"/>
            </a:endParaRPr>
          </a:p>
          <a:p>
            <a:pPr eaLnBrk="1" hangingPunct="1">
              <a:lnSpc>
                <a:spcPct val="90000"/>
              </a:lnSpc>
            </a:pPr>
            <a:r>
              <a:rPr lang="zh-CN" altLang="en-US">
                <a:latin typeface="Times New Roman" panose="02020503050405090304" pitchFamily="18" charset="0"/>
              </a:rPr>
              <a:t>在程序</a:t>
            </a:r>
            <a:r>
              <a:rPr lang="en-US" altLang="zh-CN">
                <a:latin typeface="Times New Roman" panose="02020503050405090304" pitchFamily="18" charset="0"/>
              </a:rPr>
              <a:t>7-4</a:t>
            </a:r>
            <a:r>
              <a:rPr lang="zh-CN" altLang="en-US">
                <a:latin typeface="Times New Roman" panose="02020503050405090304" pitchFamily="18" charset="0"/>
              </a:rPr>
              <a:t>中可以遇到所有类型的节点。指针域由数组</a:t>
            </a:r>
            <a:r>
              <a:rPr lang="en-US" altLang="zh-CN">
                <a:latin typeface="Times New Roman" panose="02020503050405090304" pitchFamily="18" charset="0"/>
              </a:rPr>
              <a:t>link</a:t>
            </a:r>
            <a:r>
              <a:rPr lang="zh-CN" altLang="en-US">
                <a:latin typeface="Times New Roman" panose="02020503050405090304" pitchFamily="18" charset="0"/>
              </a:rPr>
              <a:t>表示，其中</a:t>
            </a:r>
            <a:r>
              <a:rPr lang="en-US" altLang="zh-CN">
                <a:latin typeface="Times New Roman" panose="02020503050405090304" pitchFamily="18" charset="0"/>
              </a:rPr>
              <a:t>link[i]</a:t>
            </a:r>
            <a:r>
              <a:rPr lang="zh-CN" altLang="en-US">
                <a:latin typeface="Times New Roman" panose="02020503050405090304" pitchFamily="18" charset="0"/>
              </a:rPr>
              <a:t>表示</a:t>
            </a:r>
            <a:r>
              <a:rPr lang="en-US" altLang="zh-CN">
                <a:latin typeface="Times New Roman" panose="02020503050405090304" pitchFamily="18" charset="0"/>
              </a:rPr>
              <a:t>i</a:t>
            </a:r>
            <a:r>
              <a:rPr lang="zh-CN" altLang="en-US">
                <a:latin typeface="Times New Roman" panose="02020503050405090304" pitchFamily="18" charset="0"/>
              </a:rPr>
              <a:t>级链指针。构造函数为指针数组分配空间。对于一个</a:t>
            </a:r>
            <a:r>
              <a:rPr lang="en-US" altLang="zh-CN">
                <a:latin typeface="Times New Roman" panose="02020503050405090304" pitchFamily="18" charset="0"/>
              </a:rPr>
              <a:t>lev</a:t>
            </a:r>
            <a:r>
              <a:rPr lang="zh-CN" altLang="en-US">
                <a:latin typeface="Times New Roman" panose="02020503050405090304" pitchFamily="18" charset="0"/>
              </a:rPr>
              <a:t>级链元素，其</a:t>
            </a:r>
            <a:r>
              <a:rPr lang="en-US" altLang="zh-CN">
                <a:latin typeface="Times New Roman" panose="02020503050405090304" pitchFamily="18" charset="0"/>
              </a:rPr>
              <a:t>size</a:t>
            </a:r>
            <a:r>
              <a:rPr lang="zh-CN" altLang="en-US">
                <a:latin typeface="Times New Roman" panose="02020503050405090304" pitchFamily="18" charset="0"/>
              </a:rPr>
              <a:t>值应为</a:t>
            </a:r>
            <a:r>
              <a:rPr lang="en-US" altLang="zh-CN">
                <a:latin typeface="Times New Roman" panose="02020503050405090304" pitchFamily="18" charset="0"/>
              </a:rPr>
              <a:t>lev+1</a:t>
            </a:r>
            <a:r>
              <a:rPr lang="zh-CN" altLang="en-US">
                <a:latin typeface="Times New Roman" panose="02020503050405090304" pitchFamily="18" charset="0"/>
              </a:rPr>
              <a:t>。</a:t>
            </a:r>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 calcmode="lin" valueType="num">
                                      <p:cBhvr additive="base">
                                        <p:cTn id="7" dur="500" fill="hold"/>
                                        <p:tgtEl>
                                          <p:spTgt spid="928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877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C8CDFF35-56D6-4F45-A40E-48D7792ACB5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3F19B64F-CA24-4C2D-95B9-23CACAB30C63}" type="datetime7">
              <a:rPr kumimoji="1" lang="zh-CN" altLang="en-US" sz="1200">
                <a:latin typeface="+mn-ea"/>
              </a:rPr>
            </a:fld>
            <a:endParaRPr kumimoji="1" lang="en-US" altLang="zh-CN" sz="1200">
              <a:latin typeface="+mn-ea"/>
            </a:endParaRPr>
          </a:p>
        </p:txBody>
      </p:sp>
      <p:sp>
        <p:nvSpPr>
          <p:cNvPr id="39940" name="Rectangle 2"/>
          <p:cNvSpPr>
            <a:spLocks noGrp="1" noChangeArrowheads="1"/>
          </p:cNvSpPr>
          <p:nvPr>
            <p:ph type="title" idx="4294967295"/>
          </p:nvPr>
        </p:nvSpPr>
        <p:spPr>
          <a:xfrm>
            <a:off x="1150938" y="188913"/>
            <a:ext cx="7742237" cy="833437"/>
          </a:xfrm>
        </p:spPr>
        <p:txBody>
          <a:bodyPr anchor="b"/>
          <a:lstStyle/>
          <a:p>
            <a:pPr eaLnBrk="1" hangingPunct="1"/>
            <a:r>
              <a:rPr lang="en-US" altLang="zh-CN">
                <a:solidFill>
                  <a:srgbClr val="C00000"/>
                </a:solidFill>
              </a:rPr>
              <a:t>7.3.4 </a:t>
            </a:r>
            <a:r>
              <a:rPr lang="zh-CN" altLang="en-US">
                <a:solidFill>
                  <a:srgbClr val="C00000"/>
                </a:solidFill>
              </a:rPr>
              <a:t>类</a:t>
            </a:r>
            <a:r>
              <a:rPr lang="en-US" altLang="zh-CN">
                <a:solidFill>
                  <a:srgbClr val="C00000"/>
                </a:solidFill>
              </a:rPr>
              <a:t>SkipNode</a:t>
            </a:r>
            <a:endParaRPr lang="en-US" altLang="zh-CN">
              <a:solidFill>
                <a:srgbClr val="C00000"/>
              </a:solidFill>
            </a:endParaRPr>
          </a:p>
        </p:txBody>
      </p:sp>
      <p:sp>
        <p:nvSpPr>
          <p:cNvPr id="39941" name="Rectangle 3"/>
          <p:cNvSpPr>
            <a:spLocks noGrp="1" noChangeArrowheads="1"/>
          </p:cNvSpPr>
          <p:nvPr>
            <p:ph type="body" idx="4294967295"/>
          </p:nvPr>
        </p:nvSpPr>
        <p:spPr>
          <a:xfrm>
            <a:off x="536575" y="1724025"/>
            <a:ext cx="8091488" cy="4370388"/>
          </a:xfrm>
          <a:solidFill>
            <a:srgbClr val="CCECFF"/>
          </a:solidFill>
        </p:spPr>
        <p:txBody>
          <a:bodyPr/>
          <a:lstStyle/>
          <a:p>
            <a:pPr eaLnBrk="1" hangingPunct="1">
              <a:buFont typeface="Wingdings" panose="05000000000000000000" pitchFamily="2" charset="2"/>
              <a:buNone/>
            </a:pPr>
            <a:r>
              <a:rPr lang="en-US" altLang="zh-CN" sz="2800">
                <a:latin typeface="Times New Roman" panose="02020503050405090304" pitchFamily="18" charset="0"/>
              </a:rPr>
              <a:t>template&lt;class E, class K&gt;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class </a:t>
            </a:r>
            <a:r>
              <a:rPr lang="en-US" altLang="zh-CN" sz="2800">
                <a:solidFill>
                  <a:schemeClr val="hlink"/>
                </a:solidFill>
                <a:latin typeface="Times New Roman" panose="02020503050405090304" pitchFamily="18" charset="0"/>
              </a:rPr>
              <a:t>SkipNode</a:t>
            </a:r>
            <a:r>
              <a:rPr lang="en-US" altLang="zh-CN" sz="2800">
                <a:latin typeface="Times New Roman" panose="02020503050405090304" pitchFamily="18" charset="0"/>
              </a:rPr>
              <a:t> {</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friend SkipList&lt;E,K&gt;;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a:t>
            </a:r>
            <a:r>
              <a:rPr lang="en-US" altLang="zh-CN" sz="2800">
                <a:solidFill>
                  <a:srgbClr val="CC0099"/>
                </a:solidFill>
                <a:latin typeface="Times New Roman" panose="02020503050405090304" pitchFamily="18" charset="0"/>
              </a:rPr>
              <a:t>private</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hlink"/>
                </a:solidFill>
                <a:latin typeface="Times New Roman" panose="02020503050405090304" pitchFamily="18" charset="0"/>
              </a:rPr>
              <a:t>SkipNode</a:t>
            </a:r>
            <a:r>
              <a:rPr lang="en-US" altLang="zh-CN" sz="2800">
                <a:latin typeface="Times New Roman" panose="02020503050405090304" pitchFamily="18" charset="0"/>
              </a:rPr>
              <a:t>(int </a:t>
            </a:r>
            <a:r>
              <a:rPr lang="en-US" altLang="zh-CN" sz="2800">
                <a:solidFill>
                  <a:schemeClr val="folHlink"/>
                </a:solidFill>
                <a:latin typeface="Times New Roman" panose="02020503050405090304" pitchFamily="18" charset="0"/>
              </a:rPr>
              <a:t>size</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folHlink"/>
                </a:solidFill>
                <a:latin typeface="Times New Roman" panose="02020503050405090304" pitchFamily="18" charset="0"/>
              </a:rPr>
              <a:t>link</a:t>
            </a:r>
            <a:r>
              <a:rPr lang="en-US" altLang="zh-CN" sz="2800">
                <a:latin typeface="Times New Roman" panose="02020503050405090304" pitchFamily="18" charset="0"/>
              </a:rPr>
              <a:t> = new SkipNode&lt;E,K&gt; *[</a:t>
            </a:r>
            <a:r>
              <a:rPr lang="en-US" altLang="zh-CN" sz="2800">
                <a:solidFill>
                  <a:schemeClr val="folHlink"/>
                </a:solidFill>
                <a:latin typeface="Times New Roman" panose="02020503050405090304" pitchFamily="18" charset="0"/>
              </a:rPr>
              <a:t>size</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hlink"/>
                </a:solidFill>
                <a:latin typeface="Times New Roman" panose="02020503050405090304" pitchFamily="18" charset="0"/>
              </a:rPr>
              <a:t>~SkipNode</a:t>
            </a:r>
            <a:r>
              <a:rPr lang="en-US" altLang="zh-CN" sz="2800">
                <a:latin typeface="Times New Roman" panose="02020503050405090304" pitchFamily="18" charset="0"/>
              </a:rPr>
              <a:t>() {delete [] </a:t>
            </a:r>
            <a:r>
              <a:rPr lang="en-US" altLang="zh-CN" sz="2800">
                <a:solidFill>
                  <a:schemeClr val="folHlink"/>
                </a:solidFill>
                <a:latin typeface="Times New Roman" panose="02020503050405090304" pitchFamily="18" charset="0"/>
              </a:rPr>
              <a:t>link</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E data;</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SkipNode&lt;E,K&gt; **</a:t>
            </a:r>
            <a:r>
              <a:rPr lang="en-US" altLang="zh-CN" sz="2800">
                <a:solidFill>
                  <a:schemeClr val="folHlink"/>
                </a:solidFill>
                <a:latin typeface="Times New Roman" panose="02020503050405090304" pitchFamily="18" charset="0"/>
              </a:rPr>
              <a:t>link</a:t>
            </a:r>
            <a:r>
              <a:rPr lang="en-US" altLang="zh-CN" sz="2800">
                <a:latin typeface="Times New Roman" panose="02020503050405090304" pitchFamily="18" charset="0"/>
              </a:rPr>
              <a:t>;  //</a:t>
            </a:r>
            <a:r>
              <a:rPr lang="zh-CN" altLang="en-US" sz="2800">
                <a:latin typeface="Times New Roman" panose="02020503050405090304" pitchFamily="18" charset="0"/>
              </a:rPr>
              <a:t>一维指针数组</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a:t>
            </a:r>
            <a:r>
              <a:rPr lang="zh-CN" altLang="en-US" sz="2800">
                <a:latin typeface="Times New Roman" panose="02020503050405090304" pitchFamily="18" charset="0"/>
              </a:rPr>
              <a:t>程序</a:t>
            </a:r>
            <a:r>
              <a:rPr lang="en-US" altLang="zh-CN" sz="2800">
                <a:latin typeface="Times New Roman" panose="02020503050405090304" pitchFamily="18" charset="0"/>
              </a:rPr>
              <a:t>7-4</a:t>
            </a:r>
            <a:r>
              <a:rPr lang="zh-CN" altLang="en-US" sz="2800">
                <a:latin typeface="Times New Roman" panose="02020503050405090304" pitchFamily="18" charset="0"/>
              </a:rPr>
              <a:t>类</a:t>
            </a:r>
            <a:r>
              <a:rPr lang="en-US" altLang="zh-CN" sz="2800">
                <a:latin typeface="Times New Roman" panose="02020503050405090304" pitchFamily="18" charset="0"/>
              </a:rPr>
              <a:t>SkipNode</a:t>
            </a:r>
            <a:endParaRPr lang="zh-CN" altLang="en-US" sz="2800">
              <a:latin typeface="Times New Roman" panose="0202050305040509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00D9DA0-102B-4303-BA76-6CACB1654FD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24E45B3-3FD7-4906-B880-CF913CE702DC}" type="datetime7">
              <a:rPr kumimoji="1" lang="zh-CN" altLang="en-US" sz="1200">
                <a:latin typeface="+mn-ea"/>
              </a:rPr>
            </a:fld>
            <a:endParaRPr kumimoji="1" lang="en-US" altLang="zh-CN" sz="1200">
              <a:latin typeface="+mn-ea"/>
            </a:endParaRPr>
          </a:p>
        </p:txBody>
      </p:sp>
      <p:sp>
        <p:nvSpPr>
          <p:cNvPr id="40964"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0965" name="Rectangle 3"/>
          <p:cNvSpPr>
            <a:spLocks noGrp="1" noChangeArrowheads="1"/>
          </p:cNvSpPr>
          <p:nvPr>
            <p:ph type="body" idx="4294967295"/>
          </p:nvPr>
        </p:nvSpPr>
        <p:spPr>
          <a:xfrm>
            <a:off x="536575" y="1787525"/>
            <a:ext cx="8091488" cy="4057650"/>
          </a:xfrm>
          <a:noFill/>
        </p:spPr>
        <p:txBody>
          <a:bodyPr/>
          <a:lstStyle/>
          <a:p>
            <a:pPr eaLnBrk="1" hangingPunct="1">
              <a:lnSpc>
                <a:spcPct val="110000"/>
              </a:lnSpc>
            </a:pPr>
            <a:r>
              <a:rPr lang="zh-CN" altLang="en-US">
                <a:latin typeface="Times New Roman" panose="02020503050405090304" pitchFamily="18" charset="0"/>
              </a:rPr>
              <a:t>程序</a:t>
            </a:r>
            <a:r>
              <a:rPr lang="en-US" altLang="zh-CN">
                <a:latin typeface="Times New Roman" panose="02020503050405090304" pitchFamily="18" charset="0"/>
              </a:rPr>
              <a:t>7-5</a:t>
            </a:r>
            <a:r>
              <a:rPr lang="zh-CN" altLang="en-US">
                <a:latin typeface="Times New Roman" panose="02020503050405090304" pitchFamily="18" charset="0"/>
              </a:rPr>
              <a:t>给出了类</a:t>
            </a:r>
            <a:r>
              <a:rPr lang="en-US" altLang="zh-CN">
                <a:latin typeface="Times New Roman" panose="02020503050405090304" pitchFamily="18" charset="0"/>
              </a:rPr>
              <a:t>SkipList</a:t>
            </a:r>
            <a:r>
              <a:rPr lang="zh-CN" altLang="en-US">
                <a:latin typeface="Times New Roman" panose="02020503050405090304" pitchFamily="18" charset="0"/>
              </a:rPr>
              <a:t>的定义。</a:t>
            </a:r>
            <a:r>
              <a:rPr lang="en-US" altLang="zh-CN">
                <a:latin typeface="Times New Roman" panose="02020503050405090304" pitchFamily="18" charset="0"/>
              </a:rPr>
              <a:t>MaxE</a:t>
            </a:r>
            <a:r>
              <a:rPr lang="zh-CN" altLang="en-US">
                <a:latin typeface="Times New Roman" panose="02020503050405090304" pitchFamily="18" charset="0"/>
              </a:rPr>
              <a:t>是字典的最大容量。虽然在给出的代码中允许元素数目超过</a:t>
            </a:r>
            <a:r>
              <a:rPr lang="en-US" altLang="zh-CN">
                <a:latin typeface="Times New Roman" panose="02020503050405090304" pitchFamily="18" charset="0"/>
              </a:rPr>
              <a:t>MaxE</a:t>
            </a:r>
            <a:r>
              <a:rPr lang="zh-CN" altLang="en-US">
                <a:latin typeface="Times New Roman" panose="02020503050405090304" pitchFamily="18" charset="0"/>
              </a:rPr>
              <a:t>，但若元素数目不超过</a:t>
            </a:r>
            <a:r>
              <a:rPr lang="en-US" altLang="zh-CN">
                <a:latin typeface="Times New Roman" panose="02020503050405090304" pitchFamily="18" charset="0"/>
              </a:rPr>
              <a:t>MaxE</a:t>
            </a:r>
            <a:r>
              <a:rPr lang="zh-CN" altLang="en-US">
                <a:latin typeface="Times New Roman" panose="02020503050405090304" pitchFamily="18" charset="0"/>
              </a:rPr>
              <a:t>，平均性能会更好一些。一个元素既在</a:t>
            </a:r>
            <a:r>
              <a:rPr lang="en-US" altLang="zh-CN">
                <a:latin typeface="Times New Roman" panose="02020503050405090304" pitchFamily="18" charset="0"/>
              </a:rPr>
              <a:t>i-1</a:t>
            </a:r>
            <a:r>
              <a:rPr lang="zh-CN" altLang="en-US">
                <a:latin typeface="Times New Roman" panose="02020503050405090304" pitchFamily="18" charset="0"/>
              </a:rPr>
              <a:t>级链上又在</a:t>
            </a:r>
            <a:r>
              <a:rPr lang="en-US" altLang="zh-CN">
                <a:latin typeface="Times New Roman" panose="02020503050405090304" pitchFamily="18" charset="0"/>
              </a:rPr>
              <a:t>i</a:t>
            </a:r>
            <a:r>
              <a:rPr lang="zh-CN" altLang="en-US">
                <a:latin typeface="Times New Roman" panose="02020503050405090304" pitchFamily="18" charset="0"/>
              </a:rPr>
              <a:t>级链上的概率为</a:t>
            </a:r>
            <a:r>
              <a:rPr lang="en-US" altLang="zh-CN">
                <a:latin typeface="Times New Roman" panose="02020503050405090304" pitchFamily="18" charset="0"/>
              </a:rPr>
              <a:t>p</a:t>
            </a:r>
            <a:r>
              <a:rPr lang="zh-CN" altLang="en-US">
                <a:latin typeface="Times New Roman" panose="02020503050405090304" pitchFamily="18" charset="0"/>
              </a:rPr>
              <a:t>，</a:t>
            </a:r>
            <a:r>
              <a:rPr lang="en-US" altLang="zh-CN">
                <a:latin typeface="Times New Roman" panose="02020503050405090304" pitchFamily="18" charset="0"/>
              </a:rPr>
              <a:t>Large</a:t>
            </a:r>
            <a:r>
              <a:rPr lang="zh-CN" altLang="en-US">
                <a:latin typeface="Times New Roman" panose="02020503050405090304" pitchFamily="18" charset="0"/>
              </a:rPr>
              <a:t>是一个比字典中任意一个数均大的值。尾节点的值为</a:t>
            </a:r>
            <a:r>
              <a:rPr lang="en-US" altLang="zh-CN">
                <a:latin typeface="Times New Roman" panose="02020503050405090304" pitchFamily="18" charset="0"/>
              </a:rPr>
              <a:t>Large</a:t>
            </a:r>
            <a:r>
              <a:rPr lang="zh-CN" altLang="en-US">
                <a:latin typeface="Times New Roman" panose="02020503050405090304" pitchFamily="18" charset="0"/>
              </a:rPr>
              <a:t>。</a:t>
            </a:r>
            <a:r>
              <a:rPr lang="en-US" altLang="zh-CN">
                <a:latin typeface="Times New Roman" panose="02020503050405090304" pitchFamily="18" charset="0"/>
              </a:rPr>
              <a:t>0</a:t>
            </a:r>
            <a:r>
              <a:rPr lang="zh-CN" altLang="en-US">
                <a:latin typeface="Times New Roman" panose="02020503050405090304" pitchFamily="18" charset="0"/>
              </a:rPr>
              <a:t>级链上的值（不包括头节点，因其没有值）从左到右按升序排列。</a:t>
            </a:r>
            <a:endParaRPr lang="zh-CN" altLang="en-US">
              <a:latin typeface="Times New Roman" panose="0202050305040509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3F64103-986A-4742-B83A-42174C11E74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B6F1DF9-1872-4D18-B468-01A86AE2C237}" type="datetime7">
              <a:rPr kumimoji="1" lang="zh-CN" altLang="en-US" sz="1200">
                <a:latin typeface="+mn-ea"/>
              </a:rPr>
            </a:fld>
            <a:endParaRPr kumimoji="1" lang="en-US" altLang="zh-CN" sz="1200">
              <a:latin typeface="+mn-ea"/>
            </a:endParaRPr>
          </a:p>
        </p:txBody>
      </p:sp>
      <p:sp>
        <p:nvSpPr>
          <p:cNvPr id="41988"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41989" name="Rectangle 3"/>
          <p:cNvSpPr>
            <a:spLocks noGrp="1" noChangeArrowheads="1"/>
          </p:cNvSpPr>
          <p:nvPr>
            <p:ph type="body" idx="4294967295"/>
          </p:nvPr>
        </p:nvSpPr>
        <p:spPr>
          <a:xfrm>
            <a:off x="323850" y="44450"/>
            <a:ext cx="8486775" cy="6813550"/>
          </a:xfrm>
          <a:solidFill>
            <a:srgbClr val="CCECFF"/>
          </a:solidFill>
        </p:spPr>
        <p:txBody>
          <a:bodyPr/>
          <a:lstStyle/>
          <a:p>
            <a:pPr eaLnBrk="1" hangingPunct="1">
              <a:lnSpc>
                <a:spcPct val="90000"/>
              </a:lnSpc>
              <a:buFont typeface="Wingdings" panose="05000000000000000000" pitchFamily="2" charset="2"/>
              <a:buNone/>
            </a:pPr>
            <a:r>
              <a:rPr lang="en-US" altLang="zh-CN" sz="2000">
                <a:latin typeface="Times New Roman" panose="02020503050405090304" pitchFamily="18" charset="0"/>
              </a:rPr>
              <a:t>template&lt;class E, class K&gt;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class </a:t>
            </a:r>
            <a:r>
              <a:rPr lang="en-US" altLang="zh-CN" sz="2000">
                <a:solidFill>
                  <a:schemeClr val="hlink"/>
                </a:solidFill>
                <a:latin typeface="Times New Roman" panose="02020503050405090304" pitchFamily="18" charset="0"/>
              </a:rPr>
              <a:t>SkipList</a:t>
            </a: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rgbClr val="008000"/>
                </a:solidFill>
                <a:latin typeface="Times New Roman" panose="02020503050405090304" pitchFamily="18" charset="0"/>
              </a:rPr>
              <a:t>public</a:t>
            </a:r>
            <a:r>
              <a:rPr lang="en-US" altLang="zh-CN" sz="2000">
                <a:latin typeface="Times New Roman" panose="02020503050405090304" pitchFamily="18" charset="0"/>
              </a:rPr>
              <a: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chemeClr val="hlink"/>
                </a:solidFill>
                <a:latin typeface="Times New Roman" panose="02020503050405090304" pitchFamily="18" charset="0"/>
              </a:rPr>
              <a:t>SkipList</a:t>
            </a:r>
            <a:r>
              <a:rPr lang="en-US" altLang="zh-CN" sz="2000">
                <a:latin typeface="Times New Roman" panose="02020503050405090304" pitchFamily="18" charset="0"/>
              </a:rPr>
              <a:t>(K </a:t>
            </a:r>
            <a:r>
              <a:rPr lang="en-US" altLang="zh-CN" sz="2000">
                <a:solidFill>
                  <a:srgbClr val="CC0099"/>
                </a:solidFill>
                <a:latin typeface="Times New Roman" panose="02020503050405090304" pitchFamily="18" charset="0"/>
              </a:rPr>
              <a:t>Large</a:t>
            </a:r>
            <a:r>
              <a:rPr lang="en-US" altLang="zh-CN" sz="2000">
                <a:latin typeface="Times New Roman" panose="02020503050405090304" pitchFamily="18" charset="0"/>
              </a:rPr>
              <a:t>, int </a:t>
            </a:r>
            <a:r>
              <a:rPr lang="en-US" altLang="zh-CN" sz="2000">
                <a:solidFill>
                  <a:srgbClr val="CC0099"/>
                </a:solidFill>
                <a:latin typeface="Times New Roman" panose="02020503050405090304" pitchFamily="18" charset="0"/>
              </a:rPr>
              <a:t>MaxE</a:t>
            </a:r>
            <a:r>
              <a:rPr lang="en-US" altLang="zh-CN" sz="2000">
                <a:latin typeface="Times New Roman" panose="02020503050405090304" pitchFamily="18" charset="0"/>
              </a:rPr>
              <a:t> = 10000,  float </a:t>
            </a:r>
            <a:r>
              <a:rPr lang="en-US" altLang="zh-CN" sz="2000">
                <a:solidFill>
                  <a:srgbClr val="CC0099"/>
                </a:solidFill>
                <a:latin typeface="Times New Roman" panose="02020503050405090304" pitchFamily="18" charset="0"/>
              </a:rPr>
              <a:t>p</a:t>
            </a:r>
            <a:r>
              <a:rPr lang="en-US" altLang="zh-CN" sz="2000">
                <a:latin typeface="Times New Roman" panose="02020503050405090304" pitchFamily="18" charset="0"/>
              </a:rPr>
              <a:t> = 0.5);</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chemeClr val="hlink"/>
                </a:solidFill>
                <a:latin typeface="Times New Roman" panose="02020503050405090304" pitchFamily="18" charset="0"/>
              </a:rPr>
              <a:t>~SkipList</a:t>
            </a: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bool </a:t>
            </a:r>
            <a:r>
              <a:rPr lang="en-US" altLang="zh-CN" sz="2000">
                <a:solidFill>
                  <a:schemeClr val="hlink"/>
                </a:solidFill>
                <a:latin typeface="Times New Roman" panose="02020503050405090304" pitchFamily="18" charset="0"/>
              </a:rPr>
              <a:t>Search</a:t>
            </a:r>
            <a:r>
              <a:rPr lang="en-US" altLang="zh-CN" sz="2000">
                <a:latin typeface="Times New Roman" panose="02020503050405090304" pitchFamily="18" charset="0"/>
              </a:rPr>
              <a:t>(const K&amp; k, E&amp; e) const;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SkipList&lt;E,K&gt;&amp; </a:t>
            </a:r>
            <a:r>
              <a:rPr lang="en-US" altLang="zh-CN" sz="2000">
                <a:solidFill>
                  <a:schemeClr val="hlink"/>
                </a:solidFill>
                <a:latin typeface="Times New Roman" panose="02020503050405090304" pitchFamily="18" charset="0"/>
              </a:rPr>
              <a:t>Insert</a:t>
            </a:r>
            <a:r>
              <a:rPr lang="en-US" altLang="zh-CN" sz="2000">
                <a:latin typeface="Times New Roman" panose="02020503050405090304" pitchFamily="18" charset="0"/>
              </a:rPr>
              <a:t>(const E&amp; e);</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SkipList&lt;E,K&gt;&amp; </a:t>
            </a:r>
            <a:r>
              <a:rPr lang="en-US" altLang="zh-CN" sz="2000">
                <a:solidFill>
                  <a:schemeClr val="hlink"/>
                </a:solidFill>
                <a:latin typeface="Times New Roman" panose="02020503050405090304" pitchFamily="18" charset="0"/>
              </a:rPr>
              <a:t>Delete</a:t>
            </a:r>
            <a:r>
              <a:rPr lang="en-US" altLang="zh-CN" sz="2000">
                <a:latin typeface="Times New Roman" panose="02020503050405090304" pitchFamily="18" charset="0"/>
              </a:rPr>
              <a:t>(const K&amp; k, E&amp; e);</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void </a:t>
            </a:r>
            <a:r>
              <a:rPr lang="en-US" altLang="zh-CN" sz="2000">
                <a:solidFill>
                  <a:schemeClr val="hlink"/>
                </a:solidFill>
                <a:latin typeface="Times New Roman" panose="02020503050405090304" pitchFamily="18" charset="0"/>
              </a:rPr>
              <a:t>Output</a:t>
            </a:r>
            <a:r>
              <a:rPr lang="en-US" altLang="zh-CN" sz="2000">
                <a:latin typeface="Times New Roman" panose="02020503050405090304" pitchFamily="18" charset="0"/>
              </a:rPr>
              <a: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rgbClr val="008000"/>
                </a:solidFill>
                <a:latin typeface="Times New Roman" panose="02020503050405090304" pitchFamily="18" charset="0"/>
              </a:rPr>
              <a:t>private</a:t>
            </a:r>
            <a:r>
              <a:rPr lang="en-US" altLang="zh-CN" sz="2000">
                <a:latin typeface="Times New Roman" panose="02020503050405090304" pitchFamily="18" charset="0"/>
              </a:rPr>
              <a: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int </a:t>
            </a:r>
            <a:r>
              <a:rPr lang="en-US" altLang="zh-CN" sz="2000">
                <a:solidFill>
                  <a:schemeClr val="folHlink"/>
                </a:solidFill>
                <a:latin typeface="Times New Roman" panose="02020503050405090304" pitchFamily="18" charset="0"/>
              </a:rPr>
              <a:t>Level</a:t>
            </a:r>
            <a:r>
              <a:rPr lang="en-US" altLang="zh-CN" sz="2000">
                <a:latin typeface="Times New Roman" panose="02020503050405090304" pitchFamily="18" charset="0"/>
              </a:rPr>
              <a: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SkipNode&lt;E,K&gt; *</a:t>
            </a:r>
            <a:r>
              <a:rPr lang="en-US" altLang="zh-CN" sz="2000">
                <a:solidFill>
                  <a:schemeClr val="folHlink"/>
                </a:solidFill>
                <a:latin typeface="Times New Roman" panose="02020503050405090304" pitchFamily="18" charset="0"/>
              </a:rPr>
              <a:t>SaveSearch</a:t>
            </a:r>
            <a:r>
              <a:rPr lang="en-US" altLang="zh-CN" sz="2000">
                <a:latin typeface="Times New Roman" panose="02020503050405090304" pitchFamily="18" charset="0"/>
              </a:rPr>
              <a:t>(const K&amp; k);</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int </a:t>
            </a:r>
            <a:r>
              <a:rPr lang="en-US" altLang="zh-CN" sz="2000">
                <a:solidFill>
                  <a:schemeClr val="folHlink"/>
                </a:solidFill>
                <a:latin typeface="Times New Roman" panose="02020503050405090304" pitchFamily="18" charset="0"/>
              </a:rPr>
              <a:t>MaxLevel</a:t>
            </a:r>
            <a:r>
              <a:rPr lang="en-US" altLang="zh-CN" sz="2000">
                <a:latin typeface="Times New Roman" panose="02020503050405090304" pitchFamily="18" charset="0"/>
              </a:rPr>
              <a:t>; 		//</a:t>
            </a:r>
            <a:r>
              <a:rPr lang="zh-CN" altLang="en-US" sz="2000">
                <a:latin typeface="Times New Roman" panose="02020503050405090304" pitchFamily="18" charset="0"/>
              </a:rPr>
              <a:t>所允许的最大级数</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int </a:t>
            </a:r>
            <a:r>
              <a:rPr lang="en-US" altLang="zh-CN" sz="2000">
                <a:solidFill>
                  <a:schemeClr val="folHlink"/>
                </a:solidFill>
                <a:latin typeface="Times New Roman" panose="02020503050405090304" pitchFamily="18" charset="0"/>
              </a:rPr>
              <a:t>Levels</a:t>
            </a:r>
            <a:r>
              <a:rPr lang="en-US" altLang="zh-CN" sz="2000">
                <a:latin typeface="Times New Roman" panose="02020503050405090304" pitchFamily="18" charset="0"/>
              </a:rPr>
              <a:t>; 			//</a:t>
            </a:r>
            <a:r>
              <a:rPr lang="zh-CN" altLang="en-US" sz="2000">
                <a:latin typeface="Times New Roman" panose="02020503050405090304" pitchFamily="18" charset="0"/>
              </a:rPr>
              <a:t>当前非空链的个数</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int </a:t>
            </a:r>
            <a:r>
              <a:rPr lang="en-US" altLang="zh-CN" sz="2000">
                <a:solidFill>
                  <a:schemeClr val="folHlink"/>
                </a:solidFill>
                <a:latin typeface="Times New Roman" panose="02020503050405090304" pitchFamily="18" charset="0"/>
              </a:rPr>
              <a:t>CutOff</a:t>
            </a:r>
            <a:r>
              <a:rPr lang="en-US" altLang="zh-CN" sz="2000">
                <a:latin typeface="Times New Roman" panose="02020503050405090304" pitchFamily="18" charset="0"/>
              </a:rPr>
              <a:t>; 		//</a:t>
            </a:r>
            <a:r>
              <a:rPr lang="zh-CN" altLang="en-US" sz="2000">
                <a:latin typeface="Times New Roman" panose="02020503050405090304" pitchFamily="18" charset="0"/>
              </a:rPr>
              <a:t>用于确定级号</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K </a:t>
            </a:r>
            <a:r>
              <a:rPr lang="en-US" altLang="zh-CN" sz="2000">
                <a:solidFill>
                  <a:schemeClr val="folHlink"/>
                </a:solidFill>
                <a:latin typeface="Times New Roman" panose="02020503050405090304" pitchFamily="18" charset="0"/>
              </a:rPr>
              <a:t>TailKey</a:t>
            </a:r>
            <a:r>
              <a:rPr lang="en-US" altLang="zh-CN" sz="2000">
                <a:latin typeface="Times New Roman" panose="02020503050405090304" pitchFamily="18" charset="0"/>
              </a:rPr>
              <a:t>; 		 	//</a:t>
            </a:r>
            <a:r>
              <a:rPr lang="zh-CN" altLang="en-US" sz="2000">
                <a:latin typeface="Times New Roman" panose="02020503050405090304" pitchFamily="18" charset="0"/>
              </a:rPr>
              <a:t>一个很大的</a:t>
            </a:r>
            <a:r>
              <a:rPr lang="en-US" altLang="zh-CN" sz="2000">
                <a:latin typeface="Times New Roman" panose="02020503050405090304" pitchFamily="18" charset="0"/>
              </a:rPr>
              <a:t>key</a:t>
            </a:r>
            <a:r>
              <a:rPr lang="zh-CN" altLang="en-US" sz="2000">
                <a:latin typeface="Times New Roman" panose="02020503050405090304" pitchFamily="18" charset="0"/>
              </a:rPr>
              <a:t>值</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SkipNode&lt;E,K&gt; *</a:t>
            </a:r>
            <a:r>
              <a:rPr lang="en-US" altLang="zh-CN" sz="2000">
                <a:solidFill>
                  <a:schemeClr val="folHlink"/>
                </a:solidFill>
                <a:latin typeface="Times New Roman" panose="02020503050405090304" pitchFamily="18" charset="0"/>
              </a:rPr>
              <a:t>head</a:t>
            </a:r>
            <a:r>
              <a:rPr lang="en-US" altLang="zh-CN" sz="2000">
                <a:latin typeface="Times New Roman" panose="02020503050405090304" pitchFamily="18" charset="0"/>
              </a:rPr>
              <a:t>; 	 //</a:t>
            </a:r>
            <a:r>
              <a:rPr lang="zh-CN" altLang="en-US" sz="2000">
                <a:latin typeface="Times New Roman" panose="02020503050405090304" pitchFamily="18" charset="0"/>
              </a:rPr>
              <a:t>头节点指针 </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SkipNode&lt;E,K&gt; *</a:t>
            </a:r>
            <a:r>
              <a:rPr lang="en-US" altLang="zh-CN" sz="2000">
                <a:solidFill>
                  <a:schemeClr val="folHlink"/>
                </a:solidFill>
                <a:latin typeface="Times New Roman" panose="02020503050405090304" pitchFamily="18" charset="0"/>
              </a:rPr>
              <a:t>tail</a:t>
            </a:r>
            <a:r>
              <a:rPr lang="en-US" altLang="zh-CN" sz="2000">
                <a:latin typeface="Times New Roman" panose="02020503050405090304" pitchFamily="18" charset="0"/>
              </a:rPr>
              <a:t>;	 //</a:t>
            </a:r>
            <a:r>
              <a:rPr lang="zh-CN" altLang="en-US" sz="2000">
                <a:latin typeface="Times New Roman" panose="02020503050405090304" pitchFamily="18" charset="0"/>
              </a:rPr>
              <a:t>尾节点指针</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SkipNode&lt;E,K&gt; **</a:t>
            </a:r>
            <a:r>
              <a:rPr lang="en-US" altLang="zh-CN" sz="2000">
                <a:solidFill>
                  <a:schemeClr val="folHlink"/>
                </a:solidFill>
                <a:latin typeface="Times New Roman" panose="02020503050405090304" pitchFamily="18" charset="0"/>
              </a:rPr>
              <a:t>last</a:t>
            </a:r>
            <a:r>
              <a:rPr lang="en-US" altLang="zh-CN" sz="2000">
                <a:latin typeface="Times New Roman" panose="02020503050405090304" pitchFamily="18" charset="0"/>
              </a:rPr>
              <a:t>; 	 //</a:t>
            </a:r>
            <a:r>
              <a:rPr lang="zh-CN" altLang="en-US" sz="2000">
                <a:latin typeface="Times New Roman" panose="02020503050405090304" pitchFamily="18" charset="0"/>
              </a:rPr>
              <a:t>指针数组</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程序</a:t>
            </a:r>
            <a:r>
              <a:rPr lang="en-US" altLang="zh-CN" sz="2000">
                <a:latin typeface="Times New Roman" panose="02020503050405090304" pitchFamily="18" charset="0"/>
              </a:rPr>
              <a:t>7-5  </a:t>
            </a:r>
            <a:r>
              <a:rPr lang="zh-CN" altLang="en-US" sz="2000">
                <a:latin typeface="Times New Roman" panose="02020503050405090304" pitchFamily="18" charset="0"/>
              </a:rPr>
              <a:t>类</a:t>
            </a:r>
            <a:r>
              <a:rPr lang="en-US" altLang="zh-CN" sz="2000">
                <a:latin typeface="Times New Roman" panose="02020503050405090304" pitchFamily="18" charset="0"/>
              </a:rPr>
              <a:t>SkipList</a:t>
            </a:r>
            <a:endParaRPr lang="zh-CN" altLang="en-US" sz="2000">
              <a:latin typeface="Times New Roman" panose="0202050305040509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E5E2F5F-CBA0-4954-B7DF-F00A47FF3A45}"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7EE8587-60F1-4703-AB92-1C1DAC2D3B56}" type="datetime7">
              <a:rPr kumimoji="1" lang="zh-CN" altLang="en-US" sz="1200">
                <a:latin typeface="+mn-ea"/>
              </a:rPr>
            </a:fld>
            <a:endParaRPr kumimoji="1" lang="en-US" altLang="zh-CN" sz="1200">
              <a:latin typeface="+mn-ea"/>
            </a:endParaRPr>
          </a:p>
        </p:txBody>
      </p:sp>
      <p:sp>
        <p:nvSpPr>
          <p:cNvPr id="43012"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3013" name="Rectangle 3"/>
          <p:cNvSpPr>
            <a:spLocks noGrp="1" noChangeArrowheads="1"/>
          </p:cNvSpPr>
          <p:nvPr>
            <p:ph type="body" idx="4294967295"/>
          </p:nvPr>
        </p:nvSpPr>
        <p:spPr>
          <a:xfrm>
            <a:off x="323850" y="1412875"/>
            <a:ext cx="8486775" cy="5256213"/>
          </a:xfrm>
          <a:noFill/>
        </p:spPr>
        <p:txBody>
          <a:bodyPr/>
          <a:lstStyle/>
          <a:p>
            <a:pPr eaLnBrk="1" hangingPunct="1">
              <a:lnSpc>
                <a:spcPct val="90000"/>
              </a:lnSpc>
            </a:pPr>
            <a:r>
              <a:rPr lang="zh-CN" altLang="en-US">
                <a:latin typeface="Times New Roman" panose="02020503050405090304" pitchFamily="18" charset="0"/>
              </a:rPr>
              <a:t>程序</a:t>
            </a:r>
            <a:r>
              <a:rPr lang="en-US" altLang="zh-CN">
                <a:latin typeface="Times New Roman" panose="02020503050405090304" pitchFamily="18" charset="0"/>
              </a:rPr>
              <a:t>7-6</a:t>
            </a:r>
            <a:r>
              <a:rPr lang="zh-CN" altLang="en-US">
                <a:latin typeface="Times New Roman" panose="02020503050405090304" pitchFamily="18" charset="0"/>
              </a:rPr>
              <a:t>给出了构造函数和析构函数。构造函数初始化</a:t>
            </a:r>
            <a:r>
              <a:rPr lang="en-US" altLang="zh-CN">
                <a:latin typeface="Times New Roman" panose="02020503050405090304" pitchFamily="18" charset="0"/>
              </a:rPr>
              <a:t>CutOff</a:t>
            </a:r>
            <a:r>
              <a:rPr lang="zh-CN" altLang="en-US">
                <a:latin typeface="Times New Roman" panose="02020503050405090304" pitchFamily="18" charset="0"/>
              </a:rPr>
              <a:t>、</a:t>
            </a:r>
            <a:r>
              <a:rPr lang="en-US" altLang="zh-CN">
                <a:latin typeface="Times New Roman" panose="02020503050405090304" pitchFamily="18" charset="0"/>
              </a:rPr>
              <a:t>Levels</a:t>
            </a:r>
            <a:r>
              <a:rPr lang="zh-CN" altLang="en-US">
                <a:latin typeface="Times New Roman" panose="02020503050405090304" pitchFamily="18" charset="0"/>
              </a:rPr>
              <a:t>（当前出现的最大级数）、</a:t>
            </a:r>
            <a:r>
              <a:rPr lang="en-US" altLang="zh-CN">
                <a:latin typeface="Times New Roman" panose="02020503050405090304" pitchFamily="18" charset="0"/>
              </a:rPr>
              <a:t>MaxLevel</a:t>
            </a:r>
            <a:r>
              <a:rPr lang="zh-CN" altLang="en-US">
                <a:latin typeface="Times New Roman" panose="02020503050405090304" pitchFamily="18" charset="0"/>
              </a:rPr>
              <a:t>、</a:t>
            </a:r>
            <a:r>
              <a:rPr lang="en-US" altLang="zh-CN">
                <a:latin typeface="Times New Roman" panose="02020503050405090304" pitchFamily="18" charset="0"/>
              </a:rPr>
              <a:t>TailKey(</a:t>
            </a:r>
            <a:r>
              <a:rPr lang="zh-CN" altLang="en-US">
                <a:latin typeface="Times New Roman" panose="02020503050405090304" pitchFamily="18" charset="0"/>
              </a:rPr>
              <a:t>所有元素值均小于此值</a:t>
            </a:r>
            <a:r>
              <a:rPr lang="en-US" altLang="zh-CN">
                <a:latin typeface="Times New Roman" panose="02020503050405090304" pitchFamily="18" charset="0"/>
              </a:rPr>
              <a:t>)</a:t>
            </a:r>
            <a:r>
              <a:rPr lang="zh-CN" altLang="en-US">
                <a:latin typeface="Times New Roman" panose="02020503050405090304" pitchFamily="18" charset="0"/>
              </a:rPr>
              <a:t>和用来为新元素分配级的随机数产生器。构造函数同时也为头节点和尾节点分配空间。</a:t>
            </a:r>
            <a:endParaRPr lang="zh-CN" altLang="en-US">
              <a:latin typeface="Times New Roman" panose="02020503050405090304" pitchFamily="18" charset="0"/>
            </a:endParaRPr>
          </a:p>
          <a:p>
            <a:pPr eaLnBrk="1" hangingPunct="1">
              <a:lnSpc>
                <a:spcPct val="90000"/>
              </a:lnSpc>
            </a:pPr>
            <a:r>
              <a:rPr lang="zh-CN" altLang="en-US">
                <a:latin typeface="Times New Roman" panose="02020503050405090304" pitchFamily="18" charset="0"/>
              </a:rPr>
              <a:t>在插入和删除操作之前进行搜索时，所遇到的每条链上的最后一个元素均被放入数组</a:t>
            </a:r>
            <a:r>
              <a:rPr lang="en-US" altLang="zh-CN">
                <a:latin typeface="Times New Roman" panose="02020503050405090304" pitchFamily="18" charset="0"/>
              </a:rPr>
              <a:t>last</a:t>
            </a:r>
            <a:r>
              <a:rPr lang="zh-CN" altLang="en-US">
                <a:latin typeface="Times New Roman" panose="02020503050405090304" pitchFamily="18" charset="0"/>
              </a:rPr>
              <a:t>中。头节点中</a:t>
            </a:r>
            <a:r>
              <a:rPr lang="en-US" altLang="zh-CN">
                <a:latin typeface="Times New Roman" panose="02020503050405090304" pitchFamily="18" charset="0"/>
              </a:rPr>
              <a:t>MaxLevel+1</a:t>
            </a:r>
            <a:r>
              <a:rPr lang="zh-CN" altLang="en-US">
                <a:latin typeface="Times New Roman" panose="02020503050405090304" pitchFamily="18" charset="0"/>
              </a:rPr>
              <a:t>个用于指向各级链的指针被初始化为指向尾节点。构造函数的时间复杂性为</a:t>
            </a:r>
            <a:r>
              <a:rPr lang="el-GR" altLang="zh-CN">
                <a:latin typeface="Times New Roman" panose="02020503050405090304" pitchFamily="18" charset="0"/>
              </a:rPr>
              <a:t>Θ</a:t>
            </a:r>
            <a:r>
              <a:rPr lang="en-US" altLang="zh-CN">
                <a:latin typeface="Times New Roman" panose="02020503050405090304" pitchFamily="18" charset="0"/>
              </a:rPr>
              <a:t>(MaxLevel)</a:t>
            </a:r>
            <a:r>
              <a:rPr lang="zh-CN" altLang="en-US">
                <a:latin typeface="Times New Roman" panose="02020503050405090304" pitchFamily="18" charset="0"/>
              </a:rPr>
              <a:t>。</a:t>
            </a:r>
            <a:endParaRPr lang="zh-CN" altLang="en-US">
              <a:latin typeface="Times New Roman" panose="0202050305040509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7B23D2A-EC42-4430-9410-FC5D5099471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4BED7AF-E5C8-477C-9B16-F8D6BBF01AE4}" type="datetime7">
              <a:rPr kumimoji="1" lang="zh-CN" altLang="en-US" sz="1200">
                <a:latin typeface="+mn-ea"/>
              </a:rPr>
            </a:fld>
            <a:endParaRPr kumimoji="1" lang="en-US" altLang="zh-CN" sz="1200">
              <a:latin typeface="+mn-ea"/>
            </a:endParaRPr>
          </a:p>
        </p:txBody>
      </p:sp>
      <p:sp>
        <p:nvSpPr>
          <p:cNvPr id="44036"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44037" name="Rectangle 3"/>
          <p:cNvSpPr>
            <a:spLocks noGrp="1" noChangeArrowheads="1"/>
          </p:cNvSpPr>
          <p:nvPr>
            <p:ph type="body" idx="4294967295"/>
          </p:nvPr>
        </p:nvSpPr>
        <p:spPr>
          <a:xfrm>
            <a:off x="323850" y="188913"/>
            <a:ext cx="8569325" cy="648017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503050405090304" pitchFamily="18" charset="0"/>
              </a:rPr>
              <a:t>template&lt;class E, class K&gt;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SkipList&lt;E,K&gt;::</a:t>
            </a:r>
            <a:r>
              <a:rPr lang="en-US" altLang="zh-CN" sz="2400">
                <a:solidFill>
                  <a:schemeClr val="hlink"/>
                </a:solidFill>
                <a:latin typeface="Times New Roman" panose="02020503050405090304" pitchFamily="18" charset="0"/>
              </a:rPr>
              <a:t>SkipList</a:t>
            </a:r>
            <a:r>
              <a:rPr lang="en-US" altLang="zh-CN" sz="2400">
                <a:latin typeface="Times New Roman" panose="02020503050405090304" pitchFamily="18" charset="0"/>
              </a:rPr>
              <a:t>(K Large, int MaxE, float p)</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Constructor.</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CutOff = p * RAND_MAX;</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MaxLevel = ceil( log(MaxE) / log(1/p) ) - 1;</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r>
              <a:rPr lang="en-US" altLang="zh-CN" sz="2400">
                <a:solidFill>
                  <a:srgbClr val="FF0000"/>
                </a:solidFill>
                <a:latin typeface="Times New Roman" panose="02020503050405090304" pitchFamily="18" charset="0"/>
              </a:rPr>
              <a:t>TailKey = Large;</a:t>
            </a:r>
            <a:endParaRPr lang="en-US" altLang="zh-CN" sz="2400">
              <a:solidFill>
                <a:srgbClr val="FF0000"/>
              </a:solidFill>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Levels = 0;  // initial number of levels</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create head &amp; tail nodes and last array</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head = new SkipNode&lt;E,K&gt; (MaxLevel+1);</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tail = new SkipNode&lt;E,K&gt; (0);</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last = new SkipNode&lt;E,K&gt; *[MaxLevel+1];</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tail-&gt;data = Large;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head points to tail at all levels as empty</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for (int i = 0; i &lt;= MaxLevel; i++)</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head-&gt;link[i] = tail;</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a:t>
            </a:r>
            <a:r>
              <a:rPr lang="zh-CN" altLang="en-US" sz="2400">
                <a:latin typeface="Times New Roman" panose="02020503050405090304" pitchFamily="18" charset="0"/>
              </a:rPr>
              <a:t>程序</a:t>
            </a:r>
            <a:r>
              <a:rPr lang="en-US" altLang="zh-CN" sz="2400">
                <a:latin typeface="Times New Roman" panose="02020503050405090304" pitchFamily="18" charset="0"/>
              </a:rPr>
              <a:t>7-6</a:t>
            </a:r>
            <a:r>
              <a:rPr lang="zh-CN" altLang="en-US" sz="2400">
                <a:latin typeface="Times New Roman" panose="02020503050405090304" pitchFamily="18" charset="0"/>
              </a:rPr>
              <a:t>构造函数和析构函数</a:t>
            </a:r>
            <a:endParaRPr lang="zh-CN" altLang="en-US" sz="2400">
              <a:latin typeface="Times New Roman" panose="0202050305040509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B5C3D67-C8A0-4E7A-8882-47251A3C34AB}"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1200E5E-34E8-4901-BAE5-4EC20C085B02}" type="datetime7">
              <a:rPr kumimoji="1" lang="zh-CN" altLang="en-US" sz="1200">
                <a:latin typeface="+mn-ea"/>
              </a:rPr>
            </a:fld>
            <a:endParaRPr kumimoji="1" lang="en-US" altLang="zh-CN" sz="1200">
              <a:latin typeface="+mn-ea"/>
            </a:endParaRPr>
          </a:p>
        </p:txBody>
      </p:sp>
      <p:sp>
        <p:nvSpPr>
          <p:cNvPr id="45060"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5061" name="Rectangle 3"/>
          <p:cNvSpPr>
            <a:spLocks noGrp="1" noChangeArrowheads="1"/>
          </p:cNvSpPr>
          <p:nvPr>
            <p:ph type="body" idx="4294967295"/>
          </p:nvPr>
        </p:nvSpPr>
        <p:spPr>
          <a:xfrm>
            <a:off x="468313" y="1412875"/>
            <a:ext cx="8486775" cy="518477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503050405090304" pitchFamily="18" charset="0"/>
              </a:rPr>
              <a:t>template&lt;class E, class K&gt;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SkipList&lt;E,K&gt;::</a:t>
            </a:r>
            <a:r>
              <a:rPr lang="en-US" altLang="zh-CN" sz="2400">
                <a:solidFill>
                  <a:schemeClr val="hlink"/>
                </a:solidFill>
                <a:latin typeface="Times New Roman" panose="02020503050405090304" pitchFamily="18" charset="0"/>
              </a:rPr>
              <a:t>~SkipList</a:t>
            </a:r>
            <a:r>
              <a:rPr lang="en-US" altLang="zh-CN" sz="2400">
                <a:latin typeface="Times New Roman" panose="02020503050405090304" pitchFamily="18" charset="0"/>
              </a:rPr>
              <a: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Delete all nodes and array last.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SkipNode&lt;E,K&gt; *next;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delete all nodes by deleting level 0</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while (head != tail) {</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next = head-&gt;link[0];</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delete head;</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head = next;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delete tail;</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delete [] last;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a:t>
            </a:r>
            <a:r>
              <a:rPr lang="zh-CN" altLang="en-US" sz="2400">
                <a:latin typeface="Times New Roman" panose="02020503050405090304" pitchFamily="18" charset="0"/>
              </a:rPr>
              <a:t>程序</a:t>
            </a:r>
            <a:r>
              <a:rPr lang="en-US" altLang="zh-CN" sz="2400">
                <a:latin typeface="Times New Roman" panose="02020503050405090304" pitchFamily="18" charset="0"/>
              </a:rPr>
              <a:t>7-6</a:t>
            </a:r>
            <a:r>
              <a:rPr lang="zh-CN" altLang="en-US" sz="2400">
                <a:latin typeface="Times New Roman" panose="02020503050405090304" pitchFamily="18" charset="0"/>
              </a:rPr>
              <a:t>构造函数和析构函数</a:t>
            </a:r>
            <a:endParaRPr lang="zh-CN" altLang="en-US" sz="2400">
              <a:latin typeface="Times New Roman" panose="0202050305040509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D72871D-AD3F-485C-A1EE-93399ADC54A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7CE7CB9-7D89-450B-A551-8DF63F1A31A4}" type="datetime7">
              <a:rPr kumimoji="1" lang="zh-CN" altLang="en-US" sz="1200">
                <a:latin typeface="+mn-ea"/>
              </a:rPr>
            </a:fld>
            <a:endParaRPr kumimoji="1" lang="en-US" altLang="zh-CN" sz="1200">
              <a:latin typeface="+mn-ea"/>
            </a:endParaRPr>
          </a:p>
        </p:txBody>
      </p:sp>
      <p:sp>
        <p:nvSpPr>
          <p:cNvPr id="46084"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6085" name="Rectangle 3"/>
          <p:cNvSpPr>
            <a:spLocks noGrp="1" noChangeArrowheads="1"/>
          </p:cNvSpPr>
          <p:nvPr>
            <p:ph type="body" idx="4294967295"/>
          </p:nvPr>
        </p:nvSpPr>
        <p:spPr>
          <a:xfrm>
            <a:off x="323850" y="1412875"/>
            <a:ext cx="8486775" cy="5256213"/>
          </a:xfrm>
          <a:noFill/>
        </p:spPr>
        <p:txBody>
          <a:bodyPr/>
          <a:lstStyle/>
          <a:p>
            <a:pPr eaLnBrk="1" hangingPunct="1">
              <a:lnSpc>
                <a:spcPct val="120000"/>
              </a:lnSpc>
            </a:pPr>
            <a:r>
              <a:rPr lang="zh-CN" altLang="en-US">
                <a:latin typeface="Times New Roman" panose="02020503050405090304" pitchFamily="18" charset="0"/>
              </a:rPr>
              <a:t>析构函数释放链表中用到的所有空间。其复杂性为</a:t>
            </a:r>
            <a:r>
              <a:rPr lang="el-GR" altLang="zh-CN">
                <a:latin typeface="Times New Roman" panose="02020503050405090304" pitchFamily="18" charset="0"/>
              </a:rPr>
              <a:t>Θ</a:t>
            </a:r>
            <a:r>
              <a:rPr lang="en-US" altLang="zh-CN">
                <a:latin typeface="Times New Roman" panose="02020503050405090304" pitchFamily="18" charset="0"/>
              </a:rPr>
              <a:t>(0</a:t>
            </a:r>
            <a:r>
              <a:rPr lang="zh-CN" altLang="en-US">
                <a:latin typeface="Times New Roman" panose="02020503050405090304" pitchFamily="18" charset="0"/>
              </a:rPr>
              <a:t>级链的长度）。搜索、插入和删除函数均要求对</a:t>
            </a:r>
            <a:r>
              <a:rPr lang="en-US" altLang="zh-CN">
                <a:latin typeface="Times New Roman" panose="02020503050405090304" pitchFamily="18" charset="0"/>
              </a:rPr>
              <a:t>E</a:t>
            </a:r>
            <a:r>
              <a:rPr lang="zh-CN" altLang="en-US">
                <a:latin typeface="Times New Roman" panose="02020503050405090304" pitchFamily="18" charset="0"/>
              </a:rPr>
              <a:t>进行重载，以便在</a:t>
            </a:r>
            <a:r>
              <a:rPr lang="en-US" altLang="zh-CN">
                <a:latin typeface="Times New Roman" panose="02020503050405090304" pitchFamily="18" charset="0"/>
              </a:rPr>
              <a:t>E</a:t>
            </a:r>
            <a:r>
              <a:rPr lang="zh-CN" altLang="en-US">
                <a:latin typeface="Times New Roman" panose="02020503050405090304" pitchFamily="18" charset="0"/>
              </a:rPr>
              <a:t>的成员之间、</a:t>
            </a:r>
            <a:r>
              <a:rPr lang="en-US" altLang="zh-CN">
                <a:latin typeface="Times New Roman" panose="02020503050405090304" pitchFamily="18" charset="0"/>
              </a:rPr>
              <a:t>E</a:t>
            </a:r>
            <a:r>
              <a:rPr lang="zh-CN" altLang="en-US">
                <a:latin typeface="Times New Roman" panose="02020503050405090304" pitchFamily="18" charset="0"/>
              </a:rPr>
              <a:t>与</a:t>
            </a:r>
            <a:r>
              <a:rPr lang="en-US" altLang="zh-CN">
                <a:latin typeface="Times New Roman" panose="02020503050405090304" pitchFamily="18" charset="0"/>
              </a:rPr>
              <a:t>K</a:t>
            </a:r>
            <a:r>
              <a:rPr lang="zh-CN" altLang="en-US">
                <a:latin typeface="Times New Roman" panose="02020503050405090304" pitchFamily="18" charset="0"/>
              </a:rPr>
              <a:t>的成员之间进行比较。从</a:t>
            </a:r>
            <a:r>
              <a:rPr lang="en-US" altLang="zh-CN">
                <a:latin typeface="Times New Roman" panose="02020503050405090304" pitchFamily="18" charset="0"/>
              </a:rPr>
              <a:t>K</a:t>
            </a:r>
            <a:r>
              <a:rPr lang="zh-CN" altLang="en-US">
                <a:latin typeface="Times New Roman" panose="02020503050405090304" pitchFamily="18" charset="0"/>
              </a:rPr>
              <a:t>到</a:t>
            </a:r>
            <a:r>
              <a:rPr lang="en-US" altLang="zh-CN">
                <a:latin typeface="Times New Roman" panose="02020503050405090304" pitchFamily="18" charset="0"/>
              </a:rPr>
              <a:t>E</a:t>
            </a:r>
            <a:r>
              <a:rPr lang="zh-CN" altLang="en-US">
                <a:latin typeface="Times New Roman" panose="02020503050405090304" pitchFamily="18" charset="0"/>
              </a:rPr>
              <a:t>的赋值和转换也必须定义。当每个元素都有一个整数域</a:t>
            </a:r>
            <a:r>
              <a:rPr lang="en-US" altLang="zh-CN">
                <a:latin typeface="Times New Roman" panose="02020503050405090304" pitchFamily="18" charset="0"/>
              </a:rPr>
              <a:t>data</a:t>
            </a:r>
            <a:r>
              <a:rPr lang="zh-CN" altLang="en-US">
                <a:latin typeface="Times New Roman" panose="02020503050405090304" pitchFamily="18" charset="0"/>
              </a:rPr>
              <a:t>和一个长整数域</a:t>
            </a:r>
            <a:r>
              <a:rPr lang="en-US" altLang="zh-CN">
                <a:latin typeface="Times New Roman" panose="02020503050405090304" pitchFamily="18" charset="0"/>
              </a:rPr>
              <a:t>key</a:t>
            </a:r>
            <a:r>
              <a:rPr lang="zh-CN" altLang="en-US">
                <a:latin typeface="Times New Roman" panose="02020503050405090304" pitchFamily="18" charset="0"/>
              </a:rPr>
              <a:t>，且元素的值由</a:t>
            </a:r>
            <a:r>
              <a:rPr lang="en-US" altLang="zh-CN">
                <a:latin typeface="Times New Roman" panose="02020503050405090304" pitchFamily="18" charset="0"/>
              </a:rPr>
              <a:t>key</a:t>
            </a:r>
            <a:r>
              <a:rPr lang="zh-CN" altLang="en-US">
                <a:latin typeface="Times New Roman" panose="02020503050405090304" pitchFamily="18" charset="0"/>
              </a:rPr>
              <a:t>给出时，可使用程序</a:t>
            </a:r>
            <a:r>
              <a:rPr lang="en-US" altLang="zh-CN">
                <a:latin typeface="Times New Roman" panose="02020503050405090304" pitchFamily="18" charset="0"/>
              </a:rPr>
              <a:t>7-7</a:t>
            </a:r>
            <a:r>
              <a:rPr lang="zh-CN" altLang="en-US">
                <a:latin typeface="Times New Roman" panose="02020503050405090304" pitchFamily="18" charset="0"/>
              </a:rPr>
              <a:t>所定义的重载 </a:t>
            </a:r>
            <a:endParaRPr lang="zh-CN" altLang="en-US">
              <a:latin typeface="Times New Roman" panose="0202050305040509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68313" y="1889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平均查找长度</a:t>
            </a:r>
            <a:endParaRPr lang="zh-CN" altLang="en-US" sz="3400">
              <a:sym typeface="Webdings" panose="05030102010509060703" pitchFamily="18" charset="2"/>
            </a:endParaRPr>
          </a:p>
        </p:txBody>
      </p:sp>
      <mc:AlternateContent xmlns:mc="http://schemas.openxmlformats.org/markup-compatibility/2006">
        <mc:Choice xmlns:a14="http://schemas.microsoft.com/office/drawing/2010/main" Requires="a14">
          <p:sp>
            <p:nvSpPr>
              <p:cNvPr id="1042435" name="Rectangle 3"/>
              <p:cNvSpPr>
                <a:spLocks noGrp="1" noChangeArrowheads="1"/>
              </p:cNvSpPr>
              <p:nvPr>
                <p:ph type="body" idx="4294967295"/>
              </p:nvPr>
            </p:nvSpPr>
            <p:spPr>
              <a:xfrm>
                <a:off x="468313" y="1268413"/>
                <a:ext cx="8091487" cy="4392612"/>
              </a:xfrm>
            </p:spPr>
            <p:txBody>
              <a:bodyPr/>
              <a:lstStyle/>
              <a:p>
                <a:pPr eaLnBrk="1" hangingPunct="1"/>
                <a14:m>
                  <m:oMath xmlns:m="http://schemas.openxmlformats.org/officeDocument/2006/math">
                    <m:r>
                      <a:rPr lang="en-US" altLang="zh-CN" i="1">
                        <a:solidFill>
                          <a:schemeClr val="folHlink"/>
                        </a:solidFill>
                        <a:latin typeface="Cambria Math" charset="0"/>
                        <a:cs typeface="Cambria Math" charset="0"/>
                      </a:rPr>
                      <m:t>𝐴𝑆𝐿</m:t>
                    </m:r>
                    <m:r>
                      <a:rPr lang="en-US" altLang="zh-CN" i="1">
                        <a:solidFill>
                          <a:schemeClr val="folHlink"/>
                        </a:solidFill>
                        <a:latin typeface="Cambria Math" charset="0"/>
                        <a:ea typeface="宋体" charset="0"/>
                        <a:cs typeface="Cambria Math" charset="0"/>
                      </a:rPr>
                      <m:t>=</m:t>
                    </m:r>
                    <m:nary>
                      <m:naryPr>
                        <m:chr m:val="∑"/>
                        <m:limLoc m:val="undOvr"/>
                        <m:ctrlPr>
                          <a:rPr lang="en-US" altLang="zh-CN" i="1">
                            <a:solidFill>
                              <a:schemeClr val="folHlink"/>
                            </a:solidFill>
                            <a:latin typeface="Cambria Math" charset="0"/>
                            <a:cs typeface="Cambria Math" charset="0"/>
                          </a:rPr>
                        </m:ctrlPr>
                      </m:naryPr>
                      <m:sub>
                        <m:r>
                          <a:rPr lang="en-US" altLang="zh-CN" i="1">
                            <a:solidFill>
                              <a:schemeClr val="folHlink"/>
                            </a:solidFill>
                            <a:latin typeface="Cambria Math" charset="0"/>
                            <a:cs typeface="Cambria Math" charset="0"/>
                          </a:rPr>
                          <m:t>𝑖</m:t>
                        </m:r>
                        <m:r>
                          <a:rPr lang="en-US" altLang="zh-CN" i="1">
                            <a:solidFill>
                              <a:schemeClr val="folHlink"/>
                            </a:solidFill>
                            <a:latin typeface="Cambria Math" charset="0"/>
                            <a:ea typeface="宋体" charset="0"/>
                            <a:cs typeface="Cambria Math" charset="0"/>
                          </a:rPr>
                          <m:t>=</m:t>
                        </m:r>
                        <m:r>
                          <a:rPr lang="en-US" altLang="zh-CN" i="1">
                            <a:solidFill>
                              <a:schemeClr val="folHlink"/>
                            </a:solidFill>
                            <a:latin typeface="Cambria Math" charset="0"/>
                            <a:ea typeface="宋体" charset="0"/>
                            <a:cs typeface="Cambria Math" charset="0"/>
                          </a:rPr>
                          <m:t>1</m:t>
                        </m:r>
                      </m:sub>
                      <m:sup>
                        <m:r>
                          <a:rPr lang="en-US" altLang="zh-CN" i="1">
                            <a:solidFill>
                              <a:schemeClr val="folHlink"/>
                            </a:solidFill>
                            <a:latin typeface="Cambria Math" charset="0"/>
                            <a:cs typeface="Cambria Math" charset="0"/>
                          </a:rPr>
                          <m:t>𝑛</m:t>
                        </m:r>
                      </m:sup>
                      <m:e>
                        <m:r>
                          <a:rPr lang="en-US" altLang="zh-CN" i="1">
                            <a:solidFill>
                              <a:schemeClr val="folHlink"/>
                            </a:solidFill>
                            <a:latin typeface="Cambria Math" charset="0"/>
                            <a:cs typeface="Cambria Math" charset="0"/>
                          </a:rPr>
                          <m:t>𝑝</m:t>
                        </m:r>
                        <m:r>
                          <a:rPr lang="en-US" altLang="zh-CN" baseline="-25000">
                            <a:solidFill>
                              <a:schemeClr val="folHlink"/>
                            </a:solidFill>
                            <a:latin typeface="Cambria Math" charset="0"/>
                            <a:cs typeface="Cambria Math" charset="0"/>
                          </a:rPr>
                          <m:t>𝑖</m:t>
                        </m:r>
                        <m:r>
                          <a:rPr lang="en-US" altLang="zh-CN" i="1">
                            <a:solidFill>
                              <a:schemeClr val="folHlink"/>
                            </a:solidFill>
                            <a:latin typeface="Cambria Math" charset="0"/>
                            <a:ea typeface="宋体" charset="0"/>
                            <a:cs typeface="Cambria Math" charset="0"/>
                          </a:rPr>
                          <m:t>*</m:t>
                        </m:r>
                        <m:r>
                          <a:rPr lang="en-US" altLang="zh-CN" i="1">
                            <a:solidFill>
                              <a:schemeClr val="folHlink"/>
                            </a:solidFill>
                            <a:latin typeface="Cambria Math" charset="0"/>
                            <a:ea typeface="宋体" charset="0"/>
                            <a:cs typeface="Cambria Math" charset="0"/>
                          </a:rPr>
                          <m:t>𝑐</m:t>
                        </m:r>
                        <m:r>
                          <a:rPr lang="en-US" altLang="zh-CN" i="1" baseline="-25000">
                            <a:solidFill>
                              <a:schemeClr val="folHlink"/>
                            </a:solidFill>
                            <a:latin typeface="Cambria Math" charset="0"/>
                            <a:ea typeface="宋体" charset="0"/>
                            <a:cs typeface="Cambria Math" charset="0"/>
                          </a:rPr>
                          <m:t>𝑖</m:t>
                        </m:r>
                      </m:e>
                    </m:nary>
                  </m:oMath>
                </a14:m>
                <a:endParaRPr lang="en-US" altLang="zh-CN">
                  <a:solidFill>
                    <a:schemeClr val="folHlink"/>
                  </a:solidFill>
                  <a:latin typeface="Times New Roman Regular" panose="02020503050405090304" charset="0"/>
                  <a:cs typeface="Times New Roman Regular" panose="02020503050405090304" charset="0"/>
                </a:endParaRPr>
              </a:p>
              <a:p>
                <a:pPr lvl="1" eaLnBrk="1" hangingPunct="1"/>
                <a:r>
                  <a:rPr lang="en-US" altLang="zh-CN" sz="2400">
                    <a:latin typeface="Times New Roman" panose="02020503050405090304" pitchFamily="18" charset="0"/>
                  </a:rPr>
                  <a:t>p</a:t>
                </a:r>
                <a:r>
                  <a:rPr lang="en-US" altLang="zh-CN" sz="2400" baseline="-25000">
                    <a:latin typeface="Times New Roman" panose="02020503050405090304" pitchFamily="18" charset="0"/>
                  </a:rPr>
                  <a:t>i </a:t>
                </a:r>
                <a:r>
                  <a:rPr lang="zh-CN" altLang="en-US" sz="2400">
                    <a:latin typeface="Times New Roman" panose="02020503050405090304" pitchFamily="18" charset="0"/>
                    <a:sym typeface="+mn-ea"/>
                  </a:rPr>
                  <a:t>：查找第</a:t>
                </a:r>
                <a:r>
                  <a:rPr lang="en-US" altLang="zh-CN" sz="2400">
                    <a:latin typeface="Times New Roman" panose="02020503050405090304" pitchFamily="18" charset="0"/>
                    <a:sym typeface="+mn-ea"/>
                  </a:rPr>
                  <a:t>i</a:t>
                </a:r>
                <a:r>
                  <a:rPr lang="zh-CN" altLang="en-US" sz="2400">
                    <a:latin typeface="Times New Roman" panose="02020503050405090304" pitchFamily="18" charset="0"/>
                    <a:sym typeface="+mn-ea"/>
                  </a:rPr>
                  <a:t>个记录的概率，等概率为</a:t>
                </a:r>
                <a:r>
                  <a:rPr lang="en-US" altLang="zh-CN" sz="2400">
                    <a:latin typeface="Times New Roman" panose="02020503050405090304" pitchFamily="18" charset="0"/>
                    <a:sym typeface="+mn-ea"/>
                  </a:rPr>
                  <a:t>1/n</a:t>
                </a:r>
                <a:r>
                  <a:rPr lang="en-US" altLang="zh-CN" sz="2400" baseline="-25000">
                    <a:latin typeface="Times New Roman" panose="02020503050405090304" pitchFamily="18" charset="0"/>
                  </a:rPr>
                  <a:t> </a:t>
                </a:r>
                <a:endParaRPr lang="en-US" altLang="zh-CN" sz="2400" baseline="-25000">
                  <a:latin typeface="Times New Roman" panose="02020503050405090304" pitchFamily="18" charset="0"/>
                </a:endParaRPr>
              </a:p>
              <a:p>
                <a:pPr lvl="1" eaLnBrk="1" hangingPunct="1"/>
                <a:r>
                  <a:rPr lang="en-US" altLang="zh-CN" sz="2400">
                    <a:latin typeface="Times New Roman" panose="02020503050405090304" pitchFamily="18" charset="0"/>
                    <a:sym typeface="+mn-ea"/>
                  </a:rPr>
                  <a:t>c</a:t>
                </a:r>
                <a:r>
                  <a:rPr lang="en-US" altLang="zh-CN" sz="2400" baseline="-25000">
                    <a:latin typeface="Times New Roman" panose="02020503050405090304" pitchFamily="18" charset="0"/>
                    <a:sym typeface="+mn-ea"/>
                  </a:rPr>
                  <a:t>i</a:t>
                </a:r>
                <a:r>
                  <a:rPr lang="en-US" altLang="zh-CN" sz="2400" baseline="-25000">
                    <a:latin typeface="Times New Roman" panose="02020503050405090304" pitchFamily="18" charset="0"/>
                  </a:rPr>
                  <a:t>  </a:t>
                </a:r>
                <a:r>
                  <a:rPr lang="zh-CN" altLang="en-US" sz="2400">
                    <a:latin typeface="Times New Roman" panose="02020503050405090304" pitchFamily="18" charset="0"/>
                    <a:sym typeface="+mn-ea"/>
                  </a:rPr>
                  <a:t>：查找第</a:t>
                </a:r>
                <a:r>
                  <a:rPr lang="en-US" altLang="zh-CN" sz="2400">
                    <a:latin typeface="Times New Roman" panose="02020503050405090304" pitchFamily="18" charset="0"/>
                    <a:sym typeface="+mn-ea"/>
                  </a:rPr>
                  <a:t>i</a:t>
                </a:r>
                <a:r>
                  <a:rPr lang="zh-CN" altLang="en-US" sz="2400">
                    <a:latin typeface="Times New Roman" panose="02020503050405090304" pitchFamily="18" charset="0"/>
                    <a:sym typeface="+mn-ea"/>
                  </a:rPr>
                  <a:t>个记录的比较次数</a:t>
                </a:r>
                <a:endParaRPr lang="zh-CN" altLang="en-US" sz="2400">
                  <a:latin typeface="Times New Roman" panose="02020503050405090304" pitchFamily="18" charset="0"/>
                  <a:sym typeface="+mn-ea"/>
                </a:endParaRPr>
              </a:p>
              <a:p>
                <a:pPr marL="457200" lvl="1" indent="0" eaLnBrk="1" hangingPunct="1">
                  <a:buNone/>
                </a:pPr>
                <a:endParaRPr lang="zh-CN" altLang="en-US" sz="2400">
                  <a:latin typeface="Times New Roman" panose="02020503050405090304" pitchFamily="18" charset="0"/>
                </a:endParaRPr>
              </a:p>
              <a:p>
                <a:pPr eaLnBrk="1" hangingPunct="1"/>
                <a:r>
                  <a:rPr lang="zh-CN" altLang="en-US" sz="2400">
                    <a:latin typeface="Times New Roman" panose="02020503050405090304" pitchFamily="18" charset="0"/>
                  </a:rPr>
                  <a:t>查找成功的</a:t>
                </a:r>
                <a:r>
                  <a:rPr lang="en-US" altLang="zh-CN" sz="2400">
                    <a:latin typeface="Times New Roman" panose="02020503050405090304" pitchFamily="18" charset="0"/>
                  </a:rPr>
                  <a:t>ASL</a:t>
                </a:r>
                <a:r>
                  <a:rPr lang="zh-CN" altLang="en-US" sz="2400">
                    <a:latin typeface="Times New Roman" panose="02020503050405090304" pitchFamily="18" charset="0"/>
                  </a:rPr>
                  <a:t> </a:t>
                </a:r>
                <a:r>
                  <a:rPr lang="en-US" altLang="zh-CN" sz="2400" b="1" i="1">
                    <a:latin typeface="Times New Roman Bold Italic" panose="02020503050405090304" charset="0"/>
                    <a:cs typeface="Times New Roman Bold Italic" panose="02020503050405090304" charset="0"/>
                  </a:rPr>
                  <a:t>VS</a:t>
                </a:r>
                <a:r>
                  <a:rPr lang="en-US" altLang="zh-CN" sz="2400">
                    <a:latin typeface="Times New Roman" panose="02020503050405090304" pitchFamily="18" charset="0"/>
                  </a:rPr>
                  <a:t> </a:t>
                </a:r>
                <a:r>
                  <a:rPr lang="zh-CN" altLang="en-US" sz="2400">
                    <a:latin typeface="Times New Roman" panose="02020503050405090304" pitchFamily="18" charset="0"/>
                  </a:rPr>
                  <a:t>查找失败的</a:t>
                </a:r>
                <a:r>
                  <a:rPr lang="en-US" altLang="zh-CN" sz="2400">
                    <a:latin typeface="Times New Roman" panose="02020503050405090304" pitchFamily="18" charset="0"/>
                  </a:rPr>
                  <a:t>ASL</a:t>
                </a:r>
                <a:endParaRPr lang="en-US" altLang="zh-CN" sz="2400">
                  <a:latin typeface="Times New Roman" panose="02020503050405090304" pitchFamily="18" charset="0"/>
                </a:endParaRPr>
              </a:p>
              <a:p>
                <a:pPr eaLnBrk="1" hangingPunct="1"/>
                <a:r>
                  <a:rPr lang="zh-CN" altLang="en-US" sz="2400">
                    <a:latin typeface="Times New Roman" panose="02020503050405090304" pitchFamily="18" charset="0"/>
                  </a:rPr>
                  <a:t>可单独求解，也可加和</a:t>
                </a:r>
                <a:endParaRPr lang="en-US" altLang="zh-CN" sz="2400">
                  <a:latin typeface="Times New Roman" panose="02020503050405090304" pitchFamily="18" charset="0"/>
                </a:endParaRPr>
              </a:p>
              <a:p>
                <a:pPr eaLnBrk="1" hangingPunct="1"/>
                <a:r>
                  <a:rPr lang="zh-CN" altLang="en-US" sz="2400">
                    <a:latin typeface="Times New Roman" panose="02020503050405090304" pitchFamily="18" charset="0"/>
                  </a:rPr>
                  <a:t>总的</a:t>
                </a:r>
                <a:r>
                  <a:rPr lang="en-US" altLang="zh-CN" sz="2400">
                    <a:latin typeface="Times New Roman" panose="02020503050405090304" pitchFamily="18" charset="0"/>
                  </a:rPr>
                  <a:t>ASL=</a:t>
                </a:r>
                <a:r>
                  <a:rPr lang="zh-CN" altLang="en-US" sz="2400">
                    <a:latin typeface="Times New Roman" panose="02020503050405090304" pitchFamily="18" charset="0"/>
                    <a:sym typeface="+mn-ea"/>
                  </a:rPr>
                  <a:t>查找成功的</a:t>
                </a:r>
                <a:r>
                  <a:rPr lang="en-US" altLang="zh-CN" sz="2400">
                    <a:latin typeface="Times New Roman" panose="02020503050405090304" pitchFamily="18" charset="0"/>
                    <a:sym typeface="+mn-ea"/>
                  </a:rPr>
                  <a:t>ASL</a:t>
                </a:r>
                <a:r>
                  <a:rPr lang="zh-CN" altLang="en-US" sz="2400">
                    <a:latin typeface="Times New Roman" panose="02020503050405090304" pitchFamily="18" charset="0"/>
                    <a:sym typeface="+mn-ea"/>
                  </a:rPr>
                  <a:t> </a:t>
                </a:r>
                <a:r>
                  <a:rPr lang="en-US" altLang="zh-CN" sz="2400" b="1" i="1">
                    <a:latin typeface="Times New Roman Bold Italic" panose="02020503050405090304" charset="0"/>
                    <a:cs typeface="Times New Roman Bold Italic" panose="02020503050405090304" charset="0"/>
                    <a:sym typeface="+mn-ea"/>
                  </a:rPr>
                  <a:t>+</a:t>
                </a:r>
                <a:r>
                  <a:rPr lang="en-US" altLang="zh-CN" sz="2400">
                    <a:latin typeface="Times New Roman" panose="02020503050405090304" pitchFamily="18" charset="0"/>
                    <a:sym typeface="+mn-ea"/>
                  </a:rPr>
                  <a:t> </a:t>
                </a:r>
                <a:r>
                  <a:rPr lang="zh-CN" altLang="en-US" sz="2400">
                    <a:latin typeface="Times New Roman" panose="02020503050405090304" pitchFamily="18" charset="0"/>
                    <a:sym typeface="+mn-ea"/>
                  </a:rPr>
                  <a:t>查找失败的</a:t>
                </a:r>
                <a:r>
                  <a:rPr lang="en-US" altLang="zh-CN" sz="2400">
                    <a:latin typeface="Times New Roman" panose="02020503050405090304" pitchFamily="18" charset="0"/>
                    <a:sym typeface="+mn-ea"/>
                  </a:rPr>
                  <a:t>ASL</a:t>
                </a:r>
                <a:endParaRPr lang="en-US" altLang="zh-CN" sz="2400">
                  <a:latin typeface="Times New Roman" panose="02020503050405090304" pitchFamily="18" charset="0"/>
                </a:endParaRPr>
              </a:p>
              <a:p>
                <a:pPr eaLnBrk="1" hangingPunct="1"/>
                <a:endParaRPr lang="en-US" altLang="zh-CN" sz="2400">
                  <a:latin typeface="Times New Roman" panose="02020503050405090304" pitchFamily="18" charset="0"/>
                </a:endParaRPr>
              </a:p>
            </p:txBody>
          </p:sp>
        </mc:Choice>
        <mc:Fallback>
          <p:sp>
            <p:nvSpPr>
              <p:cNvPr id="1042435" name="Rectangle 3"/>
              <p:cNvSpPr>
                <a:spLocks noRot="1" noChangeAspect="1" noMove="1" noResize="1" noEditPoints="1" noAdjustHandles="1" noChangeArrowheads="1" noChangeShapeType="1" noTextEdit="1"/>
              </p:cNvSpPr>
              <p:nvPr>
                <p:ph type="body" idx="4294967295"/>
              </p:nvPr>
            </p:nvSpPr>
            <p:spPr>
              <a:xfrm>
                <a:off x="468313" y="1268413"/>
                <a:ext cx="8091487" cy="4392612"/>
              </a:xfrm>
              <a:blipFill rotWithShape="1">
                <a:blip r:embed="rId1"/>
                <a:stretch>
                  <a:fillRect l="-4" t="-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2435">
                                            <p:txEl>
                                              <p:pRg st="0" end="0"/>
                                            </p:txEl>
                                          </p:spTgt>
                                        </p:tgtEl>
                                        <p:attrNameLst>
                                          <p:attrName>style.visibility</p:attrName>
                                        </p:attrNameLst>
                                      </p:cBhvr>
                                      <p:to>
                                        <p:strVal val="visible"/>
                                      </p:to>
                                    </p:set>
                                    <p:anim calcmode="lin" valueType="num">
                                      <p:cBhvr additive="base">
                                        <p:cTn id="7" dur="500" fill="hold"/>
                                        <p:tgtEl>
                                          <p:spTgt spid="1042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24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2435">
                                            <p:txEl>
                                              <p:pRg st="1" end="1"/>
                                            </p:txEl>
                                          </p:spTgt>
                                        </p:tgtEl>
                                        <p:attrNameLst>
                                          <p:attrName>style.visibility</p:attrName>
                                        </p:attrNameLst>
                                      </p:cBhvr>
                                      <p:to>
                                        <p:strVal val="visible"/>
                                      </p:to>
                                    </p:set>
                                    <p:anim calcmode="lin" valueType="num">
                                      <p:cBhvr additive="base">
                                        <p:cTn id="12" dur="500" fill="hold"/>
                                        <p:tgtEl>
                                          <p:spTgt spid="10424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243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2435">
                                            <p:txEl>
                                              <p:pRg st="2" end="2"/>
                                            </p:txEl>
                                          </p:spTgt>
                                        </p:tgtEl>
                                        <p:attrNameLst>
                                          <p:attrName>style.visibility</p:attrName>
                                        </p:attrNameLst>
                                      </p:cBhvr>
                                      <p:to>
                                        <p:strVal val="visible"/>
                                      </p:to>
                                    </p:set>
                                    <p:anim calcmode="lin" valueType="num">
                                      <p:cBhvr additive="base">
                                        <p:cTn id="17" dur="500" fill="hold"/>
                                        <p:tgtEl>
                                          <p:spTgt spid="1042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243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42435">
                                            <p:txEl>
                                              <p:pRg st="4" end="4"/>
                                            </p:txEl>
                                          </p:spTgt>
                                        </p:tgtEl>
                                        <p:attrNameLst>
                                          <p:attrName>style.visibility</p:attrName>
                                        </p:attrNameLst>
                                      </p:cBhvr>
                                      <p:to>
                                        <p:strVal val="visible"/>
                                      </p:to>
                                    </p:set>
                                    <p:anim calcmode="lin" valueType="num">
                                      <p:cBhvr additive="base">
                                        <p:cTn id="22" dur="500" fill="hold"/>
                                        <p:tgtEl>
                                          <p:spTgt spid="104243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2435">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42435">
                                            <p:txEl>
                                              <p:pRg st="5" end="5"/>
                                            </p:txEl>
                                          </p:spTgt>
                                        </p:tgtEl>
                                        <p:attrNameLst>
                                          <p:attrName>style.visibility</p:attrName>
                                        </p:attrNameLst>
                                      </p:cBhvr>
                                      <p:to>
                                        <p:strVal val="visible"/>
                                      </p:to>
                                    </p:set>
                                    <p:anim calcmode="lin" valueType="num">
                                      <p:cBhvr additive="base">
                                        <p:cTn id="27" dur="500" fill="hold"/>
                                        <p:tgtEl>
                                          <p:spTgt spid="10424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2435">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42435">
                                            <p:txEl>
                                              <p:pRg st="6" end="6"/>
                                            </p:txEl>
                                          </p:spTgt>
                                        </p:tgtEl>
                                        <p:attrNameLst>
                                          <p:attrName>style.visibility</p:attrName>
                                        </p:attrNameLst>
                                      </p:cBhvr>
                                      <p:to>
                                        <p:strVal val="visible"/>
                                      </p:to>
                                    </p:set>
                                    <p:anim calcmode="lin" valueType="num">
                                      <p:cBhvr additive="base">
                                        <p:cTn id="32" dur="500" fill="hold"/>
                                        <p:tgtEl>
                                          <p:spTgt spid="1042435">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42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B9B9B42-AED9-4F9F-9D1E-1DB0DF9CEE6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508E4EDC-EC41-4F6C-9B91-32A852CB589A}" type="datetime7">
              <a:rPr kumimoji="1" lang="zh-CN" altLang="en-US" sz="1200">
                <a:latin typeface="+mn-ea"/>
              </a:rPr>
            </a:fld>
            <a:endParaRPr kumimoji="1" lang="en-US" altLang="zh-CN" sz="1200">
              <a:latin typeface="+mn-ea"/>
            </a:endParaRPr>
          </a:p>
        </p:txBody>
      </p:sp>
      <p:sp>
        <p:nvSpPr>
          <p:cNvPr id="47108"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7109" name="Rectangle 3"/>
          <p:cNvSpPr>
            <a:spLocks noGrp="1" noChangeArrowheads="1"/>
          </p:cNvSpPr>
          <p:nvPr>
            <p:ph type="body" idx="4294967295"/>
          </p:nvPr>
        </p:nvSpPr>
        <p:spPr>
          <a:xfrm>
            <a:off x="531813" y="1724025"/>
            <a:ext cx="8091487" cy="4308475"/>
          </a:xfrm>
          <a:solidFill>
            <a:srgbClr val="CCECFF"/>
          </a:solidFill>
        </p:spPr>
        <p:txBody>
          <a:bodyPr/>
          <a:lstStyle/>
          <a:p>
            <a:pPr eaLnBrk="1" hangingPunct="1">
              <a:lnSpc>
                <a:spcPct val="90000"/>
              </a:lnSpc>
              <a:buFont typeface="Wingdings" panose="05000000000000000000" pitchFamily="2" charset="2"/>
              <a:buNone/>
            </a:pPr>
            <a:r>
              <a:rPr lang="en-US" altLang="zh-CN" sz="2800">
                <a:latin typeface="Times New Roman" panose="02020503050405090304" pitchFamily="18" charset="0"/>
              </a:rPr>
              <a:t>class element {</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friend void main(void);</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public:</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operator </a:t>
            </a:r>
            <a:r>
              <a:rPr lang="en-US" altLang="zh-CN" sz="2800">
                <a:solidFill>
                  <a:schemeClr val="hlink"/>
                </a:solidFill>
                <a:latin typeface="Times New Roman" panose="02020503050405090304" pitchFamily="18" charset="0"/>
              </a:rPr>
              <a:t>long</a:t>
            </a:r>
            <a:r>
              <a:rPr lang="en-US" altLang="zh-CN" sz="2800">
                <a:latin typeface="Times New Roman" panose="02020503050405090304" pitchFamily="18" charset="0"/>
              </a:rPr>
              <a:t>() const {return </a:t>
            </a:r>
            <a:r>
              <a:rPr lang="en-US" altLang="zh-CN" sz="2800">
                <a:solidFill>
                  <a:schemeClr val="hlink"/>
                </a:solidFill>
                <a:latin typeface="Times New Roman" panose="02020503050405090304" pitchFamily="18" charset="0"/>
              </a:rPr>
              <a:t>key</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element&amp; operator </a:t>
            </a:r>
            <a:r>
              <a:rPr lang="en-US" altLang="zh-CN" sz="2800">
                <a:solidFill>
                  <a:schemeClr val="hlink"/>
                </a:solidFill>
                <a:latin typeface="Times New Roman" panose="02020503050405090304" pitchFamily="18" charset="0"/>
              </a:rPr>
              <a:t>=</a:t>
            </a:r>
            <a:r>
              <a:rPr lang="en-US" altLang="zh-CN" sz="2800">
                <a:latin typeface="Times New Roman" panose="02020503050405090304" pitchFamily="18" charset="0"/>
              </a:rPr>
              <a:t>(long y)</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{key = y; return *this;}</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private:</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int data;</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      long key;</a:t>
            </a:r>
            <a:endParaRPr lang="en-US" altLang="zh-CN" sz="28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800">
                <a:latin typeface="Times New Roman" panose="02020503050405090304" pitchFamily="18" charset="0"/>
              </a:rPr>
              <a:t>};//</a:t>
            </a:r>
            <a:r>
              <a:rPr lang="zh-CN" altLang="en-US" sz="2800">
                <a:latin typeface="Times New Roman" panose="02020503050405090304" pitchFamily="18" charset="0"/>
              </a:rPr>
              <a:t>程序</a:t>
            </a:r>
            <a:r>
              <a:rPr lang="en-US" altLang="zh-CN" sz="2800">
                <a:latin typeface="Times New Roman" panose="02020503050405090304" pitchFamily="18" charset="0"/>
              </a:rPr>
              <a:t>7-7</a:t>
            </a:r>
            <a:r>
              <a:rPr lang="zh-CN" altLang="en-US" sz="2800">
                <a:latin typeface="Times New Roman" panose="02020503050405090304" pitchFamily="18" charset="0"/>
              </a:rPr>
              <a:t>跳表的操作符重载</a:t>
            </a:r>
            <a:endParaRPr lang="zh-CN" altLang="en-US" sz="2800">
              <a:latin typeface="Times New Roman" panose="0202050305040509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A8B3623B-8D1B-4BF8-81D6-4448825FB6E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4F489711-C8E9-4F42-B0B2-DEAD6E76804C}" type="datetime7">
              <a:rPr kumimoji="1" lang="zh-CN" altLang="en-US" sz="1200">
                <a:latin typeface="+mn-ea"/>
              </a:rPr>
            </a:fld>
            <a:endParaRPr kumimoji="1" lang="en-US" altLang="zh-CN" sz="1200">
              <a:latin typeface="+mn-ea"/>
            </a:endParaRPr>
          </a:p>
        </p:txBody>
      </p:sp>
      <p:sp>
        <p:nvSpPr>
          <p:cNvPr id="48132"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48133" name="Rectangle 3"/>
          <p:cNvSpPr>
            <a:spLocks noGrp="1" noChangeArrowheads="1"/>
          </p:cNvSpPr>
          <p:nvPr>
            <p:ph type="body" idx="4294967295"/>
          </p:nvPr>
        </p:nvSpPr>
        <p:spPr>
          <a:xfrm>
            <a:off x="328613" y="1484313"/>
            <a:ext cx="8486775" cy="5184775"/>
          </a:xfrm>
          <a:noFill/>
        </p:spPr>
        <p:txBody>
          <a:bodyPr/>
          <a:lstStyle/>
          <a:p>
            <a:pPr eaLnBrk="1" hangingPunct="1">
              <a:lnSpc>
                <a:spcPct val="80000"/>
              </a:lnSpc>
            </a:pPr>
            <a:r>
              <a:rPr lang="en-US" altLang="zh-CN" sz="2800">
                <a:latin typeface="Times New Roman" panose="02020503050405090304" pitchFamily="18" charset="0"/>
              </a:rPr>
              <a:t>SkipList</a:t>
            </a:r>
            <a:r>
              <a:rPr lang="zh-CN" altLang="en-US" sz="2800">
                <a:latin typeface="Times New Roman" panose="02020503050405090304" pitchFamily="18" charset="0"/>
              </a:rPr>
              <a:t>类有两个搜索函数</a:t>
            </a:r>
            <a:r>
              <a:rPr lang="en-US" altLang="zh-CN" sz="2800">
                <a:latin typeface="Times New Roman" panose="02020503050405090304" pitchFamily="18" charset="0"/>
              </a:rPr>
              <a:t>(</a:t>
            </a:r>
            <a:r>
              <a:rPr lang="zh-CN" altLang="en-US" sz="2800">
                <a:latin typeface="Times New Roman" panose="02020503050405090304" pitchFamily="18" charset="0"/>
              </a:rPr>
              <a:t>见程序</a:t>
            </a:r>
            <a:r>
              <a:rPr lang="en-US" altLang="zh-CN" sz="2800">
                <a:latin typeface="Times New Roman" panose="02020503050405090304" pitchFamily="18" charset="0"/>
              </a:rPr>
              <a:t>7-8)</a:t>
            </a:r>
            <a:r>
              <a:rPr lang="zh-CN" altLang="en-US" sz="2800">
                <a:latin typeface="Times New Roman" panose="02020503050405090304" pitchFamily="18" charset="0"/>
              </a:rPr>
              <a:t>。当需要定位一个值为</a:t>
            </a:r>
            <a:r>
              <a:rPr lang="en-US" altLang="zh-CN" sz="2800">
                <a:latin typeface="Times New Roman" panose="02020503050405090304" pitchFamily="18" charset="0"/>
              </a:rPr>
              <a:t>k</a:t>
            </a:r>
            <a:r>
              <a:rPr lang="zh-CN" altLang="en-US" sz="2800">
                <a:latin typeface="Times New Roman" panose="02020503050405090304" pitchFamily="18" charset="0"/>
              </a:rPr>
              <a:t>的元素时，可用共享成员函数</a:t>
            </a:r>
            <a:r>
              <a:rPr lang="en-US" altLang="zh-CN" sz="2800">
                <a:latin typeface="Times New Roman" panose="02020503050405090304" pitchFamily="18" charset="0"/>
              </a:rPr>
              <a:t>Search</a:t>
            </a:r>
            <a:r>
              <a:rPr lang="zh-CN" altLang="en-US" sz="2800">
                <a:latin typeface="Times New Roman" panose="02020503050405090304" pitchFamily="18" charset="0"/>
              </a:rPr>
              <a:t>。若找到要搜索的元素，则将该元素返回到</a:t>
            </a:r>
            <a:r>
              <a:rPr lang="en-US" altLang="zh-CN" sz="2800">
                <a:latin typeface="Times New Roman" panose="02020503050405090304" pitchFamily="18" charset="0"/>
              </a:rPr>
              <a:t>e</a:t>
            </a:r>
            <a:r>
              <a:rPr lang="zh-CN" altLang="en-US" sz="2800">
                <a:latin typeface="Times New Roman" panose="02020503050405090304" pitchFamily="18" charset="0"/>
              </a:rPr>
              <a:t>中，并返回</a:t>
            </a:r>
            <a:r>
              <a:rPr lang="en-US" altLang="zh-CN" sz="2800">
                <a:latin typeface="Times New Roman" panose="02020503050405090304" pitchFamily="18" charset="0"/>
              </a:rPr>
              <a:t>true</a:t>
            </a:r>
            <a:r>
              <a:rPr lang="zh-CN" altLang="en-US" sz="2800">
                <a:latin typeface="Times New Roman" panose="02020503050405090304" pitchFamily="18" charset="0"/>
              </a:rPr>
              <a:t>，否则返回</a:t>
            </a:r>
            <a:r>
              <a:rPr lang="en-US" altLang="zh-CN" sz="2800">
                <a:latin typeface="Times New Roman" panose="02020503050405090304" pitchFamily="18" charset="0"/>
              </a:rPr>
              <a:t>false</a:t>
            </a:r>
            <a:r>
              <a:rPr lang="zh-CN" altLang="en-US" sz="2800">
                <a:latin typeface="Times New Roman" panose="02020503050405090304" pitchFamily="18" charset="0"/>
              </a:rPr>
              <a:t>。</a:t>
            </a:r>
            <a:endParaRPr lang="zh-CN" altLang="en-US" sz="2800">
              <a:latin typeface="Times New Roman" panose="02020503050405090304" pitchFamily="18" charset="0"/>
            </a:endParaRPr>
          </a:p>
          <a:p>
            <a:pPr eaLnBrk="1" hangingPunct="1">
              <a:lnSpc>
                <a:spcPct val="80000"/>
              </a:lnSpc>
            </a:pPr>
            <a:r>
              <a:rPr lang="en-US" altLang="zh-CN" sz="2800">
                <a:latin typeface="Times New Roman" panose="02020503050405090304" pitchFamily="18" charset="0"/>
              </a:rPr>
              <a:t>Search</a:t>
            </a:r>
            <a:r>
              <a:rPr lang="zh-CN" altLang="en-US" sz="2800">
                <a:latin typeface="Times New Roman" panose="02020503050405090304" pitchFamily="18" charset="0"/>
              </a:rPr>
              <a:t>从最高级链（</a:t>
            </a:r>
            <a:r>
              <a:rPr lang="en-US" altLang="zh-CN" sz="2800">
                <a:latin typeface="Times New Roman" panose="02020503050405090304" pitchFamily="18" charset="0"/>
              </a:rPr>
              <a:t>Levels</a:t>
            </a:r>
            <a:r>
              <a:rPr lang="zh-CN" altLang="en-US" sz="2800">
                <a:latin typeface="Times New Roman" panose="02020503050405090304" pitchFamily="18" charset="0"/>
              </a:rPr>
              <a:t>级，仅含一个元素）开始查找，一直到</a:t>
            </a:r>
            <a:r>
              <a:rPr lang="en-US" altLang="zh-CN" sz="2800">
                <a:latin typeface="Times New Roman" panose="02020503050405090304" pitchFamily="18" charset="0"/>
              </a:rPr>
              <a:t>0</a:t>
            </a:r>
            <a:r>
              <a:rPr lang="zh-CN" altLang="en-US" sz="2800">
                <a:latin typeface="Times New Roman" panose="02020503050405090304" pitchFamily="18" charset="0"/>
              </a:rPr>
              <a:t>级链。在每一级链中尽可能地逼近要查找的元素。当从</a:t>
            </a:r>
            <a:r>
              <a:rPr lang="en-US" altLang="zh-CN" sz="2800">
                <a:latin typeface="Times New Roman" panose="02020503050405090304" pitchFamily="18" charset="0"/>
              </a:rPr>
              <a:t>for</a:t>
            </a:r>
            <a:r>
              <a:rPr lang="zh-CN" altLang="en-US" sz="2800">
                <a:latin typeface="Times New Roman" panose="02020503050405090304" pitchFamily="18" charset="0"/>
              </a:rPr>
              <a:t>循环退出时，正好处在欲寻找元素的左边。与</a:t>
            </a:r>
            <a:r>
              <a:rPr lang="en-US" altLang="zh-CN" sz="2800">
                <a:latin typeface="Times New Roman" panose="02020503050405090304" pitchFamily="18" charset="0"/>
              </a:rPr>
              <a:t>0</a:t>
            </a:r>
            <a:r>
              <a:rPr lang="zh-CN" altLang="en-US" sz="2800">
                <a:latin typeface="Times New Roman" panose="02020503050405090304" pitchFamily="18" charset="0"/>
              </a:rPr>
              <a:t>级链中的下一个元素进行比较，即可确定要找的元素是否在跳表中。</a:t>
            </a:r>
            <a:endParaRPr lang="zh-CN" altLang="en-US" sz="2800">
              <a:latin typeface="Times New Roman" panose="02020503050405090304" pitchFamily="18" charset="0"/>
            </a:endParaRPr>
          </a:p>
          <a:p>
            <a:pPr eaLnBrk="1" hangingPunct="1">
              <a:lnSpc>
                <a:spcPct val="80000"/>
              </a:lnSpc>
            </a:pPr>
            <a:r>
              <a:rPr lang="zh-CN" altLang="en-US" sz="2800">
                <a:latin typeface="Times New Roman" panose="02020503050405090304" pitchFamily="18" charset="0"/>
              </a:rPr>
              <a:t>第二个搜索函数为私有成员函数</a:t>
            </a:r>
            <a:r>
              <a:rPr lang="en-US" altLang="zh-CN" sz="2800">
                <a:latin typeface="Times New Roman" panose="02020503050405090304" pitchFamily="18" charset="0"/>
              </a:rPr>
              <a:t>SaveSearch</a:t>
            </a:r>
            <a:r>
              <a:rPr lang="zh-CN" altLang="en-US" sz="2800">
                <a:latin typeface="Times New Roman" panose="02020503050405090304" pitchFamily="18" charset="0"/>
              </a:rPr>
              <a:t>，由插入和删除操作来调用。</a:t>
            </a:r>
            <a:r>
              <a:rPr lang="en-US" altLang="zh-CN" sz="2800">
                <a:latin typeface="Times New Roman" panose="02020503050405090304" pitchFamily="18" charset="0"/>
              </a:rPr>
              <a:t>SaveSearch</a:t>
            </a:r>
            <a:r>
              <a:rPr lang="zh-CN" altLang="en-US" sz="2800">
                <a:latin typeface="Times New Roman" panose="02020503050405090304" pitchFamily="18" charset="0"/>
              </a:rPr>
              <a:t>不仅包含了</a:t>
            </a:r>
            <a:r>
              <a:rPr lang="en-US" altLang="zh-CN" sz="2800">
                <a:latin typeface="Times New Roman" panose="02020503050405090304" pitchFamily="18" charset="0"/>
              </a:rPr>
              <a:t>Search</a:t>
            </a:r>
            <a:r>
              <a:rPr lang="zh-CN" altLang="en-US" sz="2800">
                <a:latin typeface="Times New Roman" panose="02020503050405090304" pitchFamily="18" charset="0"/>
              </a:rPr>
              <a:t>的功能，而且可把每一级中遇到的最后一个节点存放在数组</a:t>
            </a:r>
            <a:r>
              <a:rPr lang="en-US" altLang="zh-CN" sz="2800">
                <a:solidFill>
                  <a:schemeClr val="hlink"/>
                </a:solidFill>
                <a:latin typeface="Times New Roman" panose="02020503050405090304" pitchFamily="18" charset="0"/>
              </a:rPr>
              <a:t>last</a:t>
            </a:r>
            <a:r>
              <a:rPr lang="zh-CN" altLang="en-US" sz="2800">
                <a:latin typeface="Times New Roman" panose="02020503050405090304" pitchFamily="18" charset="0"/>
              </a:rPr>
              <a:t>之中。</a:t>
            </a:r>
            <a:endParaRPr lang="zh-CN" altLang="en-US" sz="2800">
              <a:latin typeface="Times New Roman" panose="0202050305040509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AE11A84-380E-4678-8A62-4644A8169A63}"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BC29F9C-7508-4822-8B01-3D03A823870E}" type="datetime7">
              <a:rPr kumimoji="1" lang="zh-CN" altLang="en-US" sz="1200">
                <a:latin typeface="+mn-ea"/>
              </a:rPr>
            </a:fld>
            <a:endParaRPr kumimoji="1" lang="en-US" altLang="zh-CN" sz="1200">
              <a:latin typeface="+mn-ea"/>
            </a:endParaRPr>
          </a:p>
        </p:txBody>
      </p:sp>
      <p:sp>
        <p:nvSpPr>
          <p:cNvPr id="49156"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49157" name="Rectangle 3"/>
          <p:cNvSpPr>
            <a:spLocks noGrp="1" noChangeArrowheads="1"/>
          </p:cNvSpPr>
          <p:nvPr>
            <p:ph type="body" idx="4294967295"/>
          </p:nvPr>
        </p:nvSpPr>
        <p:spPr>
          <a:xfrm>
            <a:off x="323850" y="333375"/>
            <a:ext cx="8486775" cy="6264275"/>
          </a:xfrm>
          <a:solidFill>
            <a:srgbClr val="CCECFF"/>
          </a:solidFill>
        </p:spPr>
        <p:txBody>
          <a:bodyPr/>
          <a:lstStyle/>
          <a:p>
            <a:pPr eaLnBrk="1" hangingPunct="1">
              <a:lnSpc>
                <a:spcPct val="90000"/>
              </a:lnSpc>
              <a:buFont typeface="Wingdings" panose="05000000000000000000" pitchFamily="2" charset="2"/>
              <a:buNone/>
            </a:pPr>
            <a:r>
              <a:rPr lang="en-US" altLang="zh-CN" sz="2400">
                <a:latin typeface="Times New Roman" panose="02020503050405090304" pitchFamily="18" charset="0"/>
              </a:rPr>
              <a:t>template&lt;class E, class K&gt;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bool SkipList&lt;E,K&gt;::</a:t>
            </a:r>
            <a:r>
              <a:rPr lang="en-US" altLang="zh-CN" sz="2400">
                <a:solidFill>
                  <a:schemeClr val="hlink"/>
                </a:solidFill>
                <a:latin typeface="Times New Roman" panose="02020503050405090304" pitchFamily="18" charset="0"/>
              </a:rPr>
              <a:t>Search</a:t>
            </a:r>
            <a:r>
              <a:rPr lang="en-US" altLang="zh-CN" sz="2400">
                <a:latin typeface="Times New Roman" panose="02020503050405090304" pitchFamily="18" charset="0"/>
              </a:rPr>
              <a:t>(const K&amp; </a:t>
            </a:r>
            <a:r>
              <a:rPr lang="en-US" altLang="zh-CN" sz="2400">
                <a:solidFill>
                  <a:schemeClr val="hlink"/>
                </a:solidFill>
                <a:latin typeface="Times New Roman" panose="02020503050405090304" pitchFamily="18" charset="0"/>
              </a:rPr>
              <a:t>k</a:t>
            </a:r>
            <a:r>
              <a:rPr lang="en-US" altLang="zh-CN" sz="2400">
                <a:latin typeface="Times New Roman" panose="02020503050405090304" pitchFamily="18" charset="0"/>
              </a:rPr>
              <a:t>, E&amp; </a:t>
            </a:r>
            <a:r>
              <a:rPr lang="en-US" altLang="zh-CN" sz="2400">
                <a:solidFill>
                  <a:schemeClr val="hlink"/>
                </a:solidFill>
                <a:latin typeface="Times New Roman" panose="02020503050405090304" pitchFamily="18" charset="0"/>
              </a:rPr>
              <a:t>e</a:t>
            </a:r>
            <a:r>
              <a:rPr lang="en-US" altLang="zh-CN" sz="2400">
                <a:latin typeface="Times New Roman" panose="02020503050405090304" pitchFamily="18" charset="0"/>
              </a:rPr>
              <a:t>) const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Search for element that matches k.</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Put matching element in 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Return false if no match.</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if (k &gt;= TailKey) return false;</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position p just before possible node with k</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SkipNode&lt;E,K&gt; *</a:t>
            </a:r>
            <a:r>
              <a:rPr lang="en-US" altLang="zh-CN" sz="2400">
                <a:solidFill>
                  <a:schemeClr val="hlink"/>
                </a:solidFill>
                <a:latin typeface="Times New Roman" panose="02020503050405090304" pitchFamily="18" charset="0"/>
              </a:rPr>
              <a:t>p</a:t>
            </a:r>
            <a:r>
              <a:rPr lang="en-US" altLang="zh-CN" sz="2400">
                <a:latin typeface="Times New Roman" panose="02020503050405090304" pitchFamily="18" charset="0"/>
              </a:rPr>
              <a:t> = </a:t>
            </a:r>
            <a:r>
              <a:rPr lang="en-US" altLang="zh-CN" sz="2400">
                <a:solidFill>
                  <a:schemeClr val="hlink"/>
                </a:solidFill>
                <a:latin typeface="Times New Roman" panose="02020503050405090304" pitchFamily="18" charset="0"/>
              </a:rPr>
              <a:t>head</a:t>
            </a:r>
            <a:r>
              <a:rPr lang="en-US" altLang="zh-CN" sz="2400">
                <a:latin typeface="Times New Roman" panose="02020503050405090304" pitchFamily="18" charset="0"/>
              </a:rPr>
              <a:t>;</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for (int i = Levels; i &gt;= 0; i--) //go down levels</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while (p-&gt;link[i]-&gt;data &lt; k)   //follow level i; </a:t>
            </a:r>
            <a:endParaRPr lang="en-US" altLang="zh-CN" sz="1400">
              <a:solidFill>
                <a:srgbClr val="FF0000"/>
              </a:solidFill>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p = p-&gt;link[i];             // pointers</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 check if next node has key k</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e = p-&gt;link[0]-&gt;data; </a:t>
            </a:r>
            <a:endParaRPr lang="en-US" altLang="zh-CN" sz="24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   </a:t>
            </a:r>
            <a:r>
              <a:rPr lang="en-US" altLang="zh-CN" sz="2400">
                <a:solidFill>
                  <a:schemeClr val="folHlink"/>
                </a:solidFill>
                <a:latin typeface="Times New Roman" panose="02020503050405090304" pitchFamily="18" charset="0"/>
              </a:rPr>
              <a:t>return (e == k);</a:t>
            </a:r>
            <a:endParaRPr lang="en-US" altLang="zh-CN" sz="2400">
              <a:solidFill>
                <a:schemeClr val="folHlink"/>
              </a:solidFill>
              <a:latin typeface="Times New Roman" panose="02020503050405090304" pitchFamily="18" charset="0"/>
            </a:endParaRPr>
          </a:p>
          <a:p>
            <a:pPr eaLnBrk="1" hangingPunct="1">
              <a:lnSpc>
                <a:spcPct val="90000"/>
              </a:lnSpc>
              <a:buFont typeface="Wingdings" panose="05000000000000000000" pitchFamily="2" charset="2"/>
              <a:buNone/>
            </a:pPr>
            <a:r>
              <a:rPr lang="en-US" altLang="zh-CN" sz="2400">
                <a:latin typeface="Times New Roman" panose="02020503050405090304" pitchFamily="18" charset="0"/>
              </a:rPr>
              <a:t>}//</a:t>
            </a:r>
            <a:r>
              <a:rPr lang="zh-CN" altLang="en-US" sz="2400">
                <a:latin typeface="Times New Roman" panose="02020503050405090304" pitchFamily="18" charset="0"/>
              </a:rPr>
              <a:t>程序</a:t>
            </a:r>
            <a:r>
              <a:rPr lang="en-US" altLang="zh-CN" sz="2400">
                <a:latin typeface="Times New Roman" panose="02020503050405090304" pitchFamily="18" charset="0"/>
              </a:rPr>
              <a:t>7-8</a:t>
            </a:r>
            <a:r>
              <a:rPr lang="zh-CN" altLang="en-US" sz="2400">
                <a:latin typeface="Times New Roman" panose="02020503050405090304" pitchFamily="18" charset="0"/>
              </a:rPr>
              <a:t>在跳表中搜索</a:t>
            </a:r>
            <a:endParaRPr lang="zh-CN" altLang="en-US" sz="2400">
              <a:latin typeface="Times New Roman" panose="0202050305040509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1932869-D517-44F2-A158-3676788DDB1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A79C7B82-5060-4CD6-8B78-50ECC3F4D4B3}" type="datetime7">
              <a:rPr kumimoji="1" lang="zh-CN" altLang="en-US" sz="1200">
                <a:latin typeface="+mn-ea"/>
              </a:rPr>
            </a:fld>
            <a:endParaRPr kumimoji="1" lang="en-US" altLang="zh-CN" sz="1200">
              <a:latin typeface="+mn-ea"/>
            </a:endParaRPr>
          </a:p>
        </p:txBody>
      </p:sp>
      <p:sp>
        <p:nvSpPr>
          <p:cNvPr id="50180"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50181" name="Rectangle 3"/>
          <p:cNvSpPr>
            <a:spLocks noGrp="1" noChangeArrowheads="1"/>
          </p:cNvSpPr>
          <p:nvPr>
            <p:ph type="body" idx="4294967295"/>
          </p:nvPr>
        </p:nvSpPr>
        <p:spPr>
          <a:xfrm>
            <a:off x="250825" y="404813"/>
            <a:ext cx="8713788" cy="6119812"/>
          </a:xfrm>
          <a:solidFill>
            <a:srgbClr val="CCECFF"/>
          </a:solidFill>
        </p:spPr>
        <p:txBody>
          <a:bodyPr/>
          <a:lstStyle/>
          <a:p>
            <a:pPr eaLnBrk="1" hangingPunct="1">
              <a:lnSpc>
                <a:spcPct val="80000"/>
              </a:lnSpc>
              <a:buFont typeface="Wingdings" panose="05000000000000000000" pitchFamily="2" charset="2"/>
              <a:buNone/>
            </a:pPr>
            <a:r>
              <a:rPr lang="en-US" altLang="zh-CN" sz="2800">
                <a:latin typeface="Times New Roman" panose="02020503050405090304" pitchFamily="18" charset="0"/>
              </a:rPr>
              <a:t>template&lt;class E, class K&gt;</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SkipNode&lt;E,K&gt; * SkipList&lt;E,K&gt;::</a:t>
            </a:r>
            <a:r>
              <a:rPr lang="en-US" altLang="zh-CN" sz="2800">
                <a:solidFill>
                  <a:schemeClr val="hlink"/>
                </a:solidFill>
                <a:latin typeface="Times New Roman" panose="02020503050405090304" pitchFamily="18" charset="0"/>
              </a:rPr>
              <a:t>SaveSearch</a:t>
            </a:r>
            <a:r>
              <a:rPr lang="en-US" altLang="zh-CN" sz="2800">
                <a:latin typeface="Times New Roman" panose="02020503050405090304" pitchFamily="18" charset="0"/>
              </a:rPr>
              <a:t>(const K&amp; k)</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 Search for k and save last position</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 visited at each level.</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 position p just before possible node with k</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SkipNode&lt;E,K&gt; *</a:t>
            </a:r>
            <a:r>
              <a:rPr lang="en-US" altLang="zh-CN" sz="2800">
                <a:solidFill>
                  <a:schemeClr val="hlink"/>
                </a:solidFill>
                <a:latin typeface="Times New Roman" panose="02020503050405090304" pitchFamily="18" charset="0"/>
              </a:rPr>
              <a:t>p</a:t>
            </a:r>
            <a:r>
              <a:rPr lang="en-US" altLang="zh-CN" sz="2800">
                <a:latin typeface="Times New Roman" panose="02020503050405090304" pitchFamily="18" charset="0"/>
              </a:rPr>
              <a:t> = </a:t>
            </a:r>
            <a:r>
              <a:rPr lang="en-US" altLang="zh-CN" sz="2800">
                <a:solidFill>
                  <a:schemeClr val="hlink"/>
                </a:solidFill>
                <a:latin typeface="Times New Roman" panose="02020503050405090304" pitchFamily="18" charset="0"/>
              </a:rPr>
              <a:t>head</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for (int i = Levels; i &gt;= 0; i--) {</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while (p-&gt;link[i]-&gt;data &lt; k)</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p = p-&gt;link[i];</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a:t>
            </a:r>
            <a:r>
              <a:rPr lang="en-US" altLang="zh-CN" sz="2800">
                <a:solidFill>
                  <a:schemeClr val="folHlink"/>
                </a:solidFill>
                <a:latin typeface="Times New Roman" panose="02020503050405090304" pitchFamily="18" charset="0"/>
              </a:rPr>
              <a:t>last[i] = p;  // last level i node seen</a:t>
            </a:r>
            <a:endParaRPr lang="en-US" altLang="zh-CN" sz="28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return (p-&gt;link[0]);</a:t>
            </a:r>
            <a:endParaRPr lang="en-US" altLang="zh-CN"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a:t>
            </a:r>
            <a:r>
              <a:rPr lang="zh-CN" altLang="en-US" sz="2800">
                <a:latin typeface="Times New Roman" panose="02020503050405090304" pitchFamily="18" charset="0"/>
              </a:rPr>
              <a:t>程序</a:t>
            </a:r>
            <a:r>
              <a:rPr lang="en-US" altLang="zh-CN" sz="2800">
                <a:latin typeface="Times New Roman" panose="02020503050405090304" pitchFamily="18" charset="0"/>
              </a:rPr>
              <a:t>7-8</a:t>
            </a:r>
            <a:r>
              <a:rPr lang="zh-CN" altLang="en-US" sz="2800">
                <a:latin typeface="Times New Roman" panose="02020503050405090304" pitchFamily="18" charset="0"/>
              </a:rPr>
              <a:t>在跳表中搜索</a:t>
            </a:r>
            <a:endParaRPr lang="zh-CN" altLang="en-US" sz="2800">
              <a:latin typeface="Times New Roman" panose="0202050305040509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65CEF53D-5D86-482E-B4CE-274DE742BE9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1D333066-5E20-4A1B-B09C-6B90AC528E28}" type="datetime7">
              <a:rPr kumimoji="1" lang="zh-CN" altLang="en-US" sz="1200">
                <a:latin typeface="+mn-ea"/>
              </a:rPr>
            </a:fld>
            <a:endParaRPr kumimoji="1" lang="en-US" altLang="zh-CN" sz="1200">
              <a:latin typeface="+mn-ea"/>
            </a:endParaRPr>
          </a:p>
        </p:txBody>
      </p:sp>
      <p:sp>
        <p:nvSpPr>
          <p:cNvPr id="51204"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51205" name="Rectangle 3"/>
          <p:cNvSpPr>
            <a:spLocks noGrp="1" noChangeArrowheads="1"/>
          </p:cNvSpPr>
          <p:nvPr>
            <p:ph type="body" idx="4294967295"/>
          </p:nvPr>
        </p:nvSpPr>
        <p:spPr>
          <a:xfrm>
            <a:off x="527050" y="1724025"/>
            <a:ext cx="8091488" cy="4308475"/>
          </a:xfrm>
          <a:solidFill>
            <a:srgbClr val="CCECFF"/>
          </a:solidFill>
        </p:spPr>
        <p:txBody>
          <a:bodyPr/>
          <a:lstStyle/>
          <a:p>
            <a:pPr eaLnBrk="1" hangingPunct="1">
              <a:lnSpc>
                <a:spcPct val="110000"/>
              </a:lnSpc>
              <a:buFont typeface="Wingdings" panose="05000000000000000000" pitchFamily="2" charset="2"/>
              <a:buNone/>
            </a:pPr>
            <a:r>
              <a:rPr lang="en-US" altLang="zh-CN" sz="2800">
                <a:latin typeface="Times New Roman" panose="02020503050405090304" pitchFamily="18" charset="0"/>
              </a:rPr>
              <a:t>template&lt;class E, class K&gt;</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int SkipList&lt;E,K&gt;::</a:t>
            </a:r>
            <a:r>
              <a:rPr lang="en-US" altLang="zh-CN" sz="2800">
                <a:solidFill>
                  <a:schemeClr val="hlink"/>
                </a:solidFill>
                <a:latin typeface="Times New Roman" panose="02020503050405090304" pitchFamily="18" charset="0"/>
              </a:rPr>
              <a:t>Level</a:t>
            </a:r>
            <a:r>
              <a:rPr lang="en-US" altLang="zh-CN" sz="2800">
                <a:latin typeface="Times New Roman" panose="02020503050405090304" pitchFamily="18" charset="0"/>
              </a:rPr>
              <a:t>()</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 Generate a random level number &lt;= MaxLevel.</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int lev = 0;</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while (rand() &lt;= CutOff)</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lev++;</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return (lev &lt;= MaxLevel) ? lev : MaxLevel;</a:t>
            </a:r>
            <a:endParaRPr lang="en-US" altLang="zh-CN"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a:t>
            </a:r>
            <a:endParaRPr lang="zh-CN" altLang="en-US" sz="2800">
              <a:latin typeface="Times New Roman" panose="0202050305040509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7554C53-3435-4AFB-8536-E3CA2EBA4FE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EB72F86-B44E-44B5-93FF-47C17E73155C}" type="datetime7">
              <a:rPr kumimoji="1" lang="zh-CN" altLang="en-US" sz="1200">
                <a:latin typeface="+mn-ea"/>
              </a:rPr>
            </a:fld>
            <a:endParaRPr kumimoji="1" lang="en-US" altLang="zh-CN" sz="1200">
              <a:latin typeface="+mn-ea"/>
            </a:endParaRPr>
          </a:p>
        </p:txBody>
      </p:sp>
      <p:sp>
        <p:nvSpPr>
          <p:cNvPr id="52228"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52229" name="Rectangle 3"/>
          <p:cNvSpPr>
            <a:spLocks noGrp="1" noChangeArrowheads="1"/>
          </p:cNvSpPr>
          <p:nvPr>
            <p:ph type="body" idx="4294967295"/>
          </p:nvPr>
        </p:nvSpPr>
        <p:spPr>
          <a:xfrm>
            <a:off x="323850" y="260350"/>
            <a:ext cx="8486775" cy="6291263"/>
          </a:xfrm>
          <a:solidFill>
            <a:srgbClr val="CCECFF"/>
          </a:solidFill>
        </p:spPr>
        <p:txBody>
          <a:bodyPr/>
          <a:lstStyle/>
          <a:p>
            <a:pPr eaLnBrk="1" hangingPunct="1">
              <a:lnSpc>
                <a:spcPct val="80000"/>
              </a:lnSpc>
              <a:buFont typeface="Wingdings" panose="05000000000000000000" pitchFamily="2" charset="2"/>
              <a:buNone/>
            </a:pPr>
            <a:r>
              <a:rPr lang="en-US" altLang="zh-CN" sz="2000">
                <a:latin typeface="Times New Roman" panose="02020503050405090304" pitchFamily="18" charset="0"/>
              </a:rPr>
              <a:t>template&lt;class E, class K&gt;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SkipList&lt;E,K&gt;&amp; SkipList&lt;E,K&gt;::</a:t>
            </a:r>
            <a:r>
              <a:rPr lang="en-US" altLang="zh-CN" sz="2000">
                <a:solidFill>
                  <a:schemeClr val="hlink"/>
                </a:solidFill>
                <a:latin typeface="Times New Roman" panose="02020503050405090304" pitchFamily="18" charset="0"/>
              </a:rPr>
              <a:t>Insert</a:t>
            </a:r>
            <a:r>
              <a:rPr lang="en-US" altLang="zh-CN" sz="2000">
                <a:latin typeface="Times New Roman" panose="02020503050405090304" pitchFamily="18" charset="0"/>
              </a:rPr>
              <a:t>(const E&amp;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Insert e if not duplicate.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K k = e; //</a:t>
            </a:r>
            <a:r>
              <a:rPr lang="zh-CN" altLang="en-US" sz="2000">
                <a:latin typeface="Times New Roman" panose="02020503050405090304" pitchFamily="18" charset="0"/>
              </a:rPr>
              <a:t>抽取关键值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if (k &gt;= TailKey) throw BadInput(); // too large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see if duplicate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SkipNode&lt;E,K&gt; *</a:t>
            </a:r>
            <a:r>
              <a:rPr lang="en-US" altLang="zh-CN" sz="2000">
                <a:solidFill>
                  <a:schemeClr val="folHlink"/>
                </a:solidFill>
                <a:latin typeface="Times New Roman" panose="02020503050405090304" pitchFamily="18" charset="0"/>
              </a:rPr>
              <a:t>p = </a:t>
            </a:r>
            <a:r>
              <a:rPr lang="en-US" altLang="zh-CN" sz="2000">
                <a:solidFill>
                  <a:schemeClr val="hlink"/>
                </a:solidFill>
                <a:latin typeface="Times New Roman" panose="02020503050405090304" pitchFamily="18" charset="0"/>
              </a:rPr>
              <a:t>SaveSearch</a:t>
            </a:r>
            <a:r>
              <a:rPr lang="en-US" altLang="zh-CN" sz="2000">
                <a:solidFill>
                  <a:schemeClr val="folHlink"/>
                </a:solidFill>
                <a:latin typeface="Times New Roman" panose="02020503050405090304" pitchFamily="18" charset="0"/>
              </a:rPr>
              <a:t>(k); //last[] is ready</a:t>
            </a:r>
            <a:endParaRPr lang="zh-CN" altLang="en-US" sz="20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if (p-&gt;data == e) throw BadInput(); // duplicate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not duplicate, determine level for new node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r>
              <a:rPr lang="en-US" altLang="zh-CN" sz="2000">
                <a:solidFill>
                  <a:schemeClr val="folHlink"/>
                </a:solidFill>
                <a:latin typeface="Times New Roman" panose="02020503050405090304" pitchFamily="18" charset="0"/>
              </a:rPr>
              <a:t>int lev = Level(); // level of new node</a:t>
            </a:r>
            <a:endParaRPr lang="en-US" altLang="zh-CN" sz="20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solidFill>
                  <a:schemeClr val="folHlink"/>
                </a:solidFill>
                <a:latin typeface="Times New Roman" panose="02020503050405090304" pitchFamily="18" charset="0"/>
              </a:rPr>
              <a:t>   if (lev &gt; Levels) { lev = ++Levels;  last[lev] = head;}</a:t>
            </a:r>
            <a:endParaRPr lang="en-US" altLang="zh-CN" sz="2000">
              <a:solidFill>
                <a:schemeClr val="folHlink"/>
              </a:solidFill>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 get and insert new node just after p</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SkipNode&lt;E,K&gt; *y = new SkipNode&lt;E,K&gt; (</a:t>
            </a:r>
            <a:r>
              <a:rPr lang="en-US" altLang="zh-CN" sz="2000">
                <a:solidFill>
                  <a:schemeClr val="hlink"/>
                </a:solidFill>
                <a:latin typeface="Times New Roman" panose="02020503050405090304" pitchFamily="18" charset="0"/>
              </a:rPr>
              <a:t>lev+1</a:t>
            </a:r>
            <a:r>
              <a:rPr lang="en-US" altLang="zh-CN" sz="2000">
                <a:latin typeface="Times New Roman" panose="02020503050405090304" pitchFamily="18" charset="0"/>
              </a:rPr>
              <a:t>);</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y-&gt;data = e;</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for (int i = 0; i &lt;= lev; i++) {   // insert into level i chain</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y-&gt;link[i] = last[i]-&gt;link[i];</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last[i]-&gt;link[i] = y;</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   return *this;</a:t>
            </a:r>
            <a:endParaRPr lang="en-US" altLang="zh-CN" sz="20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000">
                <a:latin typeface="Times New Roman" panose="02020503050405090304" pitchFamily="18" charset="0"/>
              </a:rPr>
              <a:t>}//</a:t>
            </a:r>
            <a:r>
              <a:rPr lang="zh-CN" altLang="en-US" sz="2000">
                <a:latin typeface="Times New Roman" panose="02020503050405090304" pitchFamily="18" charset="0"/>
              </a:rPr>
              <a:t>程序</a:t>
            </a:r>
            <a:r>
              <a:rPr lang="en-US" altLang="zh-CN" sz="2000">
                <a:latin typeface="Times New Roman" panose="02020503050405090304" pitchFamily="18" charset="0"/>
              </a:rPr>
              <a:t>7-9</a:t>
            </a:r>
            <a:r>
              <a:rPr lang="zh-CN" altLang="en-US" sz="2000">
                <a:latin typeface="Times New Roman" panose="02020503050405090304" pitchFamily="18" charset="0"/>
              </a:rPr>
              <a:t>向跳表中插入元素</a:t>
            </a:r>
            <a:endParaRPr lang="zh-CN" altLang="en-US" sz="2000">
              <a:latin typeface="Times New Roman" panose="0202050305040509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9C6FEA6-715F-4A32-8A6F-AC04387E97BB}"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684B931-483C-4823-803F-4707F7325BD5}" type="datetime7">
              <a:rPr kumimoji="1" lang="zh-CN" altLang="en-US" sz="1200">
                <a:latin typeface="+mn-ea"/>
              </a:rPr>
            </a:fld>
            <a:endParaRPr kumimoji="1" lang="en-US" altLang="zh-CN" sz="1200">
              <a:latin typeface="+mn-ea"/>
            </a:endParaRPr>
          </a:p>
        </p:txBody>
      </p:sp>
      <p:sp>
        <p:nvSpPr>
          <p:cNvPr id="53252"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rgbClr val="C00000"/>
                </a:solidFill>
              </a:rPr>
              <a:t>7.3.5  </a:t>
            </a:r>
            <a:r>
              <a:rPr lang="zh-CN" altLang="en-US">
                <a:solidFill>
                  <a:srgbClr val="C00000"/>
                </a:solidFill>
              </a:rPr>
              <a:t>类</a:t>
            </a:r>
            <a:r>
              <a:rPr lang="en-US" altLang="zh-CN">
                <a:solidFill>
                  <a:srgbClr val="C00000"/>
                </a:solidFill>
              </a:rPr>
              <a:t>SkipList</a:t>
            </a:r>
            <a:endParaRPr lang="en-US" altLang="zh-CN">
              <a:solidFill>
                <a:srgbClr val="C00000"/>
              </a:solidFill>
            </a:endParaRPr>
          </a:p>
        </p:txBody>
      </p:sp>
      <p:sp>
        <p:nvSpPr>
          <p:cNvPr id="53253" name="Rectangle 3"/>
          <p:cNvSpPr>
            <a:spLocks noGrp="1" noChangeArrowheads="1"/>
          </p:cNvSpPr>
          <p:nvPr>
            <p:ph type="body" idx="4294967295"/>
          </p:nvPr>
        </p:nvSpPr>
        <p:spPr>
          <a:xfrm>
            <a:off x="323850" y="1484313"/>
            <a:ext cx="8486775" cy="5184775"/>
          </a:xfrm>
          <a:noFill/>
        </p:spPr>
        <p:txBody>
          <a:bodyPr/>
          <a:lstStyle/>
          <a:p>
            <a:pPr eaLnBrk="1" hangingPunct="1">
              <a:lnSpc>
                <a:spcPct val="90000"/>
              </a:lnSpc>
            </a:pPr>
            <a:r>
              <a:rPr lang="zh-CN" altLang="en-US" sz="3600">
                <a:latin typeface="Times New Roman" panose="02020503050405090304" pitchFamily="18" charset="0"/>
              </a:rPr>
              <a:t>程序</a:t>
            </a:r>
            <a:r>
              <a:rPr lang="en-US" altLang="zh-CN" sz="3600">
                <a:latin typeface="Times New Roman" panose="02020503050405090304" pitchFamily="18" charset="0"/>
              </a:rPr>
              <a:t>7-10</a:t>
            </a:r>
            <a:r>
              <a:rPr lang="zh-CN" altLang="en-US" sz="3600">
                <a:latin typeface="Times New Roman" panose="02020503050405090304" pitchFamily="18" charset="0"/>
              </a:rPr>
              <a:t>所给出的代码可用来</a:t>
            </a:r>
            <a:r>
              <a:rPr lang="zh-CN" altLang="en-US" sz="3600">
                <a:solidFill>
                  <a:schemeClr val="folHlink"/>
                </a:solidFill>
                <a:latin typeface="Times New Roman" panose="02020503050405090304" pitchFamily="18" charset="0"/>
              </a:rPr>
              <a:t>删除</a:t>
            </a:r>
            <a:r>
              <a:rPr lang="zh-CN" altLang="en-US" sz="3600">
                <a:latin typeface="Times New Roman" panose="02020503050405090304" pitchFamily="18" charset="0"/>
              </a:rPr>
              <a:t>一个值为</a:t>
            </a:r>
            <a:r>
              <a:rPr lang="en-US" altLang="zh-CN" sz="3600">
                <a:latin typeface="Times New Roman" panose="02020503050405090304" pitchFamily="18" charset="0"/>
              </a:rPr>
              <a:t>k</a:t>
            </a:r>
            <a:r>
              <a:rPr lang="zh-CN" altLang="en-US" sz="3600">
                <a:latin typeface="Times New Roman" panose="02020503050405090304" pitchFamily="18" charset="0"/>
              </a:rPr>
              <a:t>的元素，并把所删除的元素放入</a:t>
            </a:r>
            <a:r>
              <a:rPr lang="en-US" altLang="zh-CN" sz="3600">
                <a:latin typeface="Times New Roman" panose="02020503050405090304" pitchFamily="18" charset="0"/>
              </a:rPr>
              <a:t>e</a:t>
            </a:r>
            <a:r>
              <a:rPr lang="zh-CN" altLang="en-US" sz="3600">
                <a:latin typeface="Times New Roman" panose="02020503050405090304" pitchFamily="18" charset="0"/>
              </a:rPr>
              <a:t>中。</a:t>
            </a:r>
            <a:endParaRPr lang="zh-CN" altLang="en-US" sz="3600">
              <a:latin typeface="Times New Roman" panose="02020503050405090304" pitchFamily="18" charset="0"/>
            </a:endParaRPr>
          </a:p>
          <a:p>
            <a:pPr eaLnBrk="1" hangingPunct="1">
              <a:lnSpc>
                <a:spcPct val="90000"/>
              </a:lnSpc>
            </a:pPr>
            <a:r>
              <a:rPr lang="zh-CN" altLang="en-US" sz="3600">
                <a:latin typeface="Times New Roman" panose="02020503050405090304" pitchFamily="18" charset="0"/>
              </a:rPr>
              <a:t>若没有值为</a:t>
            </a:r>
            <a:r>
              <a:rPr lang="en-US" altLang="zh-CN" sz="3600">
                <a:latin typeface="Times New Roman" panose="02020503050405090304" pitchFamily="18" charset="0"/>
              </a:rPr>
              <a:t>k</a:t>
            </a:r>
            <a:r>
              <a:rPr lang="zh-CN" altLang="en-US" sz="3600">
                <a:latin typeface="Times New Roman" panose="02020503050405090304" pitchFamily="18" charset="0"/>
              </a:rPr>
              <a:t>的元素，则引发</a:t>
            </a:r>
            <a:r>
              <a:rPr lang="en-US" altLang="zh-CN" sz="3600">
                <a:latin typeface="Times New Roman" panose="02020503050405090304" pitchFamily="18" charset="0"/>
              </a:rPr>
              <a:t>BadInput</a:t>
            </a:r>
            <a:r>
              <a:rPr lang="zh-CN" altLang="en-US" sz="3600">
                <a:latin typeface="Times New Roman" panose="02020503050405090304" pitchFamily="18" charset="0"/>
              </a:rPr>
              <a:t>异常。</a:t>
            </a:r>
            <a:endParaRPr lang="zh-CN" altLang="en-US" sz="3600">
              <a:latin typeface="Times New Roman" panose="02020503050405090304" pitchFamily="18" charset="0"/>
            </a:endParaRPr>
          </a:p>
          <a:p>
            <a:pPr eaLnBrk="1" hangingPunct="1">
              <a:lnSpc>
                <a:spcPct val="90000"/>
              </a:lnSpc>
            </a:pPr>
            <a:r>
              <a:rPr lang="en-US" altLang="zh-CN" sz="3600">
                <a:latin typeface="Times New Roman" panose="02020503050405090304" pitchFamily="18" charset="0"/>
              </a:rPr>
              <a:t>while</a:t>
            </a:r>
            <a:r>
              <a:rPr lang="zh-CN" altLang="en-US" sz="3600">
                <a:latin typeface="Times New Roman" panose="02020503050405090304" pitchFamily="18" charset="0"/>
              </a:rPr>
              <a:t>循环用来修改</a:t>
            </a:r>
            <a:r>
              <a:rPr lang="en-US" altLang="zh-CN" sz="3600">
                <a:latin typeface="Times New Roman" panose="02020503050405090304" pitchFamily="18" charset="0"/>
              </a:rPr>
              <a:t>Levels</a:t>
            </a:r>
            <a:r>
              <a:rPr lang="zh-CN" altLang="en-US" sz="3600">
                <a:latin typeface="Times New Roman" panose="02020503050405090304" pitchFamily="18" charset="0"/>
              </a:rPr>
              <a:t>的值，以找到一个至少包含一个元素的级（除非跳表为空）。</a:t>
            </a:r>
            <a:endParaRPr lang="zh-CN" altLang="en-US" sz="3600">
              <a:latin typeface="Times New Roman" panose="02020503050405090304" pitchFamily="18" charset="0"/>
            </a:endParaRPr>
          </a:p>
          <a:p>
            <a:pPr eaLnBrk="1" hangingPunct="1">
              <a:lnSpc>
                <a:spcPct val="90000"/>
              </a:lnSpc>
            </a:pPr>
            <a:r>
              <a:rPr lang="zh-CN" altLang="en-US" sz="3600">
                <a:latin typeface="Times New Roman" panose="02020503050405090304" pitchFamily="18" charset="0"/>
              </a:rPr>
              <a:t>若跳表为空，则</a:t>
            </a:r>
            <a:r>
              <a:rPr lang="en-US" altLang="zh-CN" sz="3600">
                <a:latin typeface="Times New Roman" panose="02020503050405090304" pitchFamily="18" charset="0"/>
              </a:rPr>
              <a:t>Levels</a:t>
            </a:r>
            <a:r>
              <a:rPr lang="zh-CN" altLang="en-US" sz="3600">
                <a:latin typeface="Times New Roman" panose="02020503050405090304" pitchFamily="18" charset="0"/>
              </a:rPr>
              <a:t>置为</a:t>
            </a:r>
            <a:r>
              <a:rPr lang="en-US" altLang="zh-CN" sz="3600">
                <a:latin typeface="Times New Roman" panose="02020503050405090304" pitchFamily="18" charset="0"/>
              </a:rPr>
              <a:t>0</a:t>
            </a:r>
            <a:r>
              <a:rPr lang="zh-CN" altLang="en-US" sz="3600">
                <a:latin typeface="Times New Roman" panose="02020503050405090304" pitchFamily="18" charset="0"/>
              </a:rPr>
              <a:t>。</a:t>
            </a:r>
            <a:endParaRPr lang="zh-CN" altLang="en-US" sz="3600">
              <a:latin typeface="Times New Roman" panose="0202050305040509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4BB0D8B-288E-4A4C-89CA-25756904655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C9A66571-9AF2-4C73-9653-E965321B55C8}" type="datetime7">
              <a:rPr kumimoji="1" lang="zh-CN" altLang="en-US" sz="1200">
                <a:latin typeface="+mn-ea"/>
              </a:rPr>
            </a:fld>
            <a:endParaRPr kumimoji="1" lang="en-US" altLang="zh-CN" sz="1200">
              <a:latin typeface="+mn-ea"/>
            </a:endParaRPr>
          </a:p>
        </p:txBody>
      </p:sp>
      <p:sp>
        <p:nvSpPr>
          <p:cNvPr id="54276"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7.3.5  </a:t>
            </a:r>
            <a:r>
              <a:rPr lang="zh-CN" altLang="en-US"/>
              <a:t>类</a:t>
            </a:r>
            <a:r>
              <a:rPr lang="en-US" altLang="zh-CN"/>
              <a:t>SkipList</a:t>
            </a:r>
            <a:endParaRPr lang="zh-CN" altLang="en-US"/>
          </a:p>
        </p:txBody>
      </p:sp>
      <p:sp>
        <p:nvSpPr>
          <p:cNvPr id="54277" name="Rectangle 3"/>
          <p:cNvSpPr>
            <a:spLocks noGrp="1" noChangeArrowheads="1"/>
          </p:cNvSpPr>
          <p:nvPr>
            <p:ph type="body" idx="4294967295"/>
          </p:nvPr>
        </p:nvSpPr>
        <p:spPr>
          <a:xfrm>
            <a:off x="323850" y="188913"/>
            <a:ext cx="8486775" cy="6669087"/>
          </a:xfrm>
          <a:solidFill>
            <a:srgbClr val="CCECFF"/>
          </a:solidFill>
        </p:spPr>
        <p:txBody>
          <a:bodyPr/>
          <a:lstStyle/>
          <a:p>
            <a:pPr eaLnBrk="1" hangingPunct="1">
              <a:buFont typeface="Wingdings" panose="05000000000000000000" pitchFamily="2" charset="2"/>
              <a:buNone/>
            </a:pPr>
            <a:r>
              <a:rPr lang="en-US" altLang="zh-CN" sz="2000">
                <a:latin typeface="Times New Roman" panose="02020503050405090304" pitchFamily="18" charset="0"/>
              </a:rPr>
              <a:t>template&lt;class E, class K&gt;</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SkipList&lt;E,K&gt;&amp; SkipList&lt;E,K&gt;::</a:t>
            </a:r>
            <a:r>
              <a:rPr lang="en-US" altLang="zh-CN" sz="2000">
                <a:solidFill>
                  <a:schemeClr val="hlink"/>
                </a:solidFill>
                <a:latin typeface="Times New Roman" panose="02020503050405090304" pitchFamily="18" charset="0"/>
              </a:rPr>
              <a:t>Delete</a:t>
            </a:r>
            <a:r>
              <a:rPr lang="en-US" altLang="zh-CN" sz="2000">
                <a:latin typeface="Times New Roman" panose="02020503050405090304" pitchFamily="18" charset="0"/>
              </a:rPr>
              <a:t>(const K&amp; k, E&amp; e)</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 Delete element that matches k.  Put deleted</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 element in e.  Throw BadInput if no match.</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if (k &gt;= TailKey) throw BadInput(); // too large</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检查是否存在与</a:t>
            </a:r>
            <a:r>
              <a:rPr lang="en-US" altLang="zh-CN" sz="2000">
                <a:latin typeface="Times New Roman" panose="02020503050405090304" pitchFamily="18" charset="0"/>
              </a:rPr>
              <a:t>k</a:t>
            </a:r>
            <a:r>
              <a:rPr lang="zh-CN" altLang="en-US" sz="2000">
                <a:latin typeface="Times New Roman" panose="02020503050405090304" pitchFamily="18" charset="0"/>
              </a:rPr>
              <a:t>相匹配的元素</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SkipNode&lt;E,K&gt; *</a:t>
            </a:r>
            <a:r>
              <a:rPr lang="en-US" altLang="zh-CN" sz="2000">
                <a:solidFill>
                  <a:schemeClr val="folHlink"/>
                </a:solidFill>
                <a:latin typeface="Times New Roman" panose="02020503050405090304" pitchFamily="18" charset="0"/>
              </a:rPr>
              <a:t>p = </a:t>
            </a:r>
            <a:r>
              <a:rPr lang="en-US" altLang="zh-CN" sz="2000">
                <a:solidFill>
                  <a:schemeClr val="hlink"/>
                </a:solidFill>
                <a:latin typeface="Times New Roman" panose="02020503050405090304" pitchFamily="18" charset="0"/>
              </a:rPr>
              <a:t>SaveSearch</a:t>
            </a:r>
            <a:r>
              <a:rPr lang="en-US" altLang="zh-CN" sz="2000">
                <a:solidFill>
                  <a:schemeClr val="folHlink"/>
                </a:solidFill>
                <a:latin typeface="Times New Roman" panose="02020503050405090304" pitchFamily="18" charset="0"/>
              </a:rPr>
              <a:t>(k);</a:t>
            </a:r>
            <a:endParaRPr lang="en-US" altLang="zh-CN" sz="2000">
              <a:solidFill>
                <a:schemeClr val="folHlink"/>
              </a:solidFill>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if (p-&gt;data != k) throw BadInput(); // not present</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 delete node from skip list</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for (int i = 0; i &lt;= Levels &amp;&amp;last[i]-&gt;link[i] == p; i++)</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last[i]-&gt;link[i] = p-&gt;link[i];</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a:t>
            </a:r>
            <a:r>
              <a:rPr lang="en-US" altLang="zh-CN" sz="2000">
                <a:solidFill>
                  <a:schemeClr val="folHlink"/>
                </a:solidFill>
                <a:latin typeface="Times New Roman" panose="02020503050405090304" pitchFamily="18" charset="0"/>
              </a:rPr>
              <a:t>// update Levels</a:t>
            </a:r>
            <a:endParaRPr lang="en-US" altLang="zh-CN" sz="2000">
              <a:solidFill>
                <a:schemeClr val="folHlink"/>
              </a:solidFill>
              <a:latin typeface="Times New Roman" panose="02020503050405090304" pitchFamily="18" charset="0"/>
            </a:endParaRPr>
          </a:p>
          <a:p>
            <a:pPr eaLnBrk="1" hangingPunct="1">
              <a:buFont typeface="Wingdings" panose="05000000000000000000" pitchFamily="2" charset="2"/>
              <a:buNone/>
            </a:pPr>
            <a:r>
              <a:rPr lang="en-US" altLang="zh-CN" sz="2000">
                <a:solidFill>
                  <a:schemeClr val="folHlink"/>
                </a:solidFill>
                <a:latin typeface="Times New Roman" panose="02020503050405090304" pitchFamily="18" charset="0"/>
              </a:rPr>
              <a:t>   while (Levels &gt; 0 &amp;&amp; head-&gt;link[Levels] == tail)</a:t>
            </a:r>
            <a:endParaRPr lang="en-US" altLang="zh-CN" sz="2000">
              <a:solidFill>
                <a:schemeClr val="folHlink"/>
              </a:solidFill>
              <a:latin typeface="Times New Roman" panose="02020503050405090304" pitchFamily="18" charset="0"/>
            </a:endParaRPr>
          </a:p>
          <a:p>
            <a:pPr eaLnBrk="1" hangingPunct="1">
              <a:buFont typeface="Wingdings" panose="05000000000000000000" pitchFamily="2" charset="2"/>
              <a:buNone/>
            </a:pPr>
            <a:r>
              <a:rPr lang="en-US" altLang="zh-CN" sz="2000">
                <a:solidFill>
                  <a:schemeClr val="folHlink"/>
                </a:solidFill>
                <a:latin typeface="Times New Roman" panose="02020503050405090304" pitchFamily="18" charset="0"/>
              </a:rPr>
              <a:t>      Levels--;</a:t>
            </a:r>
            <a:endParaRPr lang="en-US" altLang="zh-CN" sz="2000">
              <a:solidFill>
                <a:schemeClr val="folHlink"/>
              </a:solidFill>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e = p-&gt;data;</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delete p;</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   return *this;</a:t>
            </a:r>
            <a:endParaRPr lang="en-US" altLang="zh-CN" sz="2000">
              <a:latin typeface="Times New Roman" panose="02020503050405090304" pitchFamily="18" charset="0"/>
            </a:endParaRPr>
          </a:p>
          <a:p>
            <a:pPr eaLnBrk="1" hangingPunct="1">
              <a:buFont typeface="Wingdings" panose="05000000000000000000" pitchFamily="2" charset="2"/>
              <a:buNone/>
            </a:pPr>
            <a:r>
              <a:rPr lang="en-US" altLang="zh-CN" sz="2000">
                <a:latin typeface="Times New Roman" panose="02020503050405090304" pitchFamily="18" charset="0"/>
              </a:rPr>
              <a:t>}//</a:t>
            </a:r>
            <a:r>
              <a:rPr lang="zh-CN" altLang="en-US" sz="2000">
                <a:latin typeface="Times New Roman" panose="02020503050405090304" pitchFamily="18" charset="0"/>
              </a:rPr>
              <a:t>程序</a:t>
            </a:r>
            <a:r>
              <a:rPr lang="en-US" altLang="zh-CN" sz="2000">
                <a:latin typeface="Times New Roman" panose="02020503050405090304" pitchFamily="18" charset="0"/>
              </a:rPr>
              <a:t>7-10</a:t>
            </a:r>
            <a:r>
              <a:rPr lang="zh-CN" altLang="en-US" sz="2000">
                <a:latin typeface="Times New Roman" panose="02020503050405090304" pitchFamily="18" charset="0"/>
              </a:rPr>
              <a:t>从跳表中删除元素</a:t>
            </a:r>
            <a:endParaRPr lang="zh-CN" altLang="en-US" sz="2000">
              <a:latin typeface="Times New Roman" panose="0202050305040509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7783800-D790-433F-A7A6-579012B5EF8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10406D9-6B61-4925-A4F2-9119DA70884B}" type="datetime7">
              <a:rPr kumimoji="1" lang="zh-CN" altLang="en-US" sz="1200">
                <a:latin typeface="+mn-ea"/>
              </a:rPr>
            </a:fld>
            <a:endParaRPr kumimoji="1" lang="en-US" altLang="zh-CN" sz="1200">
              <a:latin typeface="+mn-ea"/>
            </a:endParaRPr>
          </a:p>
        </p:txBody>
      </p:sp>
      <p:sp>
        <p:nvSpPr>
          <p:cNvPr id="55300" name="Rectangle 2"/>
          <p:cNvSpPr>
            <a:spLocks noGrp="1" noChangeArrowheads="1"/>
          </p:cNvSpPr>
          <p:nvPr>
            <p:ph type="title" idx="4294967295"/>
          </p:nvPr>
        </p:nvSpPr>
        <p:spPr>
          <a:xfrm>
            <a:off x="1222375" y="188913"/>
            <a:ext cx="7742238" cy="906462"/>
          </a:xfrm>
        </p:spPr>
        <p:txBody>
          <a:bodyPr anchor="b"/>
          <a:lstStyle/>
          <a:p>
            <a:pPr eaLnBrk="1" hangingPunct="1"/>
            <a:r>
              <a:rPr lang="en-US" altLang="zh-CN">
                <a:solidFill>
                  <a:srgbClr val="C00000"/>
                </a:solidFill>
              </a:rPr>
              <a:t>7.3.6  </a:t>
            </a:r>
            <a:r>
              <a:rPr lang="zh-CN" altLang="en-US">
                <a:solidFill>
                  <a:srgbClr val="C00000"/>
                </a:solidFill>
              </a:rPr>
              <a:t>复杂性</a:t>
            </a:r>
            <a:endParaRPr lang="zh-CN" altLang="en-US">
              <a:solidFill>
                <a:srgbClr val="C00000"/>
              </a:solidFill>
            </a:endParaRPr>
          </a:p>
        </p:txBody>
      </p:sp>
      <p:sp>
        <p:nvSpPr>
          <p:cNvPr id="55301" name="Rectangle 3"/>
          <p:cNvSpPr>
            <a:spLocks noGrp="1" noChangeArrowheads="1"/>
          </p:cNvSpPr>
          <p:nvPr>
            <p:ph type="body" idx="4294967295"/>
          </p:nvPr>
        </p:nvSpPr>
        <p:spPr>
          <a:xfrm>
            <a:off x="323850" y="1412875"/>
            <a:ext cx="8486775" cy="5256213"/>
          </a:xfrm>
          <a:noFill/>
        </p:spPr>
        <p:txBody>
          <a:bodyPr/>
          <a:lstStyle/>
          <a:p>
            <a:pPr eaLnBrk="1" hangingPunct="1"/>
            <a:r>
              <a:rPr lang="zh-CN" altLang="en-US">
                <a:latin typeface="Times New Roman" panose="02020503050405090304" pitchFamily="18" charset="0"/>
              </a:rPr>
              <a:t>当跳表中有</a:t>
            </a:r>
            <a:r>
              <a:rPr lang="en-US" altLang="zh-CN">
                <a:latin typeface="Times New Roman" panose="02020503050405090304" pitchFamily="18" charset="0"/>
              </a:rPr>
              <a:t>n</a:t>
            </a:r>
            <a:r>
              <a:rPr lang="zh-CN" altLang="en-US">
                <a:latin typeface="Times New Roman" panose="02020503050405090304" pitchFamily="18" charset="0"/>
              </a:rPr>
              <a:t>个元素时，搜索、插入、删除操作的复杂性均为</a:t>
            </a:r>
            <a:r>
              <a:rPr lang="en-US" altLang="zh-CN">
                <a:solidFill>
                  <a:schemeClr val="hlink"/>
                </a:solidFill>
                <a:latin typeface="Times New Roman" panose="02020503050405090304" pitchFamily="18" charset="0"/>
              </a:rPr>
              <a:t>O</a:t>
            </a:r>
            <a:r>
              <a:rPr lang="en-US" altLang="zh-CN">
                <a:latin typeface="Times New Roman" panose="02020503050405090304" pitchFamily="18" charset="0"/>
              </a:rPr>
              <a:t>(n+MaxLevel)</a:t>
            </a:r>
            <a:r>
              <a:rPr lang="zh-CN" altLang="en-US">
                <a:latin typeface="Times New Roman" panose="02020503050405090304" pitchFamily="18" charset="0"/>
              </a:rPr>
              <a:t>。在最坏情况下，可能只有一个</a:t>
            </a:r>
            <a:r>
              <a:rPr lang="en-US" altLang="zh-CN">
                <a:latin typeface="Times New Roman" panose="02020503050405090304" pitchFamily="18" charset="0"/>
              </a:rPr>
              <a:t>MaxLevel</a:t>
            </a:r>
            <a:r>
              <a:rPr lang="zh-CN" altLang="en-US">
                <a:latin typeface="Times New Roman" panose="02020503050405090304" pitchFamily="18" charset="0"/>
              </a:rPr>
              <a:t>级元素，且余下的所有元素均在</a:t>
            </a:r>
            <a:r>
              <a:rPr lang="en-US" altLang="zh-CN">
                <a:latin typeface="Times New Roman" panose="02020503050405090304" pitchFamily="18" charset="0"/>
              </a:rPr>
              <a:t>0</a:t>
            </a:r>
            <a:r>
              <a:rPr lang="zh-CN" altLang="en-US">
                <a:latin typeface="Times New Roman" panose="02020503050405090304" pitchFamily="18" charset="0"/>
              </a:rPr>
              <a:t>级链上。</a:t>
            </a:r>
            <a:endParaRPr lang="zh-CN" altLang="en-US">
              <a:latin typeface="Times New Roman" panose="02020503050405090304" pitchFamily="18" charset="0"/>
            </a:endParaRPr>
          </a:p>
          <a:p>
            <a:pPr eaLnBrk="1" hangingPunct="1"/>
            <a:r>
              <a:rPr lang="en-US" altLang="zh-CN">
                <a:latin typeface="Times New Roman" panose="02020503050405090304" pitchFamily="18" charset="0"/>
              </a:rPr>
              <a:t>i</a:t>
            </a:r>
            <a:r>
              <a:rPr lang="zh-CN" altLang="en-US">
                <a:latin typeface="Times New Roman" panose="02020503050405090304" pitchFamily="18" charset="0"/>
              </a:rPr>
              <a:t>＞</a:t>
            </a:r>
            <a:r>
              <a:rPr lang="en-US" altLang="zh-CN">
                <a:latin typeface="Times New Roman" panose="02020503050405090304" pitchFamily="18" charset="0"/>
              </a:rPr>
              <a:t>0</a:t>
            </a:r>
            <a:r>
              <a:rPr lang="zh-CN" altLang="en-US">
                <a:latin typeface="Times New Roman" panose="02020503050405090304" pitchFamily="18" charset="0"/>
              </a:rPr>
              <a:t>时，在</a:t>
            </a:r>
            <a:r>
              <a:rPr lang="en-US" altLang="zh-CN">
                <a:latin typeface="Times New Roman" panose="02020503050405090304" pitchFamily="18" charset="0"/>
              </a:rPr>
              <a:t>i</a:t>
            </a:r>
            <a:r>
              <a:rPr lang="zh-CN" altLang="en-US">
                <a:latin typeface="Times New Roman" panose="02020503050405090304" pitchFamily="18" charset="0"/>
              </a:rPr>
              <a:t>级链上花费的时间为</a:t>
            </a:r>
            <a:r>
              <a:rPr lang="el-GR" altLang="zh-CN">
                <a:latin typeface="Times New Roman" panose="02020503050405090304" pitchFamily="18" charset="0"/>
              </a:rPr>
              <a:t>Θ</a:t>
            </a:r>
            <a:r>
              <a:rPr lang="en-US" altLang="zh-CN">
                <a:latin typeface="Times New Roman" panose="02020503050405090304" pitchFamily="18" charset="0"/>
              </a:rPr>
              <a:t>(MaxLevel)</a:t>
            </a:r>
            <a:r>
              <a:rPr lang="zh-CN" altLang="en-US">
                <a:latin typeface="Times New Roman" panose="02020503050405090304" pitchFamily="18" charset="0"/>
              </a:rPr>
              <a:t>，而在</a:t>
            </a:r>
            <a:r>
              <a:rPr lang="en-US" altLang="zh-CN">
                <a:latin typeface="Times New Roman" panose="02020503050405090304" pitchFamily="18" charset="0"/>
              </a:rPr>
              <a:t>0</a:t>
            </a:r>
            <a:r>
              <a:rPr lang="zh-CN" altLang="en-US">
                <a:latin typeface="Times New Roman" panose="02020503050405090304" pitchFamily="18" charset="0"/>
              </a:rPr>
              <a:t>级链上花费的时间为</a:t>
            </a:r>
            <a:r>
              <a:rPr lang="en-US" altLang="zh-CN">
                <a:latin typeface="Times New Roman" panose="02020503050405090304" pitchFamily="18" charset="0"/>
              </a:rPr>
              <a:t>O(n)</a:t>
            </a:r>
            <a:r>
              <a:rPr lang="zh-CN" altLang="en-US">
                <a:latin typeface="Times New Roman" panose="02020503050405090304" pitchFamily="18" charset="0"/>
              </a:rPr>
              <a:t>。尽管最坏情况下的性能较差，但跳表仍不失为一种有价值的数据描述方法。其每种操作</a:t>
            </a:r>
            <a:r>
              <a:rPr lang="en-US" altLang="zh-CN">
                <a:latin typeface="Times New Roman" panose="02020503050405090304" pitchFamily="18" charset="0"/>
              </a:rPr>
              <a:t>(</a:t>
            </a:r>
            <a:r>
              <a:rPr lang="zh-CN" altLang="en-US">
                <a:latin typeface="Times New Roman" panose="02020503050405090304" pitchFamily="18" charset="0"/>
              </a:rPr>
              <a:t>搜索、插入、删除</a:t>
            </a:r>
            <a:r>
              <a:rPr lang="en-US" altLang="zh-CN">
                <a:latin typeface="Times New Roman" panose="02020503050405090304" pitchFamily="18" charset="0"/>
              </a:rPr>
              <a:t>)</a:t>
            </a:r>
            <a:r>
              <a:rPr lang="zh-CN" altLang="en-US">
                <a:latin typeface="Times New Roman" panose="02020503050405090304" pitchFamily="18" charset="0"/>
              </a:rPr>
              <a:t>的平均复杂性均为</a:t>
            </a:r>
            <a:r>
              <a:rPr lang="en-US" altLang="zh-CN">
                <a:latin typeface="Times New Roman" panose="02020503050405090304" pitchFamily="18" charset="0"/>
              </a:rPr>
              <a:t>O(logn)</a:t>
            </a:r>
            <a:r>
              <a:rPr lang="zh-CN" altLang="en-US">
                <a:latin typeface="Times New Roman" panose="02020503050405090304" pitchFamily="18" charset="0"/>
              </a:rPr>
              <a:t>。</a:t>
            </a:r>
            <a:endParaRPr lang="zh-CN" altLang="en-US">
              <a:latin typeface="Times New Roman" panose="0202050305040509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368C384F-737E-4B49-8D87-DD56CFAF758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2B349D1-C2F2-4668-A8CB-2AB4096C86DB}" type="datetime7">
              <a:rPr kumimoji="1" lang="zh-CN" altLang="en-US" sz="1200">
                <a:latin typeface="+mn-ea"/>
              </a:rPr>
            </a:fld>
            <a:endParaRPr kumimoji="1" lang="en-US" altLang="zh-CN" sz="1200">
              <a:latin typeface="+mn-ea"/>
            </a:endParaRPr>
          </a:p>
        </p:txBody>
      </p:sp>
      <p:sp>
        <p:nvSpPr>
          <p:cNvPr id="56324" name="Rectangle 2"/>
          <p:cNvSpPr>
            <a:spLocks noGrp="1" noChangeArrowheads="1"/>
          </p:cNvSpPr>
          <p:nvPr>
            <p:ph type="title" idx="4294967295"/>
          </p:nvPr>
        </p:nvSpPr>
        <p:spPr>
          <a:xfrm>
            <a:off x="1222375" y="188913"/>
            <a:ext cx="7742238" cy="833437"/>
          </a:xfrm>
        </p:spPr>
        <p:txBody>
          <a:bodyPr anchor="b"/>
          <a:lstStyle/>
          <a:p>
            <a:pPr eaLnBrk="1" hangingPunct="1"/>
            <a:r>
              <a:rPr lang="en-US" altLang="zh-CN">
                <a:solidFill>
                  <a:srgbClr val="C00000"/>
                </a:solidFill>
              </a:rPr>
              <a:t>7.3.6  </a:t>
            </a:r>
            <a:r>
              <a:rPr lang="zh-CN" altLang="en-US">
                <a:solidFill>
                  <a:srgbClr val="C00000"/>
                </a:solidFill>
              </a:rPr>
              <a:t>复杂性</a:t>
            </a:r>
            <a:endParaRPr lang="zh-CN" altLang="en-US">
              <a:solidFill>
                <a:srgbClr val="C00000"/>
              </a:solidFill>
            </a:endParaRPr>
          </a:p>
        </p:txBody>
      </p:sp>
      <p:sp>
        <p:nvSpPr>
          <p:cNvPr id="56325" name="Rectangle 3"/>
          <p:cNvSpPr>
            <a:spLocks noGrp="1" noChangeArrowheads="1"/>
          </p:cNvSpPr>
          <p:nvPr>
            <p:ph type="body" idx="4294967295"/>
          </p:nvPr>
        </p:nvSpPr>
        <p:spPr>
          <a:xfrm>
            <a:off x="323850" y="1412875"/>
            <a:ext cx="8486775" cy="5256213"/>
          </a:xfrm>
          <a:noFill/>
        </p:spPr>
        <p:txBody>
          <a:bodyPr/>
          <a:lstStyle/>
          <a:p>
            <a:pPr eaLnBrk="1" hangingPunct="1"/>
            <a:r>
              <a:rPr lang="zh-CN" altLang="en-US" sz="2800">
                <a:latin typeface="Times New Roman" panose="02020503050405090304" pitchFamily="18" charset="0"/>
              </a:rPr>
              <a:t>至于空间复杂性，注意到最坏情况下所有元素都可能是</a:t>
            </a:r>
            <a:r>
              <a:rPr lang="en-US" altLang="zh-CN" sz="2800">
                <a:latin typeface="Times New Roman" panose="02020503050405090304" pitchFamily="18" charset="0"/>
              </a:rPr>
              <a:t>MaxLevel</a:t>
            </a:r>
            <a:r>
              <a:rPr lang="zh-CN" altLang="en-US" sz="2800">
                <a:latin typeface="Times New Roman" panose="02020503050405090304" pitchFamily="18" charset="0"/>
              </a:rPr>
              <a:t>级，每个元素都需要</a:t>
            </a:r>
            <a:r>
              <a:rPr lang="en-US" altLang="zh-CN" sz="2800">
                <a:latin typeface="Times New Roman" panose="02020503050405090304" pitchFamily="18" charset="0"/>
              </a:rPr>
              <a:t>MaxLevel+1</a:t>
            </a:r>
            <a:r>
              <a:rPr lang="zh-CN" altLang="en-US" sz="2800">
                <a:latin typeface="Times New Roman" panose="02020503050405090304" pitchFamily="18" charset="0"/>
              </a:rPr>
              <a:t>个指针。因此，除了存储</a:t>
            </a:r>
            <a:r>
              <a:rPr lang="en-US" altLang="zh-CN" sz="2800">
                <a:latin typeface="Times New Roman" panose="02020503050405090304" pitchFamily="18" charset="0"/>
              </a:rPr>
              <a:t>n</a:t>
            </a:r>
            <a:r>
              <a:rPr lang="zh-CN" altLang="en-US" sz="2800">
                <a:latin typeface="Times New Roman" panose="02020503050405090304" pitchFamily="18" charset="0"/>
              </a:rPr>
              <a:t>个元素</a:t>
            </a:r>
            <a:r>
              <a:rPr lang="en-US" altLang="zh-CN" sz="2800">
                <a:latin typeface="Times New Roman" panose="02020503050405090304" pitchFamily="18" charset="0"/>
              </a:rPr>
              <a:t>(</a:t>
            </a:r>
            <a:r>
              <a:rPr lang="zh-CN" altLang="en-US" sz="2800">
                <a:latin typeface="Times New Roman" panose="02020503050405090304" pitchFamily="18" charset="0"/>
              </a:rPr>
              <a:t>也就是</a:t>
            </a:r>
            <a:r>
              <a:rPr lang="en-US" altLang="zh-CN" sz="2800">
                <a:latin typeface="Times New Roman" panose="02020503050405090304" pitchFamily="18" charset="0"/>
              </a:rPr>
              <a:t>n*sizeof(element))</a:t>
            </a:r>
            <a:r>
              <a:rPr lang="zh-CN" altLang="en-US" sz="2800">
                <a:latin typeface="Times New Roman" panose="02020503050405090304" pitchFamily="18" charset="0"/>
              </a:rPr>
              <a:t>，还需要存储链指针（所需空间为</a:t>
            </a:r>
            <a:r>
              <a:rPr lang="en-US" altLang="zh-CN" sz="2800">
                <a:latin typeface="Times New Roman" panose="02020503050405090304" pitchFamily="18" charset="0"/>
              </a:rPr>
              <a:t>O(n*MaxLevel)</a:t>
            </a:r>
            <a:r>
              <a:rPr lang="zh-CN" altLang="en-US" sz="2800">
                <a:latin typeface="Times New Roman" panose="02020503050405090304" pitchFamily="18" charset="0"/>
              </a:rPr>
              <a:t>）。</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一般情况下，只有</a:t>
            </a:r>
            <a:r>
              <a:rPr lang="en-US" altLang="zh-CN" sz="2800">
                <a:latin typeface="Times New Roman" panose="02020503050405090304" pitchFamily="18" charset="0"/>
              </a:rPr>
              <a:t>n*p</a:t>
            </a:r>
            <a:r>
              <a:rPr lang="zh-CN" altLang="en-US" sz="2800">
                <a:latin typeface="Times New Roman" panose="02020503050405090304" pitchFamily="18" charset="0"/>
              </a:rPr>
              <a:t>个元素在</a:t>
            </a:r>
            <a:r>
              <a:rPr lang="en-US" altLang="zh-CN" sz="2800">
                <a:latin typeface="Times New Roman" panose="02020503050405090304" pitchFamily="18" charset="0"/>
              </a:rPr>
              <a:t>1</a:t>
            </a:r>
            <a:r>
              <a:rPr lang="zh-CN" altLang="en-US" sz="2800">
                <a:latin typeface="Times New Roman" panose="02020503050405090304" pitchFamily="18" charset="0"/>
              </a:rPr>
              <a:t>级链上，</a:t>
            </a:r>
            <a:r>
              <a:rPr lang="en-US" altLang="zh-CN" sz="2800">
                <a:latin typeface="Times New Roman" panose="02020503050405090304" pitchFamily="18" charset="0"/>
              </a:rPr>
              <a:t>n*p</a:t>
            </a:r>
            <a:r>
              <a:rPr lang="en-US" altLang="zh-CN" sz="2800" baseline="30000">
                <a:latin typeface="Times New Roman" panose="02020503050405090304" pitchFamily="18" charset="0"/>
              </a:rPr>
              <a:t>2</a:t>
            </a:r>
            <a:r>
              <a:rPr lang="zh-CN" altLang="en-US" sz="2800">
                <a:latin typeface="Times New Roman" panose="02020503050405090304" pitchFamily="18" charset="0"/>
              </a:rPr>
              <a:t>个元素在</a:t>
            </a:r>
            <a:r>
              <a:rPr lang="en-US" altLang="zh-CN" sz="2800">
                <a:latin typeface="Times New Roman" panose="02020503050405090304" pitchFamily="18" charset="0"/>
              </a:rPr>
              <a:t>2</a:t>
            </a:r>
            <a:r>
              <a:rPr lang="zh-CN" altLang="en-US" sz="2800">
                <a:latin typeface="Times New Roman" panose="02020503050405090304" pitchFamily="18" charset="0"/>
              </a:rPr>
              <a:t>级链上，</a:t>
            </a:r>
            <a:r>
              <a:rPr lang="en-US" altLang="zh-CN" sz="2800">
                <a:latin typeface="Times New Roman" panose="02020503050405090304" pitchFamily="18" charset="0"/>
              </a:rPr>
              <a:t>n*p</a:t>
            </a:r>
            <a:r>
              <a:rPr lang="en-US" altLang="zh-CN" sz="2800" baseline="30000">
                <a:latin typeface="Times New Roman" panose="02020503050405090304" pitchFamily="18" charset="0"/>
              </a:rPr>
              <a:t>i</a:t>
            </a:r>
            <a:r>
              <a:rPr lang="zh-CN" altLang="en-US" sz="2800">
                <a:latin typeface="Times New Roman" panose="02020503050405090304" pitchFamily="18" charset="0"/>
              </a:rPr>
              <a:t>在</a:t>
            </a:r>
            <a:r>
              <a:rPr lang="en-US" altLang="zh-CN" sz="2800">
                <a:latin typeface="Times New Roman" panose="02020503050405090304" pitchFamily="18" charset="0"/>
              </a:rPr>
              <a:t>i</a:t>
            </a:r>
            <a:r>
              <a:rPr lang="zh-CN" altLang="en-US" sz="2800">
                <a:latin typeface="Times New Roman" panose="02020503050405090304" pitchFamily="18" charset="0"/>
              </a:rPr>
              <a:t>级链上。因此指针域的平均值</a:t>
            </a:r>
            <a:r>
              <a:rPr lang="en-US" altLang="zh-CN" sz="2800">
                <a:latin typeface="Times New Roman" panose="02020503050405090304" pitchFamily="18" charset="0"/>
              </a:rPr>
              <a:t>(</a:t>
            </a:r>
            <a:r>
              <a:rPr lang="zh-CN" altLang="en-US" sz="2800">
                <a:latin typeface="Times New Roman" panose="02020503050405090304" pitchFamily="18" charset="0"/>
              </a:rPr>
              <a:t>不包括头尾节点的指针</a:t>
            </a:r>
            <a:r>
              <a:rPr lang="en-US" altLang="zh-CN" sz="2800">
                <a:latin typeface="Times New Roman" panose="02020503050405090304" pitchFamily="18" charset="0"/>
              </a:rPr>
              <a:t>)</a:t>
            </a:r>
            <a:r>
              <a:rPr lang="zh-CN" altLang="en-US" sz="2800">
                <a:latin typeface="Times New Roman" panose="02020503050405090304" pitchFamily="18" charset="0"/>
              </a:rPr>
              <a:t>是</a:t>
            </a:r>
            <a:r>
              <a:rPr lang="en-US" altLang="zh-CN" sz="2800">
                <a:latin typeface="Times New Roman" panose="02020503050405090304" pitchFamily="18" charset="0"/>
              </a:rPr>
              <a:t>n</a:t>
            </a:r>
            <a:r>
              <a:rPr lang="en-US" altLang="zh-CN" sz="2800">
                <a:latin typeface="Times New Roman" panose="02020503050405090304" pitchFamily="18" charset="0"/>
                <a:sym typeface="Math A" pitchFamily="18" charset="2"/>
              </a:rPr>
              <a:t></a:t>
            </a:r>
            <a:r>
              <a:rPr lang="en-US" altLang="zh-CN" sz="2800" baseline="-25000">
                <a:latin typeface="Times New Roman" panose="02020503050405090304" pitchFamily="18" charset="0"/>
              </a:rPr>
              <a:t>i</a:t>
            </a:r>
            <a:r>
              <a:rPr lang="en-US" altLang="zh-CN" sz="2800">
                <a:latin typeface="Times New Roman" panose="02020503050405090304" pitchFamily="18" charset="0"/>
              </a:rPr>
              <a:t>p</a:t>
            </a:r>
            <a:r>
              <a:rPr lang="en-US" altLang="zh-CN" sz="2800" baseline="30000">
                <a:latin typeface="Times New Roman" panose="02020503050405090304" pitchFamily="18" charset="0"/>
              </a:rPr>
              <a:t>i</a:t>
            </a:r>
            <a:r>
              <a:rPr lang="en-US" altLang="zh-CN" sz="2800">
                <a:latin typeface="Times New Roman" panose="02020503050405090304" pitchFamily="18" charset="0"/>
              </a:rPr>
              <a:t>=n/(1-p)</a:t>
            </a:r>
            <a:r>
              <a:rPr lang="zh-CN" altLang="en-US" sz="2800">
                <a:latin typeface="Times New Roman" panose="02020503050405090304" pitchFamily="18" charset="0"/>
              </a:rPr>
              <a:t>。因此虽然最坏情况下空间需求比较大，但平均的空间需求并不大。当</a:t>
            </a:r>
            <a:r>
              <a:rPr lang="en-US" altLang="zh-CN" sz="2800">
                <a:latin typeface="Times New Roman" panose="02020503050405090304" pitchFamily="18" charset="0"/>
              </a:rPr>
              <a:t>p=0.5</a:t>
            </a:r>
            <a:r>
              <a:rPr lang="zh-CN" altLang="en-US" sz="2800">
                <a:latin typeface="Times New Roman" panose="02020503050405090304" pitchFamily="18" charset="0"/>
              </a:rPr>
              <a:t>时，平均空间需求</a:t>
            </a:r>
            <a:r>
              <a:rPr lang="en-US" altLang="zh-CN" sz="2800">
                <a:latin typeface="Times New Roman" panose="02020503050405090304" pitchFamily="18" charset="0"/>
              </a:rPr>
              <a:t>(</a:t>
            </a:r>
            <a:r>
              <a:rPr lang="zh-CN" altLang="en-US" sz="2800">
                <a:latin typeface="Times New Roman" panose="02020503050405090304" pitchFamily="18" charset="0"/>
              </a:rPr>
              <a:t>加上</a:t>
            </a:r>
            <a:r>
              <a:rPr lang="en-US" altLang="zh-CN" sz="2800">
                <a:latin typeface="Times New Roman" panose="02020503050405090304" pitchFamily="18" charset="0"/>
              </a:rPr>
              <a:t>n</a:t>
            </a:r>
            <a:r>
              <a:rPr lang="zh-CN" altLang="en-US" sz="2800">
                <a:latin typeface="Times New Roman" panose="02020503050405090304" pitchFamily="18" charset="0"/>
              </a:rPr>
              <a:t>个节点中的指针</a:t>
            </a:r>
            <a:r>
              <a:rPr lang="en-US" altLang="zh-CN" sz="2800">
                <a:latin typeface="Times New Roman" panose="02020503050405090304" pitchFamily="18" charset="0"/>
              </a:rPr>
              <a:t>)</a:t>
            </a:r>
            <a:r>
              <a:rPr lang="zh-CN" altLang="en-US" sz="2800">
                <a:latin typeface="Times New Roman" panose="02020503050405090304" pitchFamily="18" charset="0"/>
              </a:rPr>
              <a:t>大约是</a:t>
            </a:r>
            <a:r>
              <a:rPr lang="en-US" altLang="zh-CN" sz="2800">
                <a:solidFill>
                  <a:schemeClr val="hlink"/>
                </a:solidFill>
                <a:latin typeface="Times New Roman" panose="02020503050405090304" pitchFamily="18" charset="0"/>
              </a:rPr>
              <a:t>2n</a:t>
            </a:r>
            <a:r>
              <a:rPr lang="zh-CN" altLang="en-US" sz="2800">
                <a:latin typeface="Times New Roman" panose="02020503050405090304" pitchFamily="18" charset="0"/>
              </a:rPr>
              <a:t>个指针的空间。</a:t>
            </a:r>
            <a:endParaRPr lang="zh-CN" altLang="en-US" sz="2800">
              <a:latin typeface="Times New Roman" panose="0202050305040509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68313" y="1889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2435" name="Rectangle 3"/>
          <p:cNvSpPr>
            <a:spLocks noGrp="1" noChangeArrowheads="1"/>
          </p:cNvSpPr>
          <p:nvPr>
            <p:ph type="body" idx="4294967295"/>
          </p:nvPr>
        </p:nvSpPr>
        <p:spPr>
          <a:xfrm>
            <a:off x="468313" y="1268413"/>
            <a:ext cx="8091487" cy="4392612"/>
          </a:xfrm>
        </p:spPr>
        <p:txBody>
          <a:bodyPr/>
          <a:lstStyle/>
          <a:p>
            <a:pPr eaLnBrk="1" hangingPunct="1"/>
            <a:r>
              <a:rPr lang="zh-CN" altLang="en-US">
                <a:solidFill>
                  <a:schemeClr val="folHlink"/>
                </a:solidFill>
                <a:latin typeface="Times New Roman" panose="02020503050405090304" pitchFamily="18" charset="0"/>
              </a:rPr>
              <a:t>顺序表查找（</a:t>
            </a:r>
            <a:r>
              <a:rPr lang="zh-CN" altLang="en-US">
                <a:solidFill>
                  <a:schemeClr val="folHlink"/>
                </a:solidFill>
              </a:rPr>
              <a:t>顺序查找、</a:t>
            </a:r>
            <a:r>
              <a:rPr lang="zh-CN" altLang="en-US">
                <a:solidFill>
                  <a:schemeClr val="folHlink"/>
                </a:solidFill>
                <a:latin typeface="Times New Roman" panose="02020503050405090304" pitchFamily="18" charset="0"/>
              </a:rPr>
              <a:t>折半</a:t>
            </a:r>
            <a:r>
              <a:rPr lang="zh-CN" altLang="en-US">
                <a:solidFill>
                  <a:schemeClr val="folHlink"/>
                </a:solidFill>
              </a:rPr>
              <a:t>查找、索引顺序表查找）</a:t>
            </a:r>
            <a:endParaRPr lang="en-US" altLang="zh-CN">
              <a:solidFill>
                <a:schemeClr val="folHlink"/>
              </a:solidFill>
              <a:latin typeface="Times New Roman" panose="02020503050405090304" pitchFamily="18" charset="0"/>
            </a:endParaRPr>
          </a:p>
          <a:p>
            <a:pPr eaLnBrk="1" hangingPunct="1"/>
            <a:r>
              <a:rPr lang="zh-CN" altLang="en-US">
                <a:latin typeface="Times New Roman" panose="02020503050405090304" pitchFamily="18" charset="0"/>
              </a:rPr>
              <a:t>顺序查找：</a:t>
            </a:r>
            <a:endParaRPr lang="zh-CN" altLang="en-US">
              <a:latin typeface="Times New Roman" panose="02020503050405090304" pitchFamily="18" charset="0"/>
            </a:endParaRPr>
          </a:p>
          <a:p>
            <a:pPr lvl="1" eaLnBrk="1" hangingPunct="1"/>
            <a:r>
              <a:rPr lang="zh-CN" altLang="en-US">
                <a:latin typeface="Times New Roman" panose="02020503050405090304" pitchFamily="18" charset="0"/>
              </a:rPr>
              <a:t>成功查找的平均查找长度</a:t>
            </a:r>
            <a:r>
              <a:rPr lang="en-US" altLang="zh-CN">
                <a:latin typeface="Times New Roman" panose="02020503050405090304" pitchFamily="18" charset="0"/>
              </a:rPr>
              <a:t>=(n+1)/2</a:t>
            </a:r>
            <a:endParaRPr lang="en-US" altLang="zh-CN">
              <a:latin typeface="Times New Roman" panose="02020503050405090304" pitchFamily="18" charset="0"/>
            </a:endParaRPr>
          </a:p>
          <a:p>
            <a:pPr lvl="1" eaLnBrk="1" hangingPunct="1"/>
            <a:r>
              <a:rPr lang="zh-CN" altLang="en-US">
                <a:latin typeface="Times New Roman" panose="02020503050405090304" pitchFamily="18" charset="0"/>
              </a:rPr>
              <a:t>不成功查找的次数</a:t>
            </a:r>
            <a:r>
              <a:rPr lang="en-US" altLang="zh-CN">
                <a:latin typeface="Times New Roman" panose="02020503050405090304" pitchFamily="18" charset="0"/>
              </a:rPr>
              <a:t>= n </a:t>
            </a:r>
            <a:endParaRPr lang="en-US" altLang="zh-CN">
              <a:latin typeface="Times New Roman" panose="02020503050405090304" pitchFamily="18" charset="0"/>
            </a:endParaRPr>
          </a:p>
          <a:p>
            <a:pPr lvl="1" eaLnBrk="1" hangingPunct="1"/>
            <a:r>
              <a:rPr lang="zh-CN" altLang="en-US">
                <a:latin typeface="Times New Roman" panose="02020503050405090304" pitchFamily="18" charset="0"/>
              </a:rPr>
              <a:t>空间复杂度为</a:t>
            </a:r>
            <a:r>
              <a:rPr lang="el-GR" altLang="zh-CN">
                <a:latin typeface="Times New Roman" panose="02020503050405090304" pitchFamily="18" charset="0"/>
              </a:rPr>
              <a:t>Θ</a:t>
            </a:r>
            <a:r>
              <a:rPr lang="en-US" altLang="zh-CN">
                <a:latin typeface="Times New Roman" panose="02020503050405090304" pitchFamily="18" charset="0"/>
              </a:rPr>
              <a:t>(1)</a:t>
            </a:r>
            <a:endParaRPr lang="en-US" altLang="zh-CN">
              <a:latin typeface="Times New Roman" panose="02020503050405090304" pitchFamily="18" charset="0"/>
            </a:endParaRPr>
          </a:p>
          <a:p>
            <a:pPr eaLnBrk="1" hangingPunct="1"/>
            <a:r>
              <a:rPr lang="zh-CN" altLang="en-US">
                <a:latin typeface="Times New Roman" panose="02020503050405090304" pitchFamily="18" charset="0"/>
              </a:rPr>
              <a:t>折半</a:t>
            </a:r>
            <a:r>
              <a:rPr lang="zh-CN" altLang="en-US"/>
              <a:t>查找</a:t>
            </a:r>
            <a:r>
              <a:rPr lang="zh-CN" altLang="en-US">
                <a:latin typeface="Times New Roman" panose="02020503050405090304" pitchFamily="18" charset="0"/>
              </a:rPr>
              <a:t>：</a:t>
            </a:r>
            <a:endParaRPr lang="zh-CN" altLang="en-US">
              <a:latin typeface="Times New Roman" panose="02020503050405090304" pitchFamily="18" charset="0"/>
            </a:endParaRPr>
          </a:p>
          <a:p>
            <a:pPr lvl="1" eaLnBrk="1" hangingPunct="1"/>
            <a:r>
              <a:rPr lang="zh-CN" altLang="en-US">
                <a:latin typeface="Times New Roman" panose="02020503050405090304" pitchFamily="18" charset="0"/>
              </a:rPr>
              <a:t>时间复杂度为</a:t>
            </a:r>
            <a:r>
              <a:rPr lang="el-GR" altLang="zh-CN">
                <a:latin typeface="Times New Roman" panose="02020503050405090304" pitchFamily="18" charset="0"/>
              </a:rPr>
              <a:t>Θ</a:t>
            </a:r>
            <a:r>
              <a:rPr lang="en-US" altLang="zh-CN">
                <a:latin typeface="Times New Roman" panose="02020503050405090304" pitchFamily="18" charset="0"/>
              </a:rPr>
              <a:t>(log</a:t>
            </a:r>
            <a:r>
              <a:rPr lang="en-US" altLang="zh-CN" baseline="-25000">
                <a:latin typeface="Times New Roman" panose="02020503050405090304" pitchFamily="18" charset="0"/>
              </a:rPr>
              <a:t>2</a:t>
            </a:r>
            <a:r>
              <a:rPr lang="en-US" altLang="zh-CN">
                <a:latin typeface="Times New Roman" panose="02020503050405090304" pitchFamily="18" charset="0"/>
              </a:rPr>
              <a:t>n)</a:t>
            </a:r>
            <a:endParaRPr lang="zh-CN" altLang="en-US">
              <a:latin typeface="Times New Roman" panose="02020503050405090304" pitchFamily="18" charset="0"/>
            </a:endParaRPr>
          </a:p>
          <a:p>
            <a:pPr lvl="1" eaLnBrk="1" hangingPunct="1"/>
            <a:r>
              <a:rPr lang="zh-CN" altLang="en-US">
                <a:latin typeface="Times New Roman" panose="02020503050405090304" pitchFamily="18" charset="0"/>
              </a:rPr>
              <a:t>空间复杂度为</a:t>
            </a:r>
            <a:r>
              <a:rPr lang="el-GR" altLang="zh-CN">
                <a:latin typeface="Times New Roman" panose="02020503050405090304" pitchFamily="18" charset="0"/>
              </a:rPr>
              <a:t>Θ</a:t>
            </a:r>
            <a:r>
              <a:rPr lang="en-US" altLang="zh-CN">
                <a:latin typeface="Times New Roman" panose="02020503050405090304" pitchFamily="18" charset="0"/>
              </a:rPr>
              <a:t>(1)</a:t>
            </a:r>
            <a:endParaRPr lang="en-US" altLang="zh-CN">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2435">
                                            <p:txEl>
                                              <p:pRg st="0" end="0"/>
                                            </p:txEl>
                                          </p:spTgt>
                                        </p:tgtEl>
                                        <p:attrNameLst>
                                          <p:attrName>style.visibility</p:attrName>
                                        </p:attrNameLst>
                                      </p:cBhvr>
                                      <p:to>
                                        <p:strVal val="visible"/>
                                      </p:to>
                                    </p:set>
                                    <p:anim calcmode="lin" valueType="num">
                                      <p:cBhvr additive="base">
                                        <p:cTn id="7" dur="500" fill="hold"/>
                                        <p:tgtEl>
                                          <p:spTgt spid="1042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24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2435">
                                            <p:txEl>
                                              <p:pRg st="1" end="1"/>
                                            </p:txEl>
                                          </p:spTgt>
                                        </p:tgtEl>
                                        <p:attrNameLst>
                                          <p:attrName>style.visibility</p:attrName>
                                        </p:attrNameLst>
                                      </p:cBhvr>
                                      <p:to>
                                        <p:strVal val="visible"/>
                                      </p:to>
                                    </p:set>
                                    <p:anim calcmode="lin" valueType="num">
                                      <p:cBhvr additive="base">
                                        <p:cTn id="12" dur="500" fill="hold"/>
                                        <p:tgtEl>
                                          <p:spTgt spid="10424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243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2435">
                                            <p:txEl>
                                              <p:pRg st="2" end="2"/>
                                            </p:txEl>
                                          </p:spTgt>
                                        </p:tgtEl>
                                        <p:attrNameLst>
                                          <p:attrName>style.visibility</p:attrName>
                                        </p:attrNameLst>
                                      </p:cBhvr>
                                      <p:to>
                                        <p:strVal val="visible"/>
                                      </p:to>
                                    </p:set>
                                    <p:anim calcmode="lin" valueType="num">
                                      <p:cBhvr additive="base">
                                        <p:cTn id="17" dur="500" fill="hold"/>
                                        <p:tgtEl>
                                          <p:spTgt spid="1042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243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42435">
                                            <p:txEl>
                                              <p:pRg st="3" end="3"/>
                                            </p:txEl>
                                          </p:spTgt>
                                        </p:tgtEl>
                                        <p:attrNameLst>
                                          <p:attrName>style.visibility</p:attrName>
                                        </p:attrNameLst>
                                      </p:cBhvr>
                                      <p:to>
                                        <p:strVal val="visible"/>
                                      </p:to>
                                    </p:set>
                                    <p:anim calcmode="lin" valueType="num">
                                      <p:cBhvr additive="base">
                                        <p:cTn id="22" dur="500" fill="hold"/>
                                        <p:tgtEl>
                                          <p:spTgt spid="104243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243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42435">
                                            <p:txEl>
                                              <p:pRg st="4" end="4"/>
                                            </p:txEl>
                                          </p:spTgt>
                                        </p:tgtEl>
                                        <p:attrNameLst>
                                          <p:attrName>style.visibility</p:attrName>
                                        </p:attrNameLst>
                                      </p:cBhvr>
                                      <p:to>
                                        <p:strVal val="visible"/>
                                      </p:to>
                                    </p:set>
                                    <p:anim calcmode="lin" valueType="num">
                                      <p:cBhvr additive="base">
                                        <p:cTn id="27" dur="500" fill="hold"/>
                                        <p:tgtEl>
                                          <p:spTgt spid="104243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243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42435">
                                            <p:txEl>
                                              <p:pRg st="5" end="5"/>
                                            </p:txEl>
                                          </p:spTgt>
                                        </p:tgtEl>
                                        <p:attrNameLst>
                                          <p:attrName>style.visibility</p:attrName>
                                        </p:attrNameLst>
                                      </p:cBhvr>
                                      <p:to>
                                        <p:strVal val="visible"/>
                                      </p:to>
                                    </p:set>
                                    <p:anim calcmode="lin" valueType="num">
                                      <p:cBhvr additive="base">
                                        <p:cTn id="32" dur="500" fill="hold"/>
                                        <p:tgtEl>
                                          <p:spTgt spid="104243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4243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1042435">
                                            <p:txEl>
                                              <p:pRg st="6" end="6"/>
                                            </p:txEl>
                                          </p:spTgt>
                                        </p:tgtEl>
                                        <p:attrNameLst>
                                          <p:attrName>style.visibility</p:attrName>
                                        </p:attrNameLst>
                                      </p:cBhvr>
                                      <p:to>
                                        <p:strVal val="visible"/>
                                      </p:to>
                                    </p:set>
                                    <p:anim calcmode="lin" valueType="num">
                                      <p:cBhvr additive="base">
                                        <p:cTn id="37" dur="500" fill="hold"/>
                                        <p:tgtEl>
                                          <p:spTgt spid="10424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2435">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042435">
                                            <p:txEl>
                                              <p:pRg st="7" end="7"/>
                                            </p:txEl>
                                          </p:spTgt>
                                        </p:tgtEl>
                                        <p:attrNameLst>
                                          <p:attrName>style.visibility</p:attrName>
                                        </p:attrNameLst>
                                      </p:cBhvr>
                                      <p:to>
                                        <p:strVal val="visible"/>
                                      </p:to>
                                    </p:set>
                                    <p:anim calcmode="lin" valueType="num">
                                      <p:cBhvr additive="base">
                                        <p:cTn id="42" dur="500" fill="hold"/>
                                        <p:tgtEl>
                                          <p:spTgt spid="1042435">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424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xfrm>
            <a:off x="323850" y="404813"/>
            <a:ext cx="504825" cy="431800"/>
          </a:xfrm>
          <a:ln>
            <a:miter lim="800000"/>
          </a:ln>
        </p:spPr>
        <p:txBody>
          <a:bodyPr anchor="b"/>
          <a:lstStyle/>
          <a:p>
            <a:pPr>
              <a:defRPr/>
            </a:pPr>
            <a:fld id="{839BA640-D810-4606-A0DB-CA02034FA8D5}" type="slidenum">
              <a:rPr lang="zh-CN" altLang="en-US" sz="1200">
                <a:solidFill>
                  <a:schemeClr val="bg2"/>
                </a:solidFill>
                <a:latin typeface="+mn-lt"/>
              </a:rPr>
            </a:fld>
            <a:endParaRPr lang="en-US" altLang="zh-CN" sz="1200">
              <a:solidFill>
                <a:schemeClr val="bg2"/>
              </a:solidFill>
              <a:latin typeface="+mn-lt"/>
            </a:endParaRPr>
          </a:p>
        </p:txBody>
      </p:sp>
      <p:sp>
        <p:nvSpPr>
          <p:cNvPr id="11" name="日期占位符 4"/>
          <p:cNvSpPr>
            <a:spLocks noGrp="1"/>
          </p:cNvSpPr>
          <p:nvPr>
            <p:ph type="dt" sz="quarter" idx="10"/>
          </p:nvPr>
        </p:nvSpPr>
        <p:spPr>
          <a:xfrm>
            <a:off x="34925" y="836613"/>
            <a:ext cx="1042988" cy="549275"/>
          </a:xfrm>
          <a:ln>
            <a:miter lim="800000"/>
          </a:ln>
        </p:spPr>
        <p:txBody>
          <a:bodyPr/>
          <a:lstStyle/>
          <a:p>
            <a:pPr>
              <a:defRPr/>
            </a:pPr>
            <a:fld id="{9F7A0A59-4EFD-4815-9103-372B974F2B22}" type="datetime7">
              <a:rPr kumimoji="1" lang="zh-CN" altLang="en-US" sz="1200">
                <a:latin typeface="+mn-ea"/>
              </a:rPr>
            </a:fld>
            <a:endParaRPr kumimoji="1" lang="en-US" altLang="zh-CN" sz="1200">
              <a:latin typeface="+mn-ea"/>
            </a:endParaRPr>
          </a:p>
        </p:txBody>
      </p:sp>
      <p:sp>
        <p:nvSpPr>
          <p:cNvPr id="57348"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sz="3400"/>
              <a:t>7.4	Hash Table Representation</a:t>
            </a:r>
            <a:endParaRPr lang="zh-CN" altLang="en-US" sz="3400"/>
          </a:p>
        </p:txBody>
      </p:sp>
      <p:sp>
        <p:nvSpPr>
          <p:cNvPr id="57349" name="Rectangle 3"/>
          <p:cNvSpPr>
            <a:spLocks noGrp="1" noChangeArrowheads="1"/>
          </p:cNvSpPr>
          <p:nvPr>
            <p:ph type="body" idx="4294967295"/>
          </p:nvPr>
        </p:nvSpPr>
        <p:spPr>
          <a:xfrm>
            <a:off x="527050" y="1600200"/>
            <a:ext cx="8091488" cy="3370263"/>
          </a:xfrm>
          <a:noFill/>
        </p:spPr>
        <p:txBody>
          <a:bodyPr/>
          <a:lstStyle/>
          <a:p>
            <a:pPr eaLnBrk="1" hangingPunct="1">
              <a:lnSpc>
                <a:spcPct val="130000"/>
              </a:lnSpc>
            </a:pPr>
            <a:r>
              <a:rPr lang="en-US" altLang="zh-CN" sz="3600" dirty="0">
                <a:solidFill>
                  <a:schemeClr val="folHlink"/>
                </a:solidFill>
                <a:latin typeface="Times New Roman" panose="02020503050405090304" pitchFamily="18" charset="0"/>
              </a:rPr>
              <a:t>7.4.1</a:t>
            </a:r>
            <a:r>
              <a:rPr lang="zh-CN" altLang="en-US" sz="3600" dirty="0">
                <a:solidFill>
                  <a:schemeClr val="folHlink"/>
                </a:solidFill>
                <a:latin typeface="Times New Roman" panose="02020503050405090304" pitchFamily="18" charset="0"/>
              </a:rPr>
              <a:t>理想散列</a:t>
            </a:r>
            <a:endParaRPr lang="zh-CN" altLang="en-US" sz="3600" dirty="0">
              <a:solidFill>
                <a:schemeClr val="folHlink"/>
              </a:solidFill>
              <a:latin typeface="Times New Roman" panose="02020503050405090304" pitchFamily="18" charset="0"/>
            </a:endParaRPr>
          </a:p>
          <a:p>
            <a:pPr eaLnBrk="1" hangingPunct="1">
              <a:lnSpc>
                <a:spcPct val="130000"/>
              </a:lnSpc>
            </a:pPr>
            <a:r>
              <a:rPr lang="zh-CN" altLang="en-US" sz="2800" dirty="0">
                <a:latin typeface="Times New Roman" panose="02020503050405090304" pitchFamily="18" charset="0"/>
              </a:rPr>
              <a:t>字典的另一种描述方法：</a:t>
            </a:r>
            <a:r>
              <a:rPr lang="zh-CN" altLang="en-US" sz="2800" dirty="0">
                <a:solidFill>
                  <a:srgbClr val="FF0000"/>
                </a:solidFill>
                <a:latin typeface="Times New Roman" panose="02020503050405090304" pitchFamily="18" charset="0"/>
              </a:rPr>
              <a:t>散列</a:t>
            </a:r>
            <a:r>
              <a:rPr lang="en-US" altLang="zh-CN" sz="2800" dirty="0">
                <a:solidFill>
                  <a:srgbClr val="FF0000"/>
                </a:solidFill>
                <a:latin typeface="Times New Roman" panose="02020503050405090304" pitchFamily="18" charset="0"/>
              </a:rPr>
              <a:t>(</a:t>
            </a:r>
            <a:r>
              <a:rPr lang="zh-CN" altLang="en-US" sz="2800" dirty="0">
                <a:solidFill>
                  <a:srgbClr val="FF0000"/>
                </a:solidFill>
                <a:latin typeface="Times New Roman" panose="02020503050405090304" pitchFamily="18" charset="0"/>
              </a:rPr>
              <a:t>哈希，</a:t>
            </a:r>
            <a:r>
              <a:rPr lang="en-US" altLang="zh-CN" sz="2800" dirty="0">
                <a:solidFill>
                  <a:srgbClr val="FF0000"/>
                </a:solidFill>
                <a:latin typeface="Times New Roman" panose="02020503050405090304" pitchFamily="18" charset="0"/>
              </a:rPr>
              <a:t>hash)</a:t>
            </a:r>
            <a:r>
              <a:rPr lang="zh-CN" altLang="en-US" sz="2800" dirty="0">
                <a:latin typeface="Times New Roman" panose="02020503050405090304" pitchFamily="18" charset="0"/>
              </a:rPr>
              <a:t>，</a:t>
            </a:r>
            <a:endParaRPr lang="zh-CN" altLang="en-US" sz="2800" dirty="0">
              <a:latin typeface="Times New Roman" panose="02020503050405090304" pitchFamily="18" charset="0"/>
            </a:endParaRPr>
          </a:p>
          <a:p>
            <a:pPr eaLnBrk="1" hangingPunct="1">
              <a:lnSpc>
                <a:spcPct val="130000"/>
              </a:lnSpc>
            </a:pPr>
            <a:r>
              <a:rPr lang="zh-CN" altLang="en-US" sz="2800" dirty="0">
                <a:latin typeface="Times New Roman" panose="02020503050405090304" pitchFamily="18" charset="0"/>
              </a:rPr>
              <a:t>用</a:t>
            </a:r>
            <a:r>
              <a:rPr lang="zh-CN" altLang="en-US" sz="2800" dirty="0">
                <a:solidFill>
                  <a:srgbClr val="FF0000"/>
                </a:solidFill>
                <a:latin typeface="Times New Roman" panose="02020503050405090304" pitchFamily="18" charset="0"/>
              </a:rPr>
              <a:t>散列函数</a:t>
            </a:r>
            <a:r>
              <a:rPr lang="en-US" altLang="zh-CN" sz="2800" dirty="0">
                <a:latin typeface="Times New Roman" panose="02020503050405090304" pitchFamily="18" charset="0"/>
              </a:rPr>
              <a:t>(hash function)</a:t>
            </a:r>
            <a:r>
              <a:rPr lang="zh-CN" altLang="en-US" sz="2800" dirty="0">
                <a:latin typeface="Times New Roman" panose="02020503050405090304" pitchFamily="18" charset="0"/>
              </a:rPr>
              <a:t>把关键字映射到</a:t>
            </a:r>
            <a:r>
              <a:rPr lang="zh-CN" altLang="en-US" sz="2800" dirty="0">
                <a:solidFill>
                  <a:srgbClr val="FF0000"/>
                </a:solidFill>
                <a:latin typeface="Times New Roman" panose="02020503050405090304" pitchFamily="18" charset="0"/>
              </a:rPr>
              <a:t>散列表</a:t>
            </a:r>
            <a:r>
              <a:rPr lang="en-US" altLang="zh-CN" sz="2800" dirty="0">
                <a:latin typeface="Times New Roman" panose="02020503050405090304" pitchFamily="18" charset="0"/>
              </a:rPr>
              <a:t>(hash table)</a:t>
            </a:r>
            <a:r>
              <a:rPr lang="zh-CN" altLang="en-US" sz="2800" dirty="0">
                <a:latin typeface="Times New Roman" panose="02020503050405090304" pitchFamily="18" charset="0"/>
              </a:rPr>
              <a:t>中的特定位置。</a:t>
            </a:r>
            <a:endParaRPr lang="zh-CN" altLang="en-US" sz="2800" dirty="0">
              <a:latin typeface="Times New Roman" panose="02020503050405090304" pitchFamily="18" charset="0"/>
            </a:endParaRPr>
          </a:p>
          <a:p>
            <a:pPr eaLnBrk="1" hangingPunct="1">
              <a:lnSpc>
                <a:spcPct val="130000"/>
              </a:lnSpc>
            </a:pPr>
            <a:r>
              <a:rPr lang="zh-CN" altLang="en-US" sz="2800" dirty="0">
                <a:latin typeface="Times New Roman" panose="02020503050405090304" pitchFamily="18" charset="0"/>
              </a:rPr>
              <a:t>在理想情况下，若元素</a:t>
            </a:r>
            <a:r>
              <a:rPr lang="en-US" altLang="zh-CN" sz="2800" dirty="0">
                <a:latin typeface="Times New Roman" panose="02020503050405090304" pitchFamily="18" charset="0"/>
              </a:rPr>
              <a:t>e</a:t>
            </a:r>
            <a:r>
              <a:rPr lang="zh-CN" altLang="en-US" sz="2800" dirty="0">
                <a:latin typeface="Times New Roman" panose="02020503050405090304" pitchFamily="18" charset="0"/>
              </a:rPr>
              <a:t>的关键字为</a:t>
            </a:r>
            <a:r>
              <a:rPr lang="en-US" altLang="zh-CN" sz="2800" dirty="0">
                <a:latin typeface="Times New Roman" panose="02020503050405090304" pitchFamily="18" charset="0"/>
              </a:rPr>
              <a:t>k</a:t>
            </a:r>
            <a:r>
              <a:rPr lang="zh-CN" altLang="en-US" sz="2800" dirty="0">
                <a:latin typeface="Times New Roman" panose="02020503050405090304" pitchFamily="18" charset="0"/>
              </a:rPr>
              <a:t>，散列函数为</a:t>
            </a:r>
            <a:r>
              <a:rPr lang="en-US" altLang="zh-CN" sz="2800" dirty="0">
                <a:latin typeface="Times New Roman" panose="02020503050405090304" pitchFamily="18" charset="0"/>
              </a:rPr>
              <a:t>f</a:t>
            </a:r>
            <a:r>
              <a:rPr lang="zh-CN" altLang="en-US" sz="2800" dirty="0">
                <a:latin typeface="Times New Roman" panose="02020503050405090304" pitchFamily="18" charset="0"/>
              </a:rPr>
              <a:t>，那么</a:t>
            </a:r>
            <a:r>
              <a:rPr lang="en-US" altLang="zh-CN" sz="2800" dirty="0">
                <a:latin typeface="Times New Roman" panose="02020503050405090304" pitchFamily="18" charset="0"/>
              </a:rPr>
              <a:t>e</a:t>
            </a:r>
            <a:r>
              <a:rPr lang="zh-CN" altLang="en-US" sz="2800" dirty="0">
                <a:latin typeface="Times New Roman" panose="02020503050405090304" pitchFamily="18" charset="0"/>
              </a:rPr>
              <a:t>在散列表中的位置为</a:t>
            </a:r>
            <a:r>
              <a:rPr lang="en-US" altLang="zh-CN" sz="2800" dirty="0">
                <a:latin typeface="Times New Roman" panose="02020503050405090304" pitchFamily="18" charset="0"/>
              </a:rPr>
              <a:t>f(k)</a:t>
            </a:r>
            <a:r>
              <a:rPr lang="zh-CN" altLang="en-US" sz="2800" dirty="0">
                <a:latin typeface="Times New Roman" panose="02020503050405090304" pitchFamily="18" charset="0"/>
              </a:rPr>
              <a:t>。</a:t>
            </a:r>
            <a:endParaRPr lang="zh-CN" altLang="en-US" sz="2800" dirty="0">
              <a:latin typeface="Times New Roman" panose="02020503050405090304" pitchFamily="18" charset="0"/>
            </a:endParaRPr>
          </a:p>
        </p:txBody>
      </p:sp>
      <p:sp>
        <p:nvSpPr>
          <p:cNvPr id="948228" name="Rectangle 4"/>
          <p:cNvSpPr>
            <a:spLocks noChangeArrowheads="1"/>
          </p:cNvSpPr>
          <p:nvPr/>
        </p:nvSpPr>
        <p:spPr bwMode="auto">
          <a:xfrm>
            <a:off x="1548607" y="5537201"/>
            <a:ext cx="4318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ahoma" panose="020B0804030504040204" pitchFamily="34" charset="0"/>
              </a:rPr>
              <a:t>k</a:t>
            </a:r>
            <a:endParaRPr kumimoji="1" lang="en-US" altLang="zh-CN" sz="2400" b="1">
              <a:solidFill>
                <a:schemeClr val="tx1"/>
              </a:solidFill>
              <a:latin typeface="Tahoma" panose="020B0804030504040204" pitchFamily="34" charset="0"/>
            </a:endParaRPr>
          </a:p>
        </p:txBody>
      </p:sp>
      <p:sp>
        <p:nvSpPr>
          <p:cNvPr id="948229" name="Rectangle 5"/>
          <p:cNvSpPr>
            <a:spLocks noChangeArrowheads="1"/>
          </p:cNvSpPr>
          <p:nvPr/>
        </p:nvSpPr>
        <p:spPr bwMode="auto">
          <a:xfrm>
            <a:off x="3132932" y="5753101"/>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ahoma" panose="020B0804030504040204" pitchFamily="34" charset="0"/>
              </a:rPr>
              <a:t>e</a:t>
            </a:r>
            <a:endParaRPr kumimoji="1" lang="en-US" altLang="zh-CN" sz="2400" b="1">
              <a:solidFill>
                <a:schemeClr val="tx1"/>
              </a:solidFill>
              <a:latin typeface="Tahoma" panose="020B0804030504040204" pitchFamily="34" charset="0"/>
            </a:endParaRPr>
          </a:p>
        </p:txBody>
      </p:sp>
      <p:sp>
        <p:nvSpPr>
          <p:cNvPr id="948230" name="Rectangle 6"/>
          <p:cNvSpPr>
            <a:spLocks noChangeArrowheads="1"/>
          </p:cNvSpPr>
          <p:nvPr/>
        </p:nvSpPr>
        <p:spPr bwMode="auto">
          <a:xfrm>
            <a:off x="3132932" y="5392738"/>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a:t>
            </a:r>
            <a:endParaRPr kumimoji="1" lang="en-US" altLang="zh-CN" sz="2400" b="1">
              <a:solidFill>
                <a:schemeClr val="tx1"/>
              </a:solidFill>
              <a:latin typeface="Tahoma" panose="020B0804030504040204" pitchFamily="34" charset="0"/>
            </a:endParaRPr>
          </a:p>
        </p:txBody>
      </p:sp>
      <p:sp>
        <p:nvSpPr>
          <p:cNvPr id="948231" name="Rectangle 7"/>
          <p:cNvSpPr>
            <a:spLocks noChangeArrowheads="1"/>
          </p:cNvSpPr>
          <p:nvPr/>
        </p:nvSpPr>
        <p:spPr bwMode="auto">
          <a:xfrm>
            <a:off x="3132932" y="6111876"/>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a:t>
            </a:r>
            <a:endParaRPr kumimoji="1" lang="en-US" altLang="zh-CN" sz="2400" b="1">
              <a:solidFill>
                <a:schemeClr val="tx1"/>
              </a:solidFill>
              <a:latin typeface="Tahoma" panose="020B0804030504040204" pitchFamily="34" charset="0"/>
            </a:endParaRPr>
          </a:p>
        </p:txBody>
      </p:sp>
      <p:sp>
        <p:nvSpPr>
          <p:cNvPr id="948232" name="Line 8"/>
          <p:cNvSpPr>
            <a:spLocks noChangeShapeType="1"/>
          </p:cNvSpPr>
          <p:nvPr/>
        </p:nvSpPr>
        <p:spPr bwMode="auto">
          <a:xfrm>
            <a:off x="2051844" y="5753101"/>
            <a:ext cx="1079500"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48233" name="Text Box 9"/>
          <p:cNvSpPr txBox="1">
            <a:spLocks noChangeArrowheads="1"/>
          </p:cNvSpPr>
          <p:nvPr/>
        </p:nvSpPr>
        <p:spPr bwMode="auto">
          <a:xfrm>
            <a:off x="2267744" y="5319713"/>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2400" b="1">
                <a:solidFill>
                  <a:schemeClr val="tx1"/>
                </a:solidFill>
                <a:latin typeface="Times New Roman" panose="02020503050405090304" pitchFamily="18" charset="0"/>
              </a:rPr>
              <a:t>f(k)</a:t>
            </a:r>
            <a:endParaRPr kumimoji="1" lang="en-US" altLang="zh-CN" sz="24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948228"/>
                                        </p:tgtEl>
                                        <p:attrNameLst>
                                          <p:attrName>style.visibility</p:attrName>
                                        </p:attrNameLst>
                                      </p:cBhvr>
                                      <p:to>
                                        <p:strVal val="visible"/>
                                      </p:to>
                                    </p:set>
                                    <p:anim calcmode="lin" valueType="num">
                                      <p:cBhvr additive="base">
                                        <p:cTn id="7" dur="5000" fill="hold"/>
                                        <p:tgtEl>
                                          <p:spTgt spid="948228"/>
                                        </p:tgtEl>
                                        <p:attrNameLst>
                                          <p:attrName>ppt_x</p:attrName>
                                        </p:attrNameLst>
                                      </p:cBhvr>
                                      <p:tavLst>
                                        <p:tav tm="0">
                                          <p:val>
                                            <p:strVal val="0-#ppt_w/2"/>
                                          </p:val>
                                        </p:tav>
                                        <p:tav tm="100000">
                                          <p:val>
                                            <p:strVal val="#ppt_x"/>
                                          </p:val>
                                        </p:tav>
                                      </p:tavLst>
                                    </p:anim>
                                    <p:anim calcmode="lin" valueType="num">
                                      <p:cBhvr additive="base">
                                        <p:cTn id="8" dur="5000" fill="hold"/>
                                        <p:tgtEl>
                                          <p:spTgt spid="948228"/>
                                        </p:tgtEl>
                                        <p:attrNameLst>
                                          <p:attrName>ppt_y</p:attrName>
                                        </p:attrNameLst>
                                      </p:cBhvr>
                                      <p:tavLst>
                                        <p:tav tm="0">
                                          <p:val>
                                            <p:strVal val="#ppt_y"/>
                                          </p:val>
                                        </p:tav>
                                        <p:tav tm="100000">
                                          <p:val>
                                            <p:strVal val="#ppt_y"/>
                                          </p:val>
                                        </p:tav>
                                      </p:tavLst>
                                    </p:anim>
                                  </p:childTnLst>
                                </p:cTn>
                              </p:par>
                              <p:par>
                                <p:cTn id="9" presetID="7" presetClass="entr" presetSubtype="8" fill="hold" grpId="0" nodeType="withEffect">
                                  <p:stCondLst>
                                    <p:cond delay="0"/>
                                  </p:stCondLst>
                                  <p:childTnLst>
                                    <p:set>
                                      <p:cBhvr>
                                        <p:cTn id="10" dur="1" fill="hold">
                                          <p:stCondLst>
                                            <p:cond delay="0"/>
                                          </p:stCondLst>
                                        </p:cTn>
                                        <p:tgtEl>
                                          <p:spTgt spid="948229"/>
                                        </p:tgtEl>
                                        <p:attrNameLst>
                                          <p:attrName>style.visibility</p:attrName>
                                        </p:attrNameLst>
                                      </p:cBhvr>
                                      <p:to>
                                        <p:strVal val="visible"/>
                                      </p:to>
                                    </p:set>
                                    <p:anim calcmode="lin" valueType="num">
                                      <p:cBhvr additive="base">
                                        <p:cTn id="11" dur="5000" fill="hold"/>
                                        <p:tgtEl>
                                          <p:spTgt spid="948229"/>
                                        </p:tgtEl>
                                        <p:attrNameLst>
                                          <p:attrName>ppt_x</p:attrName>
                                        </p:attrNameLst>
                                      </p:cBhvr>
                                      <p:tavLst>
                                        <p:tav tm="0">
                                          <p:val>
                                            <p:strVal val="0-#ppt_w/2"/>
                                          </p:val>
                                        </p:tav>
                                        <p:tav tm="100000">
                                          <p:val>
                                            <p:strVal val="#ppt_x"/>
                                          </p:val>
                                        </p:tav>
                                      </p:tavLst>
                                    </p:anim>
                                    <p:anim calcmode="lin" valueType="num">
                                      <p:cBhvr additive="base">
                                        <p:cTn id="12" dur="5000" fill="hold"/>
                                        <p:tgtEl>
                                          <p:spTgt spid="948229"/>
                                        </p:tgtEl>
                                        <p:attrNameLst>
                                          <p:attrName>ppt_y</p:attrName>
                                        </p:attrNameLst>
                                      </p:cBhvr>
                                      <p:tavLst>
                                        <p:tav tm="0">
                                          <p:val>
                                            <p:strVal val="#ppt_y"/>
                                          </p:val>
                                        </p:tav>
                                        <p:tav tm="100000">
                                          <p:val>
                                            <p:strVal val="#ppt_y"/>
                                          </p:val>
                                        </p:tav>
                                      </p:tavLst>
                                    </p:anim>
                                  </p:childTnLst>
                                </p:cTn>
                              </p:par>
                              <p:par>
                                <p:cTn id="13" presetID="7" presetClass="entr" presetSubtype="8" fill="hold" grpId="0" nodeType="withEffect">
                                  <p:stCondLst>
                                    <p:cond delay="0"/>
                                  </p:stCondLst>
                                  <p:childTnLst>
                                    <p:set>
                                      <p:cBhvr>
                                        <p:cTn id="14" dur="1" fill="hold">
                                          <p:stCondLst>
                                            <p:cond delay="0"/>
                                          </p:stCondLst>
                                        </p:cTn>
                                        <p:tgtEl>
                                          <p:spTgt spid="948230"/>
                                        </p:tgtEl>
                                        <p:attrNameLst>
                                          <p:attrName>style.visibility</p:attrName>
                                        </p:attrNameLst>
                                      </p:cBhvr>
                                      <p:to>
                                        <p:strVal val="visible"/>
                                      </p:to>
                                    </p:set>
                                    <p:anim calcmode="lin" valueType="num">
                                      <p:cBhvr additive="base">
                                        <p:cTn id="15" dur="5000" fill="hold"/>
                                        <p:tgtEl>
                                          <p:spTgt spid="948230"/>
                                        </p:tgtEl>
                                        <p:attrNameLst>
                                          <p:attrName>ppt_x</p:attrName>
                                        </p:attrNameLst>
                                      </p:cBhvr>
                                      <p:tavLst>
                                        <p:tav tm="0">
                                          <p:val>
                                            <p:strVal val="0-#ppt_w/2"/>
                                          </p:val>
                                        </p:tav>
                                        <p:tav tm="100000">
                                          <p:val>
                                            <p:strVal val="#ppt_x"/>
                                          </p:val>
                                        </p:tav>
                                      </p:tavLst>
                                    </p:anim>
                                    <p:anim calcmode="lin" valueType="num">
                                      <p:cBhvr additive="base">
                                        <p:cTn id="16" dur="5000" fill="hold"/>
                                        <p:tgtEl>
                                          <p:spTgt spid="948230"/>
                                        </p:tgtEl>
                                        <p:attrNameLst>
                                          <p:attrName>ppt_y</p:attrName>
                                        </p:attrNameLst>
                                      </p:cBhvr>
                                      <p:tavLst>
                                        <p:tav tm="0">
                                          <p:val>
                                            <p:strVal val="#ppt_y"/>
                                          </p:val>
                                        </p:tav>
                                        <p:tav tm="100000">
                                          <p:val>
                                            <p:strVal val="#ppt_y"/>
                                          </p:val>
                                        </p:tav>
                                      </p:tavLst>
                                    </p:anim>
                                  </p:childTnLst>
                                </p:cTn>
                              </p:par>
                              <p:par>
                                <p:cTn id="17" presetID="7" presetClass="entr" presetSubtype="8" fill="hold" grpId="0" nodeType="withEffect">
                                  <p:stCondLst>
                                    <p:cond delay="0"/>
                                  </p:stCondLst>
                                  <p:childTnLst>
                                    <p:set>
                                      <p:cBhvr>
                                        <p:cTn id="18" dur="1" fill="hold">
                                          <p:stCondLst>
                                            <p:cond delay="0"/>
                                          </p:stCondLst>
                                        </p:cTn>
                                        <p:tgtEl>
                                          <p:spTgt spid="948231"/>
                                        </p:tgtEl>
                                        <p:attrNameLst>
                                          <p:attrName>style.visibility</p:attrName>
                                        </p:attrNameLst>
                                      </p:cBhvr>
                                      <p:to>
                                        <p:strVal val="visible"/>
                                      </p:to>
                                    </p:set>
                                    <p:anim calcmode="lin" valueType="num">
                                      <p:cBhvr additive="base">
                                        <p:cTn id="19" dur="5000" fill="hold"/>
                                        <p:tgtEl>
                                          <p:spTgt spid="948231"/>
                                        </p:tgtEl>
                                        <p:attrNameLst>
                                          <p:attrName>ppt_x</p:attrName>
                                        </p:attrNameLst>
                                      </p:cBhvr>
                                      <p:tavLst>
                                        <p:tav tm="0">
                                          <p:val>
                                            <p:strVal val="0-#ppt_w/2"/>
                                          </p:val>
                                        </p:tav>
                                        <p:tav tm="100000">
                                          <p:val>
                                            <p:strVal val="#ppt_x"/>
                                          </p:val>
                                        </p:tav>
                                      </p:tavLst>
                                    </p:anim>
                                    <p:anim calcmode="lin" valueType="num">
                                      <p:cBhvr additive="base">
                                        <p:cTn id="20" dur="5000" fill="hold"/>
                                        <p:tgtEl>
                                          <p:spTgt spid="948231"/>
                                        </p:tgtEl>
                                        <p:attrNameLst>
                                          <p:attrName>ppt_y</p:attrName>
                                        </p:attrNameLst>
                                      </p:cBhvr>
                                      <p:tavLst>
                                        <p:tav tm="0">
                                          <p:val>
                                            <p:strVal val="#ppt_y"/>
                                          </p:val>
                                        </p:tav>
                                        <p:tav tm="100000">
                                          <p:val>
                                            <p:strVal val="#ppt_y"/>
                                          </p:val>
                                        </p:tav>
                                      </p:tavLst>
                                    </p:anim>
                                  </p:childTnLst>
                                </p:cTn>
                              </p:par>
                              <p:par>
                                <p:cTn id="21" presetID="7" presetClass="entr" presetSubtype="8" fill="hold" grpId="0" nodeType="withEffect">
                                  <p:stCondLst>
                                    <p:cond delay="0"/>
                                  </p:stCondLst>
                                  <p:childTnLst>
                                    <p:set>
                                      <p:cBhvr>
                                        <p:cTn id="22" dur="1" fill="hold">
                                          <p:stCondLst>
                                            <p:cond delay="0"/>
                                          </p:stCondLst>
                                        </p:cTn>
                                        <p:tgtEl>
                                          <p:spTgt spid="948232"/>
                                        </p:tgtEl>
                                        <p:attrNameLst>
                                          <p:attrName>style.visibility</p:attrName>
                                        </p:attrNameLst>
                                      </p:cBhvr>
                                      <p:to>
                                        <p:strVal val="visible"/>
                                      </p:to>
                                    </p:set>
                                    <p:anim calcmode="lin" valueType="num">
                                      <p:cBhvr additive="base">
                                        <p:cTn id="23" dur="5000" fill="hold"/>
                                        <p:tgtEl>
                                          <p:spTgt spid="948232"/>
                                        </p:tgtEl>
                                        <p:attrNameLst>
                                          <p:attrName>ppt_x</p:attrName>
                                        </p:attrNameLst>
                                      </p:cBhvr>
                                      <p:tavLst>
                                        <p:tav tm="0">
                                          <p:val>
                                            <p:strVal val="0-#ppt_w/2"/>
                                          </p:val>
                                        </p:tav>
                                        <p:tav tm="100000">
                                          <p:val>
                                            <p:strVal val="#ppt_x"/>
                                          </p:val>
                                        </p:tav>
                                      </p:tavLst>
                                    </p:anim>
                                    <p:anim calcmode="lin" valueType="num">
                                      <p:cBhvr additive="base">
                                        <p:cTn id="24" dur="5000" fill="hold"/>
                                        <p:tgtEl>
                                          <p:spTgt spid="948232"/>
                                        </p:tgtEl>
                                        <p:attrNameLst>
                                          <p:attrName>ppt_y</p:attrName>
                                        </p:attrNameLst>
                                      </p:cBhvr>
                                      <p:tavLst>
                                        <p:tav tm="0">
                                          <p:val>
                                            <p:strVal val="#ppt_y"/>
                                          </p:val>
                                        </p:tav>
                                        <p:tav tm="100000">
                                          <p:val>
                                            <p:strVal val="#ppt_y"/>
                                          </p:val>
                                        </p:tav>
                                      </p:tavLst>
                                    </p:anim>
                                  </p:childTnLst>
                                </p:cTn>
                              </p:par>
                              <p:par>
                                <p:cTn id="25" presetID="7" presetClass="entr" presetSubtype="8" fill="hold" grpId="0" nodeType="withEffect">
                                  <p:stCondLst>
                                    <p:cond delay="0"/>
                                  </p:stCondLst>
                                  <p:childTnLst>
                                    <p:set>
                                      <p:cBhvr>
                                        <p:cTn id="26" dur="1" fill="hold">
                                          <p:stCondLst>
                                            <p:cond delay="0"/>
                                          </p:stCondLst>
                                        </p:cTn>
                                        <p:tgtEl>
                                          <p:spTgt spid="948233"/>
                                        </p:tgtEl>
                                        <p:attrNameLst>
                                          <p:attrName>style.visibility</p:attrName>
                                        </p:attrNameLst>
                                      </p:cBhvr>
                                      <p:to>
                                        <p:strVal val="visible"/>
                                      </p:to>
                                    </p:set>
                                    <p:anim calcmode="lin" valueType="num">
                                      <p:cBhvr additive="base">
                                        <p:cTn id="27" dur="5000" fill="hold"/>
                                        <p:tgtEl>
                                          <p:spTgt spid="948233"/>
                                        </p:tgtEl>
                                        <p:attrNameLst>
                                          <p:attrName>ppt_x</p:attrName>
                                        </p:attrNameLst>
                                      </p:cBhvr>
                                      <p:tavLst>
                                        <p:tav tm="0">
                                          <p:val>
                                            <p:strVal val="0-#ppt_w/2"/>
                                          </p:val>
                                        </p:tav>
                                        <p:tav tm="100000">
                                          <p:val>
                                            <p:strVal val="#ppt_x"/>
                                          </p:val>
                                        </p:tav>
                                      </p:tavLst>
                                    </p:anim>
                                    <p:anim calcmode="lin" valueType="num">
                                      <p:cBhvr additive="base">
                                        <p:cTn id="28" dur="5000" fill="hold"/>
                                        <p:tgtEl>
                                          <p:spTgt spid="948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8" grpId="0" animBg="1"/>
      <p:bldP spid="948229" grpId="0" animBg="1"/>
      <p:bldP spid="948230" grpId="0" animBg="1"/>
      <p:bldP spid="948231" grpId="0" animBg="1"/>
      <p:bldP spid="948232" grpId="0" animBg="1"/>
      <p:bldP spid="9482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xfrm>
            <a:off x="323850" y="404813"/>
            <a:ext cx="504825" cy="431800"/>
          </a:xfrm>
          <a:ln>
            <a:miter lim="800000"/>
          </a:ln>
        </p:spPr>
        <p:txBody>
          <a:bodyPr anchor="b"/>
          <a:lstStyle/>
          <a:p>
            <a:pPr>
              <a:defRPr/>
            </a:pPr>
            <a:fld id="{AAD25610-6AB5-4DB9-9DAB-8D376BBD3C6F}" type="slidenum">
              <a:rPr lang="zh-CN" altLang="en-US" sz="1200">
                <a:solidFill>
                  <a:schemeClr val="bg2"/>
                </a:solidFill>
                <a:latin typeface="+mn-lt"/>
              </a:rPr>
            </a:fld>
            <a:endParaRPr lang="en-US" altLang="zh-CN" sz="1200">
              <a:solidFill>
                <a:schemeClr val="bg2"/>
              </a:solidFill>
              <a:latin typeface="+mn-lt"/>
            </a:endParaRPr>
          </a:p>
        </p:txBody>
      </p:sp>
      <p:sp>
        <p:nvSpPr>
          <p:cNvPr id="11" name="日期占位符 4"/>
          <p:cNvSpPr>
            <a:spLocks noGrp="1"/>
          </p:cNvSpPr>
          <p:nvPr>
            <p:ph type="dt" sz="quarter" idx="10"/>
          </p:nvPr>
        </p:nvSpPr>
        <p:spPr>
          <a:xfrm>
            <a:off x="34925" y="836613"/>
            <a:ext cx="1042988" cy="549275"/>
          </a:xfrm>
          <a:ln>
            <a:miter lim="800000"/>
          </a:ln>
        </p:spPr>
        <p:txBody>
          <a:bodyPr/>
          <a:lstStyle/>
          <a:p>
            <a:pPr>
              <a:defRPr/>
            </a:pPr>
            <a:fld id="{9977D2F4-C528-4B49-AC76-6F6CD4D1BBE2}" type="datetime7">
              <a:rPr kumimoji="1" lang="zh-CN" altLang="en-US" sz="1200">
                <a:latin typeface="+mn-ea"/>
              </a:rPr>
            </a:fld>
            <a:endParaRPr kumimoji="1" lang="en-US" altLang="zh-CN" sz="1200">
              <a:latin typeface="+mn-ea"/>
            </a:endParaRPr>
          </a:p>
        </p:txBody>
      </p:sp>
      <p:sp>
        <p:nvSpPr>
          <p:cNvPr id="58372"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chemeClr val="tx1"/>
                </a:solidFill>
              </a:rPr>
              <a:t>7.4.1 </a:t>
            </a:r>
            <a:r>
              <a:rPr lang="zh-CN" altLang="en-US">
                <a:solidFill>
                  <a:schemeClr val="tx1"/>
                </a:solidFill>
              </a:rPr>
              <a:t>理想散列</a:t>
            </a:r>
            <a:endParaRPr lang="zh-CN" altLang="en-US">
              <a:solidFill>
                <a:schemeClr val="tx1"/>
              </a:solidFill>
            </a:endParaRPr>
          </a:p>
        </p:txBody>
      </p:sp>
      <p:sp>
        <p:nvSpPr>
          <p:cNvPr id="58373" name="Rectangle 3"/>
          <p:cNvSpPr>
            <a:spLocks noGrp="1" noChangeArrowheads="1"/>
          </p:cNvSpPr>
          <p:nvPr>
            <p:ph type="body" idx="4294967295"/>
          </p:nvPr>
        </p:nvSpPr>
        <p:spPr>
          <a:xfrm>
            <a:off x="531813" y="1660525"/>
            <a:ext cx="8091487" cy="4122738"/>
          </a:xfrm>
          <a:noFill/>
        </p:spPr>
        <p:txBody>
          <a:bodyPr/>
          <a:lstStyle/>
          <a:p>
            <a:pPr eaLnBrk="1" hangingPunct="1">
              <a:lnSpc>
                <a:spcPct val="110000"/>
              </a:lnSpc>
            </a:pPr>
            <a:r>
              <a:rPr lang="zh-CN" altLang="en-US">
                <a:latin typeface="Times New Roman" panose="02020503050405090304" pitchFamily="18" charset="0"/>
              </a:rPr>
              <a:t>搜索关键字为</a:t>
            </a:r>
            <a:r>
              <a:rPr lang="en-US" altLang="zh-CN">
                <a:latin typeface="Times New Roman" panose="02020503050405090304" pitchFamily="18" charset="0"/>
              </a:rPr>
              <a:t>k</a:t>
            </a:r>
            <a:r>
              <a:rPr lang="zh-CN" altLang="en-US">
                <a:latin typeface="Times New Roman" panose="02020503050405090304" pitchFamily="18" charset="0"/>
              </a:rPr>
              <a:t>的元素，首先计算出</a:t>
            </a:r>
            <a:r>
              <a:rPr lang="en-US" altLang="zh-CN">
                <a:latin typeface="Times New Roman" panose="02020503050405090304" pitchFamily="18" charset="0"/>
              </a:rPr>
              <a:t>f(k)</a:t>
            </a:r>
            <a:r>
              <a:rPr lang="zh-CN" altLang="en-US">
                <a:latin typeface="Times New Roman" panose="02020503050405090304" pitchFamily="18" charset="0"/>
              </a:rPr>
              <a:t>，确认表中</a:t>
            </a:r>
            <a:r>
              <a:rPr lang="en-US" altLang="zh-CN">
                <a:latin typeface="Times New Roman" panose="02020503050405090304" pitchFamily="18" charset="0"/>
              </a:rPr>
              <a:t>f(k)</a:t>
            </a:r>
            <a:r>
              <a:rPr lang="zh-CN" altLang="en-US">
                <a:latin typeface="Times New Roman" panose="02020503050405090304" pitchFamily="18" charset="0"/>
              </a:rPr>
              <a:t>处是否有元素。</a:t>
            </a:r>
            <a:endParaRPr lang="zh-CN" altLang="en-US">
              <a:latin typeface="Times New Roman" panose="02020503050405090304" pitchFamily="18" charset="0"/>
            </a:endParaRPr>
          </a:p>
          <a:p>
            <a:pPr lvl="1" eaLnBrk="1" hangingPunct="1">
              <a:lnSpc>
                <a:spcPct val="110000"/>
              </a:lnSpc>
            </a:pPr>
            <a:r>
              <a:rPr lang="zh-CN" altLang="en-US">
                <a:solidFill>
                  <a:schemeClr val="folHlink"/>
                </a:solidFill>
                <a:latin typeface="Times New Roman" panose="02020503050405090304" pitchFamily="18" charset="0"/>
              </a:rPr>
              <a:t>如果有</a:t>
            </a:r>
            <a:r>
              <a:rPr lang="zh-CN" altLang="en-US">
                <a:latin typeface="Times New Roman" panose="02020503050405090304" pitchFamily="18" charset="0"/>
              </a:rPr>
              <a:t>，便找到了该元素；</a:t>
            </a:r>
            <a:r>
              <a:rPr lang="en-US" altLang="zh-CN">
                <a:latin typeface="Times New Roman" panose="02020503050405090304" pitchFamily="18" charset="0"/>
              </a:rPr>
              <a:t>--&gt;</a:t>
            </a:r>
            <a:r>
              <a:rPr lang="zh-CN" altLang="en-US">
                <a:latin typeface="Times New Roman" panose="02020503050405090304" pitchFamily="18" charset="0"/>
              </a:rPr>
              <a:t>搜索或删除</a:t>
            </a:r>
            <a:endParaRPr lang="zh-CN" altLang="en-US">
              <a:latin typeface="Times New Roman" panose="02020503050405090304" pitchFamily="18" charset="0"/>
            </a:endParaRPr>
          </a:p>
          <a:p>
            <a:pPr lvl="1" eaLnBrk="1" hangingPunct="1">
              <a:lnSpc>
                <a:spcPct val="110000"/>
              </a:lnSpc>
            </a:pPr>
            <a:r>
              <a:rPr lang="zh-CN" altLang="en-US">
                <a:solidFill>
                  <a:srgbClr val="CC0099"/>
                </a:solidFill>
                <a:latin typeface="Times New Roman" panose="02020503050405090304" pitchFamily="18" charset="0"/>
              </a:rPr>
              <a:t>如果没有</a:t>
            </a:r>
            <a:r>
              <a:rPr lang="zh-CN" altLang="en-US">
                <a:latin typeface="Times New Roman" panose="02020503050405090304" pitchFamily="18" charset="0"/>
              </a:rPr>
              <a:t>，说明该字典中不包含该元素；</a:t>
            </a:r>
            <a:r>
              <a:rPr lang="en-US" altLang="zh-CN">
                <a:latin typeface="Times New Roman" panose="02020503050405090304" pitchFamily="18" charset="0"/>
              </a:rPr>
              <a:t>--&gt;</a:t>
            </a:r>
            <a:r>
              <a:rPr lang="zh-CN" altLang="en-US">
                <a:latin typeface="Times New Roman" panose="02020503050405090304" pitchFamily="18" charset="0"/>
              </a:rPr>
              <a:t>插入</a:t>
            </a:r>
            <a:endParaRPr lang="zh-CN" altLang="en-US">
              <a:latin typeface="Times New Roman" panose="02020503050405090304" pitchFamily="18" charset="0"/>
            </a:endParaRPr>
          </a:p>
          <a:p>
            <a:pPr marL="0" indent="0" eaLnBrk="1" hangingPunct="1">
              <a:lnSpc>
                <a:spcPct val="110000"/>
              </a:lnSpc>
              <a:buNone/>
            </a:pPr>
            <a:endParaRPr lang="zh-CN" altLang="en-US">
              <a:latin typeface="Times New Roman" panose="02020503050405090304" pitchFamily="18" charset="0"/>
            </a:endParaRPr>
          </a:p>
        </p:txBody>
      </p:sp>
      <p:sp>
        <p:nvSpPr>
          <p:cNvPr id="58374" name="Rectangle 4"/>
          <p:cNvSpPr>
            <a:spLocks noChangeArrowheads="1"/>
          </p:cNvSpPr>
          <p:nvPr/>
        </p:nvSpPr>
        <p:spPr bwMode="auto">
          <a:xfrm>
            <a:off x="2782888" y="5306378"/>
            <a:ext cx="4318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ahoma" panose="020B0804030504040204" pitchFamily="34" charset="0"/>
              </a:rPr>
              <a:t>k</a:t>
            </a:r>
            <a:endParaRPr kumimoji="1" lang="en-US" altLang="zh-CN" sz="2400" b="1">
              <a:solidFill>
                <a:schemeClr val="tx1"/>
              </a:solidFill>
              <a:latin typeface="Tahoma" panose="020B0804030504040204" pitchFamily="34" charset="0"/>
            </a:endParaRPr>
          </a:p>
        </p:txBody>
      </p:sp>
      <p:sp>
        <p:nvSpPr>
          <p:cNvPr id="58375" name="Rectangle 5"/>
          <p:cNvSpPr>
            <a:spLocks noChangeArrowheads="1"/>
          </p:cNvSpPr>
          <p:nvPr/>
        </p:nvSpPr>
        <p:spPr bwMode="auto">
          <a:xfrm>
            <a:off x="4367213" y="5522278"/>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ahoma" panose="020B0804030504040204" pitchFamily="34" charset="0"/>
              </a:rPr>
              <a:t>e</a:t>
            </a:r>
            <a:endParaRPr kumimoji="1" lang="en-US" altLang="zh-CN" sz="2400" b="1">
              <a:solidFill>
                <a:schemeClr val="tx1"/>
              </a:solidFill>
              <a:latin typeface="Tahoma" panose="020B0804030504040204" pitchFamily="34" charset="0"/>
            </a:endParaRPr>
          </a:p>
        </p:txBody>
      </p:sp>
      <p:sp>
        <p:nvSpPr>
          <p:cNvPr id="58376" name="Rectangle 6"/>
          <p:cNvSpPr>
            <a:spLocks noChangeArrowheads="1"/>
          </p:cNvSpPr>
          <p:nvPr/>
        </p:nvSpPr>
        <p:spPr bwMode="auto">
          <a:xfrm>
            <a:off x="4367213" y="5161915"/>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a:t>
            </a:r>
            <a:endParaRPr kumimoji="1" lang="en-US" altLang="zh-CN" sz="2400" b="1">
              <a:solidFill>
                <a:schemeClr val="tx1"/>
              </a:solidFill>
              <a:latin typeface="Tahoma" panose="020B0804030504040204" pitchFamily="34" charset="0"/>
            </a:endParaRPr>
          </a:p>
        </p:txBody>
      </p:sp>
      <p:sp>
        <p:nvSpPr>
          <p:cNvPr id="58377" name="Rectangle 7"/>
          <p:cNvSpPr>
            <a:spLocks noChangeArrowheads="1"/>
          </p:cNvSpPr>
          <p:nvPr/>
        </p:nvSpPr>
        <p:spPr bwMode="auto">
          <a:xfrm>
            <a:off x="4367213" y="5881053"/>
            <a:ext cx="863600" cy="358775"/>
          </a:xfrm>
          <a:prstGeom prst="rect">
            <a:avLst/>
          </a:prstGeom>
          <a:solidFill>
            <a:schemeClr val="accent1"/>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a:t>
            </a:r>
            <a:endParaRPr kumimoji="1" lang="en-US" altLang="zh-CN" sz="2400" b="1">
              <a:solidFill>
                <a:schemeClr val="tx1"/>
              </a:solidFill>
              <a:latin typeface="Tahoma" panose="020B0804030504040204" pitchFamily="34" charset="0"/>
            </a:endParaRPr>
          </a:p>
        </p:txBody>
      </p:sp>
      <p:sp>
        <p:nvSpPr>
          <p:cNvPr id="58378" name="Line 8"/>
          <p:cNvSpPr>
            <a:spLocks noChangeShapeType="1"/>
          </p:cNvSpPr>
          <p:nvPr/>
        </p:nvSpPr>
        <p:spPr bwMode="auto">
          <a:xfrm>
            <a:off x="3286125" y="5522278"/>
            <a:ext cx="1079500" cy="0"/>
          </a:xfrm>
          <a:prstGeom prst="line">
            <a:avLst/>
          </a:prstGeom>
          <a:noFill/>
          <a:ln w="28575">
            <a:solidFill>
              <a:schemeClr val="tx1"/>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8379" name="Text Box 9"/>
          <p:cNvSpPr txBox="1">
            <a:spLocks noChangeArrowheads="1"/>
          </p:cNvSpPr>
          <p:nvPr/>
        </p:nvSpPr>
        <p:spPr bwMode="auto">
          <a:xfrm>
            <a:off x="3502025" y="5088890"/>
            <a:ext cx="79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2400" b="1">
                <a:solidFill>
                  <a:schemeClr val="tx1"/>
                </a:solidFill>
                <a:latin typeface="Times New Roman" panose="02020503050405090304" pitchFamily="18" charset="0"/>
              </a:rPr>
              <a:t>f(k)</a:t>
            </a:r>
            <a:endParaRPr kumimoji="1" lang="en-US" altLang="zh-CN" sz="2400" b="1">
              <a:solidFill>
                <a:schemeClr val="tx1"/>
              </a:solidFill>
              <a:latin typeface="Times New Roman" panose="0202050305040509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D7F900B2-3174-422C-90CA-FCFCE6DC2ED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3A59AFA3-BCA0-49DE-9F32-B310DCBE5A89}" type="datetime7">
              <a:rPr kumimoji="1" lang="zh-CN" altLang="en-US" sz="1200">
                <a:latin typeface="+mn-ea"/>
              </a:rPr>
            </a:fld>
            <a:endParaRPr kumimoji="1" lang="en-US" altLang="zh-CN" sz="1200">
              <a:latin typeface="+mn-ea"/>
            </a:endParaRPr>
          </a:p>
        </p:txBody>
      </p:sp>
      <p:sp>
        <p:nvSpPr>
          <p:cNvPr id="59396"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solidFill>
                  <a:schemeClr val="tx1"/>
                </a:solidFill>
              </a:rPr>
              <a:t>7.4.1 </a:t>
            </a:r>
            <a:r>
              <a:rPr lang="zh-CN" altLang="en-US">
                <a:solidFill>
                  <a:schemeClr val="tx1"/>
                </a:solidFill>
              </a:rPr>
              <a:t>理想散列</a:t>
            </a:r>
            <a:endParaRPr lang="zh-CN" altLang="en-US">
              <a:solidFill>
                <a:schemeClr val="tx1"/>
              </a:solidFill>
            </a:endParaRPr>
          </a:p>
        </p:txBody>
      </p:sp>
      <p:sp>
        <p:nvSpPr>
          <p:cNvPr id="59397" name="Rectangle 3"/>
          <p:cNvSpPr>
            <a:spLocks noGrp="1" noChangeArrowheads="1"/>
          </p:cNvSpPr>
          <p:nvPr>
            <p:ph type="body" idx="4294967295"/>
          </p:nvPr>
        </p:nvSpPr>
        <p:spPr>
          <a:xfrm>
            <a:off x="527050" y="1660525"/>
            <a:ext cx="8091488" cy="4371975"/>
          </a:xfrm>
          <a:noFill/>
        </p:spPr>
        <p:txBody>
          <a:bodyPr/>
          <a:lstStyle/>
          <a:p>
            <a:pPr eaLnBrk="1" hangingPunct="1">
              <a:lnSpc>
                <a:spcPct val="120000"/>
              </a:lnSpc>
            </a:pPr>
            <a:r>
              <a:rPr lang="zh-CN" altLang="en-US" sz="2400">
                <a:solidFill>
                  <a:schemeClr val="folHlink"/>
                </a:solidFill>
                <a:latin typeface="Times New Roman" panose="02020503050405090304" pitchFamily="18" charset="0"/>
              </a:rPr>
              <a:t>例</a:t>
            </a:r>
            <a:r>
              <a:rPr lang="en-US" altLang="zh-CN" sz="2400">
                <a:solidFill>
                  <a:schemeClr val="folHlink"/>
                </a:solidFill>
                <a:latin typeface="Times New Roman" panose="02020503050405090304" pitchFamily="18" charset="0"/>
              </a:rPr>
              <a:t>7-5</a:t>
            </a:r>
            <a:r>
              <a:rPr lang="zh-CN" altLang="en-US" sz="2400">
                <a:solidFill>
                  <a:schemeClr val="folHlink"/>
                </a:solidFill>
                <a:latin typeface="Times New Roman" panose="02020503050405090304" pitchFamily="18" charset="0"/>
              </a:rPr>
              <a:t>：</a:t>
            </a:r>
            <a:r>
              <a:rPr lang="zh-CN" altLang="en-US" sz="2400">
                <a:latin typeface="Times New Roman" panose="02020503050405090304" pitchFamily="18" charset="0"/>
              </a:rPr>
              <a:t>考察例</a:t>
            </a:r>
            <a:r>
              <a:rPr lang="en-US" altLang="zh-CN" sz="2400">
                <a:latin typeface="Times New Roman" panose="02020503050405090304" pitchFamily="18" charset="0"/>
              </a:rPr>
              <a:t>7-1</a:t>
            </a:r>
            <a:r>
              <a:rPr lang="zh-CN" altLang="en-US" sz="2400">
                <a:latin typeface="Times New Roman" panose="02020503050405090304" pitchFamily="18" charset="0"/>
              </a:rPr>
              <a:t>中的学生记录字典，以学生</a:t>
            </a:r>
            <a:r>
              <a:rPr lang="en-US" altLang="zh-CN" sz="2400">
                <a:latin typeface="Times New Roman" panose="02020503050405090304" pitchFamily="18" charset="0"/>
              </a:rPr>
              <a:t>ID</a:t>
            </a:r>
            <a:r>
              <a:rPr lang="zh-CN" altLang="en-US" sz="2400">
                <a:latin typeface="Times New Roman" panose="02020503050405090304" pitchFamily="18" charset="0"/>
              </a:rPr>
              <a:t>号</a:t>
            </a:r>
            <a:r>
              <a:rPr lang="en-US" altLang="zh-CN" sz="2400">
                <a:latin typeface="Times New Roman" panose="02020503050405090304" pitchFamily="18" charset="0"/>
              </a:rPr>
              <a:t>(</a:t>
            </a:r>
            <a:r>
              <a:rPr lang="zh-CN" altLang="en-US" sz="2400">
                <a:latin typeface="Times New Roman" panose="02020503050405090304" pitchFamily="18" charset="0"/>
              </a:rPr>
              <a:t>为六位整数</a:t>
            </a:r>
            <a:r>
              <a:rPr lang="en-US" altLang="zh-CN" sz="2400">
                <a:latin typeface="Times New Roman" panose="02020503050405090304" pitchFamily="18" charset="0"/>
              </a:rPr>
              <a:t>)</a:t>
            </a:r>
            <a:r>
              <a:rPr lang="zh-CN" altLang="en-US" sz="2400">
                <a:latin typeface="Times New Roman" panose="02020503050405090304" pitchFamily="18" charset="0"/>
              </a:rPr>
              <a:t>作为关键字，若有</a:t>
            </a:r>
            <a:r>
              <a:rPr lang="en-US" altLang="zh-CN" sz="2400">
                <a:latin typeface="Times New Roman" panose="02020503050405090304" pitchFamily="18" charset="0"/>
              </a:rPr>
              <a:t>1000</a:t>
            </a:r>
            <a:r>
              <a:rPr lang="zh-CN" altLang="en-US" sz="2400">
                <a:latin typeface="Times New Roman" panose="02020503050405090304" pitchFamily="18" charset="0"/>
              </a:rPr>
              <a:t>个学生，</a:t>
            </a:r>
            <a:r>
              <a:rPr lang="en-US" altLang="zh-CN" sz="2400">
                <a:latin typeface="Times New Roman" panose="02020503050405090304" pitchFamily="18" charset="0"/>
              </a:rPr>
              <a:t>ID</a:t>
            </a:r>
            <a:r>
              <a:rPr lang="zh-CN" altLang="en-US" sz="2400">
                <a:latin typeface="Times New Roman" panose="02020503050405090304" pitchFamily="18" charset="0"/>
              </a:rPr>
              <a:t>号在</a:t>
            </a:r>
            <a:r>
              <a:rPr lang="en-US" altLang="zh-CN" sz="2400">
                <a:latin typeface="Times New Roman" panose="02020503050405090304" pitchFamily="18" charset="0"/>
              </a:rPr>
              <a:t>991000</a:t>
            </a:r>
            <a:r>
              <a:rPr lang="zh-CN" altLang="en-US" sz="2400">
                <a:latin typeface="Times New Roman" panose="02020503050405090304" pitchFamily="18" charset="0"/>
              </a:rPr>
              <a:t>和</a:t>
            </a:r>
            <a:r>
              <a:rPr lang="en-US" altLang="zh-CN" sz="2400">
                <a:latin typeface="Times New Roman" panose="02020503050405090304" pitchFamily="18" charset="0"/>
              </a:rPr>
              <a:t>992000</a:t>
            </a:r>
            <a:r>
              <a:rPr lang="zh-CN" altLang="en-US" sz="2400">
                <a:latin typeface="Times New Roman" panose="02020503050405090304" pitchFamily="18" charset="0"/>
              </a:rPr>
              <a:t>之间：</a:t>
            </a:r>
            <a:endParaRPr lang="zh-CN" altLang="en-US" sz="2400">
              <a:latin typeface="Times New Roman" panose="02020503050405090304" pitchFamily="18" charset="0"/>
            </a:endParaRPr>
          </a:p>
          <a:p>
            <a:pPr lvl="1" eaLnBrk="1" hangingPunct="1">
              <a:lnSpc>
                <a:spcPct val="120000"/>
              </a:lnSpc>
            </a:pPr>
            <a:r>
              <a:rPr lang="zh-CN" altLang="en-US" sz="2025">
                <a:latin typeface="Times New Roman" panose="02020503050405090304" pitchFamily="18" charset="0"/>
              </a:rPr>
              <a:t>函数</a:t>
            </a:r>
            <a:r>
              <a:rPr lang="en-US" altLang="zh-CN" sz="2025">
                <a:latin typeface="Times New Roman" panose="02020503050405090304" pitchFamily="18" charset="0"/>
              </a:rPr>
              <a:t>f(k)=k-991000 </a:t>
            </a:r>
            <a:r>
              <a:rPr lang="zh-CN" altLang="en-US" sz="2025">
                <a:latin typeface="Times New Roman" panose="02020503050405090304" pitchFamily="18" charset="0"/>
              </a:rPr>
              <a:t>把学生</a:t>
            </a:r>
            <a:r>
              <a:rPr lang="en-US" altLang="zh-CN" sz="2025">
                <a:latin typeface="Times New Roman" panose="02020503050405090304" pitchFamily="18" charset="0"/>
              </a:rPr>
              <a:t>ID</a:t>
            </a:r>
            <a:r>
              <a:rPr lang="zh-CN" altLang="en-US" sz="2025">
                <a:latin typeface="Times New Roman" panose="02020503050405090304" pitchFamily="18" charset="0"/>
              </a:rPr>
              <a:t>号映射到</a:t>
            </a:r>
            <a:r>
              <a:rPr lang="en-US" altLang="zh-CN" sz="2025">
                <a:latin typeface="Times New Roman" panose="02020503050405090304" pitchFamily="18" charset="0"/>
              </a:rPr>
              <a:t>0</a:t>
            </a:r>
            <a:r>
              <a:rPr lang="zh-CN" altLang="en-US" sz="2025">
                <a:latin typeface="Times New Roman" panose="02020503050405090304" pitchFamily="18" charset="0"/>
              </a:rPr>
              <a:t>到</a:t>
            </a:r>
            <a:r>
              <a:rPr lang="en-US" altLang="zh-CN" sz="2025">
                <a:latin typeface="Times New Roman" panose="02020503050405090304" pitchFamily="18" charset="0"/>
              </a:rPr>
              <a:t>1000</a:t>
            </a:r>
            <a:r>
              <a:rPr lang="zh-CN" altLang="en-US" sz="2025">
                <a:latin typeface="Times New Roman" panose="02020503050405090304" pitchFamily="18" charset="0"/>
              </a:rPr>
              <a:t>之间。</a:t>
            </a:r>
            <a:endParaRPr lang="zh-CN" altLang="en-US" sz="2025">
              <a:latin typeface="Times New Roman" panose="02020503050405090304" pitchFamily="18" charset="0"/>
            </a:endParaRPr>
          </a:p>
          <a:p>
            <a:pPr lvl="1" eaLnBrk="1" hangingPunct="1">
              <a:lnSpc>
                <a:spcPct val="120000"/>
              </a:lnSpc>
            </a:pPr>
            <a:r>
              <a:rPr lang="zh-CN" altLang="en-US" sz="2025">
                <a:latin typeface="Times New Roman" panose="02020503050405090304" pitchFamily="18" charset="0"/>
              </a:rPr>
              <a:t>采用元素类型为</a:t>
            </a:r>
            <a:r>
              <a:rPr lang="en-US" altLang="zh-CN" sz="2025">
                <a:solidFill>
                  <a:srgbClr val="CC0099"/>
                </a:solidFill>
                <a:latin typeface="Times New Roman" panose="02020503050405090304" pitchFamily="18" charset="0"/>
              </a:rPr>
              <a:t>E</a:t>
            </a:r>
            <a:r>
              <a:rPr lang="zh-CN" altLang="en-US" sz="2025">
                <a:latin typeface="Times New Roman" panose="02020503050405090304" pitchFamily="18" charset="0"/>
              </a:rPr>
              <a:t>的数组</a:t>
            </a:r>
            <a:r>
              <a:rPr lang="en-US" altLang="zh-CN" sz="2025">
                <a:solidFill>
                  <a:srgbClr val="CC0099"/>
                </a:solidFill>
                <a:latin typeface="Times New Roman" panose="02020503050405090304" pitchFamily="18" charset="0"/>
              </a:rPr>
              <a:t>ht</a:t>
            </a:r>
            <a:r>
              <a:rPr lang="en-US" altLang="zh-CN" sz="2025">
                <a:latin typeface="Times New Roman" panose="02020503050405090304" pitchFamily="18" charset="0"/>
              </a:rPr>
              <a:t>[1001]</a:t>
            </a:r>
            <a:r>
              <a:rPr lang="zh-CN" altLang="en-US" sz="2025">
                <a:latin typeface="Times New Roman" panose="02020503050405090304" pitchFamily="18" charset="0"/>
              </a:rPr>
              <a:t>作为散列表，该表被初始化为</a:t>
            </a:r>
            <a:r>
              <a:rPr lang="en-US" altLang="zh-CN" sz="2025">
                <a:latin typeface="Times New Roman" panose="02020503050405090304" pitchFamily="18" charset="0"/>
              </a:rPr>
              <a:t>0</a:t>
            </a:r>
            <a:r>
              <a:rPr lang="zh-CN" altLang="en-US" sz="2025">
                <a:latin typeface="Times New Roman" panose="02020503050405090304" pitchFamily="18" charset="0"/>
              </a:rPr>
              <a:t>，即对于</a:t>
            </a:r>
            <a:r>
              <a:rPr lang="en-US" altLang="zh-CN" sz="2025">
                <a:latin typeface="Times New Roman" panose="02020503050405090304" pitchFamily="18" charset="0"/>
              </a:rPr>
              <a:t>0≤i≤1000</a:t>
            </a:r>
            <a:r>
              <a:rPr lang="zh-CN" altLang="en-US" sz="2025">
                <a:latin typeface="Times New Roman" panose="02020503050405090304" pitchFamily="18" charset="0"/>
              </a:rPr>
              <a:t>，有</a:t>
            </a:r>
            <a:r>
              <a:rPr lang="en-US" altLang="zh-CN" sz="2025">
                <a:solidFill>
                  <a:srgbClr val="CC0099"/>
                </a:solidFill>
                <a:latin typeface="Times New Roman" panose="02020503050405090304" pitchFamily="18" charset="0"/>
              </a:rPr>
              <a:t>ht</a:t>
            </a:r>
            <a:r>
              <a:rPr lang="en-US" altLang="zh-CN" sz="2025">
                <a:latin typeface="Times New Roman" panose="02020503050405090304" pitchFamily="18" charset="0"/>
              </a:rPr>
              <a:t>[i].key=0</a:t>
            </a:r>
            <a:r>
              <a:rPr lang="zh-CN" altLang="en-US" sz="2025">
                <a:latin typeface="Times New Roman" panose="02020503050405090304" pitchFamily="18" charset="0"/>
              </a:rPr>
              <a:t>。</a:t>
            </a:r>
            <a:endParaRPr lang="zh-CN" altLang="en-US" sz="2025">
              <a:latin typeface="Times New Roman" panose="02020503050405090304" pitchFamily="18" charset="0"/>
            </a:endParaRPr>
          </a:p>
          <a:p>
            <a:pPr marL="457200" lvl="1" indent="0" eaLnBrk="1" hangingPunct="1">
              <a:lnSpc>
                <a:spcPct val="120000"/>
              </a:lnSpc>
              <a:buNone/>
            </a:pPr>
            <a:endParaRPr lang="en-US" altLang="zh-CN" sz="2025">
              <a:latin typeface="Times New Roman" panose="0202050305040509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6838DA7-8E61-4A85-8E50-0069B93750AC}"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B73EA457-1597-4F23-9C40-D3043B581808}" type="datetime7">
              <a:rPr kumimoji="1" lang="zh-CN" altLang="en-US" sz="1200">
                <a:latin typeface="+mn-ea"/>
              </a:rPr>
            </a:fld>
            <a:endParaRPr kumimoji="1" lang="en-US" altLang="zh-CN" sz="1200">
              <a:latin typeface="+mn-ea"/>
            </a:endParaRPr>
          </a:p>
        </p:txBody>
      </p:sp>
      <p:sp>
        <p:nvSpPr>
          <p:cNvPr id="61444" name="Rectangle 2"/>
          <p:cNvSpPr>
            <a:spLocks noGrp="1" noChangeArrowheads="1"/>
          </p:cNvSpPr>
          <p:nvPr>
            <p:ph type="title" idx="4294967295"/>
          </p:nvPr>
        </p:nvSpPr>
        <p:spPr>
          <a:xfrm>
            <a:off x="873125" y="333375"/>
            <a:ext cx="8091805" cy="688975"/>
          </a:xfrm>
        </p:spPr>
        <p:txBody>
          <a:bodyPr anchor="b"/>
          <a:lstStyle/>
          <a:p>
            <a:pPr eaLnBrk="1" hangingPunct="1"/>
            <a:r>
              <a:rPr lang="en-US" altLang="zh-CN"/>
              <a:t>7.4.2  </a:t>
            </a:r>
            <a:r>
              <a:rPr lang="zh-CN" altLang="en-US"/>
              <a:t>线性开型寻址散列、线性探查</a:t>
            </a:r>
            <a:endParaRPr lang="zh-CN" altLang="en-US"/>
          </a:p>
        </p:txBody>
      </p:sp>
      <p:sp>
        <p:nvSpPr>
          <p:cNvPr id="61445" name="Rectangle 3"/>
          <p:cNvSpPr>
            <a:spLocks noGrp="1" noChangeArrowheads="1"/>
          </p:cNvSpPr>
          <p:nvPr>
            <p:ph type="body" idx="4294967295"/>
          </p:nvPr>
        </p:nvSpPr>
        <p:spPr>
          <a:xfrm>
            <a:off x="467544" y="1270725"/>
            <a:ext cx="8091488" cy="4432300"/>
          </a:xfrm>
          <a:noFill/>
        </p:spPr>
        <p:txBody>
          <a:bodyPr/>
          <a:lstStyle/>
          <a:p>
            <a:pPr eaLnBrk="1" hangingPunct="1">
              <a:lnSpc>
                <a:spcPct val="90000"/>
              </a:lnSpc>
            </a:pPr>
            <a:r>
              <a:rPr lang="zh-CN" altLang="en-US" sz="2400" dirty="0">
                <a:latin typeface="Times New Roman" panose="02020503050405090304" pitchFamily="18" charset="0"/>
                <a:sym typeface="+mn-ea"/>
              </a:rPr>
              <a:t>理想情况下，初始化一个空字典需要的时间为</a:t>
            </a:r>
            <a:r>
              <a:rPr lang="el-GR" altLang="zh-CN" sz="2400" dirty="0">
                <a:latin typeface="Times New Roman" panose="02020503050405090304" pitchFamily="18" charset="0"/>
                <a:sym typeface="+mn-ea"/>
              </a:rPr>
              <a:t>Θ</a:t>
            </a:r>
            <a:r>
              <a:rPr lang="en-US" altLang="zh-CN" sz="2400" dirty="0">
                <a:latin typeface="Times New Roman" panose="02020503050405090304" pitchFamily="18" charset="0"/>
                <a:sym typeface="+mn-ea"/>
              </a:rPr>
              <a:t>(b)(b</a:t>
            </a:r>
            <a:r>
              <a:rPr lang="zh-CN" altLang="en-US" sz="2400" dirty="0">
                <a:latin typeface="Times New Roman" panose="02020503050405090304" pitchFamily="18" charset="0"/>
                <a:sym typeface="+mn-ea"/>
              </a:rPr>
              <a:t>为散列表中位置的个数</a:t>
            </a:r>
            <a:r>
              <a:rPr lang="en-US" altLang="zh-CN" sz="2400" dirty="0">
                <a:latin typeface="Times New Roman" panose="02020503050405090304" pitchFamily="18" charset="0"/>
                <a:sym typeface="+mn-ea"/>
              </a:rPr>
              <a:t>)</a:t>
            </a:r>
            <a:r>
              <a:rPr lang="zh-CN" altLang="en-US" sz="2400" dirty="0">
                <a:latin typeface="Times New Roman" panose="02020503050405090304" pitchFamily="18" charset="0"/>
                <a:sym typeface="+mn-ea"/>
              </a:rPr>
              <a:t>；搜索、插入、删除操作的时间均为</a:t>
            </a:r>
            <a:r>
              <a:rPr lang="en-US" altLang="zh-CN" sz="2400" dirty="0" err="1">
                <a:latin typeface="Times New Roman" panose="02020503050405090304" pitchFamily="18" charset="0"/>
                <a:sym typeface="+mn-ea"/>
              </a:rPr>
              <a:t>Θ</a:t>
            </a:r>
            <a:r>
              <a:rPr lang="en-US" altLang="zh-CN" sz="2400" dirty="0">
                <a:latin typeface="Times New Roman" panose="02020503050405090304" pitchFamily="18" charset="0"/>
                <a:sym typeface="+mn-ea"/>
              </a:rPr>
              <a:t>(1)</a:t>
            </a:r>
            <a:r>
              <a:rPr lang="zh-CN" altLang="en-US" sz="2400" dirty="0">
                <a:latin typeface="Times New Roman" panose="02020503050405090304" pitchFamily="18" charset="0"/>
                <a:sym typeface="+mn-ea"/>
              </a:rPr>
              <a:t>。</a:t>
            </a:r>
            <a:endParaRPr lang="zh-CN" altLang="en-US" sz="3600" dirty="0">
              <a:solidFill>
                <a:schemeClr val="folHlink"/>
              </a:solidFill>
              <a:latin typeface="Times New Roman" panose="02020503050405090304" pitchFamily="18" charset="0"/>
            </a:endParaRPr>
          </a:p>
          <a:p>
            <a:pPr eaLnBrk="1" hangingPunct="1">
              <a:lnSpc>
                <a:spcPct val="90000"/>
              </a:lnSpc>
            </a:pPr>
            <a:r>
              <a:rPr lang="zh-CN" altLang="en-US" sz="2400" dirty="0">
                <a:solidFill>
                  <a:srgbClr val="FF0000"/>
                </a:solidFill>
                <a:latin typeface="Times New Roman" panose="02020503050405090304" pitchFamily="18" charset="0"/>
              </a:rPr>
              <a:t>当关键字的范围太大</a:t>
            </a:r>
            <a:r>
              <a:rPr lang="zh-CN" altLang="en-US" sz="2400" dirty="0">
                <a:latin typeface="Times New Roman" panose="02020503050405090304" pitchFamily="18" charset="0"/>
              </a:rPr>
              <a:t>，可采用比关键字范围小的散列表以及把多个关键字映射到同一位置的散列函数。</a:t>
            </a:r>
            <a:endParaRPr lang="zh-CN" altLang="en-US" sz="2400" dirty="0">
              <a:latin typeface="Times New Roman" panose="02020503050405090304" pitchFamily="18" charset="0"/>
            </a:endParaRPr>
          </a:p>
          <a:p>
            <a:pPr eaLnBrk="1" hangingPunct="1">
              <a:lnSpc>
                <a:spcPct val="90000"/>
              </a:lnSpc>
            </a:pPr>
            <a:r>
              <a:rPr lang="zh-CN" altLang="en-US" sz="2400" dirty="0">
                <a:latin typeface="Times New Roman" panose="02020503050405090304" pitchFamily="18" charset="0"/>
              </a:rPr>
              <a:t>最常用的除法映射</a:t>
            </a:r>
            <a:r>
              <a:rPr lang="en-US" altLang="zh-CN" sz="2400" dirty="0">
                <a:latin typeface="Times New Roman" panose="02020503050405090304" pitchFamily="18" charset="0"/>
              </a:rPr>
              <a:t>,</a:t>
            </a:r>
            <a:r>
              <a:rPr lang="zh-CN" altLang="en-US" sz="2400" dirty="0">
                <a:latin typeface="Times New Roman" panose="02020503050405090304" pitchFamily="18" charset="0"/>
              </a:rPr>
              <a:t>散列函数的形式如下：</a:t>
            </a:r>
            <a:endParaRPr lang="zh-CN" altLang="en-US" sz="2400" dirty="0">
              <a:latin typeface="Times New Roman" panose="02020503050405090304" pitchFamily="18" charset="0"/>
            </a:endParaRPr>
          </a:p>
          <a:p>
            <a:pPr marL="0" indent="0" eaLnBrk="1" hangingPunct="1">
              <a:lnSpc>
                <a:spcPct val="90000"/>
              </a:lnSpc>
              <a:buNone/>
            </a:pPr>
            <a:r>
              <a:rPr lang="en-US" altLang="zh-CN" sz="2400" dirty="0">
                <a:solidFill>
                  <a:srgbClr val="CC0099"/>
                </a:solidFill>
                <a:latin typeface="Times New Roman" panose="02020503050405090304" pitchFamily="18" charset="0"/>
              </a:rPr>
              <a:t>	f(k)=</a:t>
            </a:r>
            <a:r>
              <a:rPr lang="en-US" altLang="zh-CN" sz="2400" dirty="0" err="1">
                <a:solidFill>
                  <a:srgbClr val="CC0099"/>
                </a:solidFill>
                <a:latin typeface="Times New Roman" panose="02020503050405090304" pitchFamily="18" charset="0"/>
              </a:rPr>
              <a:t>k%D</a:t>
            </a:r>
            <a:r>
              <a:rPr lang="en-US" altLang="zh-CN" sz="2400" dirty="0">
                <a:latin typeface="Times New Roman" panose="02020503050405090304" pitchFamily="18" charset="0"/>
              </a:rPr>
              <a:t>        </a:t>
            </a:r>
            <a:r>
              <a:rPr lang="zh-CN" altLang="en-US" sz="2400" dirty="0">
                <a:latin typeface="Times New Roman" panose="02020503050405090304" pitchFamily="18" charset="0"/>
              </a:rPr>
              <a:t>（公式</a:t>
            </a:r>
            <a:r>
              <a:rPr lang="en-US" altLang="zh-CN" sz="2400" dirty="0">
                <a:latin typeface="Times New Roman" panose="02020503050405090304" pitchFamily="18" charset="0"/>
              </a:rPr>
              <a:t>7-2</a:t>
            </a:r>
            <a:r>
              <a:rPr lang="zh-CN" altLang="en-US" sz="2400" dirty="0">
                <a:latin typeface="Times New Roman" panose="02020503050405090304" pitchFamily="18" charset="0"/>
              </a:rPr>
              <a:t>）</a:t>
            </a:r>
            <a:endParaRPr lang="zh-CN" altLang="en-US" sz="2400" dirty="0">
              <a:latin typeface="Times New Roman" panose="02020503050405090304" pitchFamily="18" charset="0"/>
            </a:endParaRPr>
          </a:p>
          <a:p>
            <a:pPr eaLnBrk="1" hangingPunct="1">
              <a:lnSpc>
                <a:spcPct val="90000"/>
              </a:lnSpc>
            </a:pPr>
            <a:r>
              <a:rPr lang="zh-CN" altLang="en-US" sz="2400" dirty="0">
                <a:latin typeface="Times New Roman" panose="02020503050405090304" pitchFamily="18" charset="0"/>
              </a:rPr>
              <a:t>其中</a:t>
            </a:r>
            <a:r>
              <a:rPr lang="en-US" altLang="zh-CN" sz="2400" dirty="0">
                <a:latin typeface="Times New Roman" panose="02020503050405090304" pitchFamily="18" charset="0"/>
              </a:rPr>
              <a:t>k</a:t>
            </a:r>
            <a:r>
              <a:rPr lang="zh-CN" altLang="en-US" sz="2400" dirty="0">
                <a:latin typeface="Times New Roman" panose="02020503050405090304" pitchFamily="18" charset="0"/>
              </a:rPr>
              <a:t>为关键字，</a:t>
            </a:r>
            <a:r>
              <a:rPr lang="en-US" altLang="zh-CN" sz="2400" dirty="0">
                <a:latin typeface="Times New Roman" panose="02020503050405090304" pitchFamily="18" charset="0"/>
              </a:rPr>
              <a:t>D</a:t>
            </a:r>
            <a:r>
              <a:rPr lang="zh-CN" altLang="en-US" sz="2400" dirty="0">
                <a:latin typeface="Times New Roman" panose="02020503050405090304" pitchFamily="18" charset="0"/>
              </a:rPr>
              <a:t>是散列表的大小</a:t>
            </a:r>
            <a:r>
              <a:rPr lang="en-US" altLang="zh-CN" sz="2400" dirty="0">
                <a:latin typeface="Times New Roman" panose="02020503050405090304" pitchFamily="18" charset="0"/>
              </a:rPr>
              <a:t>(</a:t>
            </a:r>
            <a:r>
              <a:rPr lang="zh-CN" altLang="en-US" sz="2400" dirty="0">
                <a:latin typeface="Times New Roman" panose="02020503050405090304" pitchFamily="18" charset="0"/>
              </a:rPr>
              <a:t>即位置数</a:t>
            </a:r>
            <a:r>
              <a:rPr lang="en-US" altLang="zh-CN" sz="2400" dirty="0">
                <a:latin typeface="Times New Roman" panose="02020503050405090304" pitchFamily="18" charset="0"/>
              </a:rPr>
              <a:t>)</a:t>
            </a:r>
            <a:r>
              <a:rPr lang="zh-CN" altLang="en-US" sz="2400" dirty="0">
                <a:latin typeface="Times New Roman" panose="02020503050405090304" pitchFamily="18" charset="0"/>
              </a:rPr>
              <a:t>，</a:t>
            </a:r>
            <a:r>
              <a:rPr lang="en-US" altLang="zh-CN" sz="2400" dirty="0">
                <a:latin typeface="Times New Roman" panose="02020503050405090304" pitchFamily="18" charset="0"/>
              </a:rPr>
              <a:t>%</a:t>
            </a:r>
            <a:r>
              <a:rPr lang="zh-CN" altLang="en-US" sz="2400" dirty="0">
                <a:latin typeface="Times New Roman" panose="02020503050405090304" pitchFamily="18" charset="0"/>
              </a:rPr>
              <a:t>为求模操作符。</a:t>
            </a:r>
            <a:endParaRPr lang="zh-CN" altLang="en-US" sz="2400" dirty="0">
              <a:latin typeface="Times New Roman" panose="02020503050405090304" pitchFamily="18" charset="0"/>
            </a:endParaRPr>
          </a:p>
          <a:p>
            <a:pPr eaLnBrk="1" hangingPunct="1">
              <a:lnSpc>
                <a:spcPct val="90000"/>
              </a:lnSpc>
            </a:pPr>
            <a:r>
              <a:rPr lang="zh-CN" altLang="en-US" sz="2400" dirty="0">
                <a:latin typeface="Times New Roman" panose="02020503050405090304" pitchFamily="18" charset="0"/>
              </a:rPr>
              <a:t>散列表中的位置号从</a:t>
            </a:r>
            <a:r>
              <a:rPr lang="en-US" altLang="zh-CN" sz="2400" dirty="0">
                <a:latin typeface="Times New Roman" panose="02020503050405090304" pitchFamily="18" charset="0"/>
              </a:rPr>
              <a:t>0</a:t>
            </a:r>
            <a:r>
              <a:rPr lang="zh-CN" altLang="en-US" sz="2400" dirty="0">
                <a:latin typeface="Times New Roman" panose="02020503050405090304" pitchFamily="18" charset="0"/>
              </a:rPr>
              <a:t>到</a:t>
            </a:r>
            <a:r>
              <a:rPr lang="en-US" altLang="zh-CN" sz="2400" dirty="0">
                <a:latin typeface="Times New Roman" panose="02020503050405090304" pitchFamily="18" charset="0"/>
              </a:rPr>
              <a:t>D-1</a:t>
            </a:r>
            <a:r>
              <a:rPr lang="zh-CN" altLang="en-US" sz="2400" dirty="0">
                <a:latin typeface="Times New Roman" panose="02020503050405090304" pitchFamily="18" charset="0"/>
              </a:rPr>
              <a:t>，每一个位置称为桶</a:t>
            </a:r>
            <a:r>
              <a:rPr lang="en-US" altLang="zh-CN" sz="2400" dirty="0">
                <a:latin typeface="Times New Roman" panose="02020503050405090304" pitchFamily="18" charset="0"/>
              </a:rPr>
              <a:t>(bucket)</a:t>
            </a:r>
            <a:r>
              <a:rPr lang="zh-CN" altLang="en-US" sz="2400" dirty="0">
                <a:latin typeface="Times New Roman" panose="02020503050405090304" pitchFamily="18" charset="0"/>
              </a:rPr>
              <a:t>。</a:t>
            </a:r>
            <a:endParaRPr lang="zh-CN" altLang="en-US" sz="2400" dirty="0">
              <a:latin typeface="Times New Roman" panose="0202050305040509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323850" y="404813"/>
            <a:ext cx="504825" cy="431800"/>
          </a:xfrm>
          <a:ln>
            <a:miter lim="800000"/>
          </a:ln>
        </p:spPr>
        <p:txBody>
          <a:bodyPr anchor="b"/>
          <a:lstStyle/>
          <a:p>
            <a:pPr>
              <a:defRPr/>
            </a:pPr>
            <a:fld id="{B5B3B0E9-AC9C-4416-A4B7-3BBB902AF4D8}"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quarter" idx="10"/>
          </p:nvPr>
        </p:nvSpPr>
        <p:spPr>
          <a:xfrm>
            <a:off x="34925" y="836613"/>
            <a:ext cx="1042988" cy="549275"/>
          </a:xfrm>
          <a:ln>
            <a:miter lim="800000"/>
          </a:ln>
        </p:spPr>
        <p:txBody>
          <a:bodyPr/>
          <a:lstStyle/>
          <a:p>
            <a:pPr>
              <a:defRPr/>
            </a:pPr>
            <a:fld id="{7730FD5F-041B-40A7-A22E-1EC221931F47}" type="datetime7">
              <a:rPr kumimoji="1" lang="zh-CN" altLang="en-US" sz="1200">
                <a:latin typeface="+mn-ea"/>
              </a:rPr>
            </a:fld>
            <a:endParaRPr kumimoji="1" lang="en-US" altLang="zh-CN" sz="1200">
              <a:latin typeface="+mn-ea"/>
            </a:endParaRPr>
          </a:p>
        </p:txBody>
      </p:sp>
      <p:sp>
        <p:nvSpPr>
          <p:cNvPr id="62468"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53347" name="Rectangle 3"/>
          <p:cNvSpPr>
            <a:spLocks noGrp="1" noChangeArrowheads="1"/>
          </p:cNvSpPr>
          <p:nvPr>
            <p:ph type="body" idx="4294967295"/>
          </p:nvPr>
        </p:nvSpPr>
        <p:spPr>
          <a:xfrm>
            <a:off x="527050" y="1600200"/>
            <a:ext cx="8091488" cy="3995738"/>
          </a:xfrm>
          <a:noFill/>
        </p:spPr>
        <p:txBody>
          <a:bodyPr/>
          <a:lstStyle/>
          <a:p>
            <a:pPr eaLnBrk="1" hangingPunct="1">
              <a:lnSpc>
                <a:spcPct val="110000"/>
              </a:lnSpc>
            </a:pPr>
            <a:r>
              <a:rPr lang="zh-CN" altLang="en-US" sz="2400">
                <a:latin typeface="Times New Roman" panose="02020503050405090304" pitchFamily="18" charset="0"/>
              </a:rPr>
              <a:t>若关键字不是正整数类型，在计算</a:t>
            </a:r>
            <a:r>
              <a:rPr lang="en-US" altLang="zh-CN" sz="2400">
                <a:latin typeface="Times New Roman" panose="02020503050405090304" pitchFamily="18" charset="0"/>
              </a:rPr>
              <a:t>f(k)</a:t>
            </a:r>
            <a:r>
              <a:rPr lang="zh-CN" altLang="en-US" sz="2400">
                <a:latin typeface="Times New Roman" panose="02020503050405090304" pitchFamily="18" charset="0"/>
              </a:rPr>
              <a:t>之前必须转换成非负整数。</a:t>
            </a:r>
            <a:endParaRPr lang="zh-CN" altLang="en-US" sz="2400">
              <a:latin typeface="Times New Roman" panose="02020503050405090304" pitchFamily="18" charset="0"/>
            </a:endParaRPr>
          </a:p>
          <a:p>
            <a:pPr eaLnBrk="1" hangingPunct="1">
              <a:lnSpc>
                <a:spcPct val="110000"/>
              </a:lnSpc>
            </a:pPr>
            <a:r>
              <a:rPr lang="zh-CN" altLang="en-US" sz="2400">
                <a:latin typeface="Times New Roman" panose="02020503050405090304" pitchFamily="18" charset="0"/>
              </a:rPr>
              <a:t>对于一个长字符串，可以采用取其</a:t>
            </a:r>
            <a:r>
              <a:rPr lang="en-US" altLang="zh-CN" sz="2400">
                <a:latin typeface="Times New Roman" panose="02020503050405090304" pitchFamily="18" charset="0"/>
              </a:rPr>
              <a:t>2</a:t>
            </a:r>
            <a:r>
              <a:rPr lang="zh-CN" altLang="en-US" sz="2400">
                <a:latin typeface="Times New Roman" panose="02020503050405090304" pitchFamily="18" charset="0"/>
              </a:rPr>
              <a:t>个字母或</a:t>
            </a:r>
            <a:r>
              <a:rPr lang="en-US" altLang="zh-CN" sz="2400">
                <a:latin typeface="Times New Roman" panose="02020503050405090304" pitchFamily="18" charset="0"/>
              </a:rPr>
              <a:t>4</a:t>
            </a:r>
            <a:r>
              <a:rPr lang="zh-CN" altLang="en-US" sz="2400">
                <a:latin typeface="Times New Roman" panose="02020503050405090304" pitchFamily="18" charset="0"/>
              </a:rPr>
              <a:t>个字母而变成无符号整数或无符号长整数的方法。</a:t>
            </a:r>
            <a:endParaRPr lang="zh-CN" altLang="en-US" sz="2400">
              <a:latin typeface="Times New Roman" panose="02020503050405090304" pitchFamily="18" charset="0"/>
            </a:endParaRPr>
          </a:p>
          <a:p>
            <a:pPr eaLnBrk="1" hangingPunct="1">
              <a:lnSpc>
                <a:spcPct val="110000"/>
              </a:lnSpc>
            </a:pPr>
            <a:r>
              <a:rPr lang="en-US" altLang="zh-CN" sz="2400">
                <a:latin typeface="Times New Roman" panose="02020503050405090304" pitchFamily="18" charset="0"/>
              </a:rPr>
              <a:t>f(k)</a:t>
            </a:r>
            <a:r>
              <a:rPr lang="zh-CN" altLang="en-US" sz="2400">
                <a:latin typeface="Times New Roman" panose="02020503050405090304" pitchFamily="18" charset="0"/>
              </a:rPr>
              <a:t>是存储关键字为</a:t>
            </a:r>
            <a:r>
              <a:rPr lang="en-US" altLang="zh-CN" sz="2400">
                <a:latin typeface="Times New Roman" panose="02020503050405090304" pitchFamily="18" charset="0"/>
              </a:rPr>
              <a:t>k</a:t>
            </a:r>
            <a:r>
              <a:rPr lang="zh-CN" altLang="en-US" sz="2400">
                <a:latin typeface="Times New Roman" panose="02020503050405090304" pitchFamily="18" charset="0"/>
              </a:rPr>
              <a:t>的元素的起始桶（</a:t>
            </a:r>
            <a:r>
              <a:rPr lang="en-US" altLang="zh-CN" sz="2400">
                <a:latin typeface="Times New Roman" panose="02020503050405090304" pitchFamily="18" charset="0"/>
              </a:rPr>
              <a:t>home bucket</a:t>
            </a:r>
            <a:r>
              <a:rPr lang="zh-CN" altLang="en-US" sz="2400">
                <a:latin typeface="Times New Roman" panose="02020503050405090304" pitchFamily="18" charset="0"/>
              </a:rPr>
              <a:t>）。在良性情况下，起始桶中所存储的该元素。</a:t>
            </a:r>
            <a:endParaRPr lang="zh-CN" altLang="en-US" sz="2400">
              <a:latin typeface="Times New Roman" panose="02020503050405090304" pitchFamily="18" charset="0"/>
            </a:endParaRPr>
          </a:p>
          <a:p>
            <a:pPr eaLnBrk="1" hangingPunct="1">
              <a:lnSpc>
                <a:spcPct val="110000"/>
              </a:lnSpc>
            </a:pPr>
            <a:r>
              <a:rPr lang="zh-CN" altLang="en-US" sz="2400">
                <a:latin typeface="Times New Roman" panose="02020503050405090304" pitchFamily="18" charset="0"/>
              </a:rPr>
              <a:t>桶号从</a:t>
            </a:r>
            <a:r>
              <a:rPr lang="en-US" altLang="zh-CN" sz="2400">
                <a:latin typeface="Times New Roman" panose="02020503050405090304" pitchFamily="18" charset="0"/>
              </a:rPr>
              <a:t>0</a:t>
            </a:r>
            <a:r>
              <a:rPr lang="zh-CN" altLang="en-US" sz="2400">
                <a:latin typeface="Times New Roman" panose="02020503050405090304" pitchFamily="18" charset="0"/>
              </a:rPr>
              <a:t>到</a:t>
            </a:r>
            <a:r>
              <a:rPr lang="en-US" altLang="zh-CN" sz="2400">
                <a:latin typeface="Times New Roman" panose="02020503050405090304" pitchFamily="18" charset="0"/>
              </a:rPr>
              <a:t>10</a:t>
            </a:r>
            <a:r>
              <a:rPr lang="zh-CN" altLang="en-US" sz="2400">
                <a:latin typeface="Times New Roman" panose="02020503050405090304" pitchFamily="18" charset="0"/>
              </a:rPr>
              <a:t>。表中有</a:t>
            </a:r>
            <a:r>
              <a:rPr lang="en-US" altLang="zh-CN" sz="2400">
                <a:latin typeface="Times New Roman" panose="02020503050405090304" pitchFamily="18" charset="0"/>
              </a:rPr>
              <a:t>3</a:t>
            </a:r>
            <a:r>
              <a:rPr lang="zh-CN" altLang="en-US" sz="2400">
                <a:latin typeface="Times New Roman" panose="02020503050405090304" pitchFamily="18" charset="0"/>
              </a:rPr>
              <a:t>个元素，除数</a:t>
            </a:r>
            <a:r>
              <a:rPr lang="en-US" altLang="zh-CN" sz="2400">
                <a:latin typeface="Times New Roman" panose="02020503050405090304" pitchFamily="18" charset="0"/>
              </a:rPr>
              <a:t>D</a:t>
            </a:r>
            <a:r>
              <a:rPr lang="zh-CN" altLang="en-US" sz="2400">
                <a:latin typeface="Times New Roman" panose="02020503050405090304" pitchFamily="18" charset="0"/>
              </a:rPr>
              <a:t>为</a:t>
            </a:r>
            <a:r>
              <a:rPr lang="en-US" altLang="zh-CN" sz="2400">
                <a:latin typeface="Times New Roman" panose="02020503050405090304" pitchFamily="18" charset="0"/>
              </a:rPr>
              <a:t>11: 80%11=3</a:t>
            </a:r>
            <a:r>
              <a:rPr lang="zh-CN" altLang="en-US" sz="2400">
                <a:latin typeface="Times New Roman" panose="02020503050405090304" pitchFamily="18" charset="0"/>
              </a:rPr>
              <a:t>，</a:t>
            </a:r>
            <a:r>
              <a:rPr lang="en-US" altLang="zh-CN" sz="2400">
                <a:latin typeface="Times New Roman" panose="02020503050405090304" pitchFamily="18" charset="0"/>
              </a:rPr>
              <a:t>40%11=7</a:t>
            </a:r>
            <a:r>
              <a:rPr lang="zh-CN" altLang="en-US" sz="2400">
                <a:latin typeface="Times New Roman" panose="02020503050405090304" pitchFamily="18" charset="0"/>
              </a:rPr>
              <a:t>，</a:t>
            </a:r>
            <a:r>
              <a:rPr lang="en-US" altLang="zh-CN" sz="2400">
                <a:latin typeface="Times New Roman" panose="02020503050405090304" pitchFamily="18" charset="0"/>
              </a:rPr>
              <a:t>65%11=10</a:t>
            </a:r>
            <a:r>
              <a:rPr lang="zh-CN" altLang="en-US" sz="2400">
                <a:latin typeface="Times New Roman" panose="02020503050405090304" pitchFamily="18" charset="0"/>
              </a:rPr>
              <a:t>。</a:t>
            </a:r>
            <a:endParaRPr lang="zh-CN" altLang="en-US" sz="2400">
              <a:latin typeface="Times New Roman" panose="02020503050405090304" pitchFamily="18" charset="0"/>
            </a:endParaRPr>
          </a:p>
        </p:txBody>
      </p:sp>
      <p:sp>
        <p:nvSpPr>
          <p:cNvPr id="62470" name="Rectangle 4"/>
          <p:cNvSpPr>
            <a:spLocks noChangeArrowheads="1"/>
          </p:cNvSpPr>
          <p:nvPr/>
        </p:nvSpPr>
        <p:spPr bwMode="auto">
          <a:xfrm>
            <a:off x="1979613"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2471" name="Rectangle 5"/>
          <p:cNvSpPr>
            <a:spLocks noChangeArrowheads="1"/>
          </p:cNvSpPr>
          <p:nvPr/>
        </p:nvSpPr>
        <p:spPr bwMode="auto">
          <a:xfrm>
            <a:off x="248443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2472" name="Rectangle 6"/>
          <p:cNvSpPr>
            <a:spLocks noChangeArrowheads="1"/>
          </p:cNvSpPr>
          <p:nvPr/>
        </p:nvSpPr>
        <p:spPr bwMode="auto">
          <a:xfrm>
            <a:off x="29876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2473" name="Rectangle 7"/>
          <p:cNvSpPr>
            <a:spLocks noChangeArrowheads="1"/>
          </p:cNvSpPr>
          <p:nvPr/>
        </p:nvSpPr>
        <p:spPr bwMode="auto">
          <a:xfrm>
            <a:off x="3492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80</a:t>
            </a:r>
            <a:endParaRPr kumimoji="1" lang="en-US" altLang="zh-CN" sz="2000" b="1">
              <a:solidFill>
                <a:schemeClr val="tx1"/>
              </a:solidFill>
              <a:latin typeface="Tahoma" panose="020B0804030504040204" pitchFamily="34" charset="0"/>
            </a:endParaRPr>
          </a:p>
        </p:txBody>
      </p:sp>
      <p:sp>
        <p:nvSpPr>
          <p:cNvPr id="62474" name="Rectangle 8"/>
          <p:cNvSpPr>
            <a:spLocks noChangeArrowheads="1"/>
          </p:cNvSpPr>
          <p:nvPr/>
        </p:nvSpPr>
        <p:spPr bwMode="auto">
          <a:xfrm>
            <a:off x="39957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2475" name="Rectangle 9"/>
          <p:cNvSpPr>
            <a:spLocks noChangeArrowheads="1"/>
          </p:cNvSpPr>
          <p:nvPr/>
        </p:nvSpPr>
        <p:spPr bwMode="auto">
          <a:xfrm>
            <a:off x="4500563"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2476" name="Rectangle 10"/>
          <p:cNvSpPr>
            <a:spLocks noChangeArrowheads="1"/>
          </p:cNvSpPr>
          <p:nvPr/>
        </p:nvSpPr>
        <p:spPr bwMode="auto">
          <a:xfrm>
            <a:off x="50038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2477" name="Rectangle 11"/>
          <p:cNvSpPr>
            <a:spLocks noChangeArrowheads="1"/>
          </p:cNvSpPr>
          <p:nvPr/>
        </p:nvSpPr>
        <p:spPr bwMode="auto">
          <a:xfrm>
            <a:off x="55086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40</a:t>
            </a:r>
            <a:endParaRPr kumimoji="1" lang="en-US" altLang="zh-CN" sz="2000" b="1">
              <a:solidFill>
                <a:schemeClr val="tx1"/>
              </a:solidFill>
              <a:latin typeface="Tahoma" panose="020B0804030504040204" pitchFamily="34" charset="0"/>
            </a:endParaRPr>
          </a:p>
        </p:txBody>
      </p:sp>
      <p:sp>
        <p:nvSpPr>
          <p:cNvPr id="62478" name="Rectangle 12"/>
          <p:cNvSpPr>
            <a:spLocks noChangeArrowheads="1"/>
          </p:cNvSpPr>
          <p:nvPr/>
        </p:nvSpPr>
        <p:spPr bwMode="auto">
          <a:xfrm>
            <a:off x="60118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2479" name="Rectangle 13"/>
          <p:cNvSpPr>
            <a:spLocks noChangeArrowheads="1"/>
          </p:cNvSpPr>
          <p:nvPr/>
        </p:nvSpPr>
        <p:spPr bwMode="auto">
          <a:xfrm>
            <a:off x="651668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2480" name="Text Box 14"/>
          <p:cNvSpPr txBox="1">
            <a:spLocks noChangeArrowheads="1"/>
          </p:cNvSpPr>
          <p:nvPr/>
        </p:nvSpPr>
        <p:spPr bwMode="auto">
          <a:xfrm>
            <a:off x="1476375"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804030504040204" pitchFamily="34" charset="0"/>
              </a:rPr>
              <a:t>ht </a:t>
            </a:r>
            <a:r>
              <a:rPr kumimoji="1" lang="en-US" altLang="zh-CN" sz="1800" b="1">
                <a:solidFill>
                  <a:schemeClr val="tx1"/>
                </a:solidFill>
                <a:latin typeface="Tahoma" panose="020B0804030504040204" pitchFamily="34" charset="0"/>
              </a:rPr>
              <a:t>    0      1      2     3     4      5     6     7     8      9     10</a:t>
            </a:r>
            <a:endParaRPr kumimoji="1" lang="en-US" altLang="zh-CN" sz="1800" b="1">
              <a:solidFill>
                <a:schemeClr val="tx1"/>
              </a:solidFill>
              <a:latin typeface="Tahoma" panose="020B0804030504040204" pitchFamily="34" charset="0"/>
            </a:endParaRPr>
          </a:p>
        </p:txBody>
      </p:sp>
      <p:sp>
        <p:nvSpPr>
          <p:cNvPr id="62481" name="Rectangle 15"/>
          <p:cNvSpPr>
            <a:spLocks noChangeArrowheads="1"/>
          </p:cNvSpPr>
          <p:nvPr/>
        </p:nvSpPr>
        <p:spPr bwMode="auto">
          <a:xfrm>
            <a:off x="70199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65</a:t>
            </a:r>
            <a:endParaRPr kumimoji="1" lang="en-US" altLang="zh-CN" sz="20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53347"/>
                                        </p:tgtEl>
                                        <p:attrNameLst>
                                          <p:attrName>style.visibility</p:attrName>
                                        </p:attrNameLst>
                                      </p:cBhvr>
                                      <p:to>
                                        <p:strVal val="visible"/>
                                      </p:to>
                                    </p:set>
                                    <p:anim calcmode="lin" valueType="num">
                                      <p:cBhvr additive="base">
                                        <p:cTn id="7" dur="500" fill="hold"/>
                                        <p:tgtEl>
                                          <p:spTgt spid="953347"/>
                                        </p:tgtEl>
                                        <p:attrNameLst>
                                          <p:attrName>ppt_x</p:attrName>
                                        </p:attrNameLst>
                                      </p:cBhvr>
                                      <p:tavLst>
                                        <p:tav tm="0">
                                          <p:val>
                                            <p:strVal val="#ppt_x"/>
                                          </p:val>
                                        </p:tav>
                                        <p:tav tm="100000">
                                          <p:val>
                                            <p:strVal val="#ppt_x"/>
                                          </p:val>
                                        </p:tav>
                                      </p:tavLst>
                                    </p:anim>
                                    <p:anim calcmode="lin" valueType="num">
                                      <p:cBhvr additive="base">
                                        <p:cTn id="8" dur="500" fill="hold"/>
                                        <p:tgtEl>
                                          <p:spTgt spid="9533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4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a:xfrm>
            <a:off x="323850" y="404813"/>
            <a:ext cx="504825" cy="431800"/>
          </a:xfrm>
          <a:ln>
            <a:miter lim="800000"/>
          </a:ln>
        </p:spPr>
        <p:txBody>
          <a:bodyPr anchor="b"/>
          <a:lstStyle/>
          <a:p>
            <a:pPr>
              <a:defRPr/>
            </a:pPr>
            <a:fld id="{39C465FA-0877-4C58-A050-06889BE276EF}" type="slidenum">
              <a:rPr lang="zh-CN" altLang="en-US" sz="1200">
                <a:solidFill>
                  <a:schemeClr val="bg2"/>
                </a:solidFill>
                <a:latin typeface="+mn-lt"/>
              </a:rPr>
            </a:fld>
            <a:endParaRPr lang="en-US" altLang="zh-CN" sz="1200">
              <a:solidFill>
                <a:schemeClr val="bg2"/>
              </a:solidFill>
              <a:latin typeface="+mn-lt"/>
            </a:endParaRPr>
          </a:p>
        </p:txBody>
      </p:sp>
      <p:sp>
        <p:nvSpPr>
          <p:cNvPr id="19" name="日期占位符 4"/>
          <p:cNvSpPr>
            <a:spLocks noGrp="1"/>
          </p:cNvSpPr>
          <p:nvPr>
            <p:ph type="dt" sz="quarter" idx="10"/>
          </p:nvPr>
        </p:nvSpPr>
        <p:spPr>
          <a:xfrm>
            <a:off x="34925" y="836613"/>
            <a:ext cx="1042988" cy="549275"/>
          </a:xfrm>
          <a:ln>
            <a:miter lim="800000"/>
          </a:ln>
        </p:spPr>
        <p:txBody>
          <a:bodyPr/>
          <a:lstStyle/>
          <a:p>
            <a:pPr>
              <a:defRPr/>
            </a:pPr>
            <a:fld id="{765EA4A1-C6CF-4F93-950C-0DCE594F1B62}" type="datetime7">
              <a:rPr kumimoji="1" lang="zh-CN" altLang="en-US" sz="1200">
                <a:latin typeface="+mn-ea"/>
              </a:rPr>
            </a:fld>
            <a:endParaRPr kumimoji="1" lang="en-US" altLang="zh-CN" sz="1200">
              <a:latin typeface="+mn-ea"/>
            </a:endParaRPr>
          </a:p>
        </p:txBody>
      </p:sp>
      <p:sp>
        <p:nvSpPr>
          <p:cNvPr id="63492"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54371" name="Rectangle 3"/>
          <p:cNvSpPr>
            <a:spLocks noGrp="1" noChangeArrowheads="1"/>
          </p:cNvSpPr>
          <p:nvPr>
            <p:ph type="body" idx="4294967295"/>
          </p:nvPr>
        </p:nvSpPr>
        <p:spPr>
          <a:xfrm>
            <a:off x="526256" y="1354545"/>
            <a:ext cx="8091488" cy="4183063"/>
          </a:xfrm>
          <a:noFill/>
        </p:spPr>
        <p:txBody>
          <a:bodyPr/>
          <a:lstStyle/>
          <a:p>
            <a:pPr eaLnBrk="1" hangingPunct="1"/>
            <a:r>
              <a:rPr lang="zh-CN" altLang="en-US" sz="2400" dirty="0">
                <a:latin typeface="Times New Roman" panose="02020503050405090304" pitchFamily="18" charset="0"/>
              </a:rPr>
              <a:t>若要插入</a:t>
            </a:r>
            <a:r>
              <a:rPr lang="en-US" altLang="zh-CN" sz="2400" dirty="0">
                <a:latin typeface="Times New Roman" panose="02020503050405090304" pitchFamily="18" charset="0"/>
              </a:rPr>
              <a:t>58</a:t>
            </a:r>
            <a:r>
              <a:rPr lang="zh-CN" altLang="en-US" sz="2400" dirty="0">
                <a:latin typeface="Times New Roman" panose="02020503050405090304" pitchFamily="18" charset="0"/>
              </a:rPr>
              <a:t>。起始桶为</a:t>
            </a:r>
            <a:r>
              <a:rPr lang="en-US" altLang="zh-CN" sz="2400" dirty="0">
                <a:latin typeface="Times New Roman" panose="02020503050405090304" pitchFamily="18" charset="0"/>
              </a:rPr>
              <a:t>f(58)=58%11=3</a:t>
            </a:r>
            <a:r>
              <a:rPr lang="zh-CN" altLang="en-US" sz="2400" dirty="0">
                <a:latin typeface="Times New Roman" panose="02020503050405090304" pitchFamily="18" charset="0"/>
              </a:rPr>
              <a:t>。发生碰撞（</a:t>
            </a:r>
            <a:r>
              <a:rPr lang="en-US" altLang="zh-CN" sz="2400" dirty="0">
                <a:solidFill>
                  <a:schemeClr val="hlink"/>
                </a:solidFill>
                <a:latin typeface="Times New Roman" panose="02020503050405090304" pitchFamily="18" charset="0"/>
              </a:rPr>
              <a:t>collision</a:t>
            </a:r>
            <a:r>
              <a:rPr lang="zh-CN" altLang="en-US" sz="2400" dirty="0">
                <a:latin typeface="Times New Roman" panose="02020503050405090304" pitchFamily="18" charset="0"/>
              </a:rPr>
              <a:t>）。</a:t>
            </a:r>
            <a:endParaRPr lang="zh-CN" altLang="en-US" sz="2400" dirty="0">
              <a:latin typeface="Times New Roman" panose="02020503050405090304" pitchFamily="18" charset="0"/>
            </a:endParaRPr>
          </a:p>
          <a:p>
            <a:pPr lvl="1" eaLnBrk="1" hangingPunct="1"/>
            <a:r>
              <a:rPr lang="zh-CN" altLang="en-US" sz="2025" dirty="0">
                <a:latin typeface="Times New Roman" panose="02020503050405090304" pitchFamily="18" charset="0"/>
              </a:rPr>
              <a:t>若一个桶中可以存储多个元素，不影响</a:t>
            </a:r>
            <a:endParaRPr lang="zh-CN" altLang="en-US" sz="2025" dirty="0">
              <a:latin typeface="Times New Roman" panose="02020503050405090304" pitchFamily="18" charset="0"/>
            </a:endParaRPr>
          </a:p>
          <a:p>
            <a:pPr lvl="1" eaLnBrk="1" hangingPunct="1"/>
            <a:r>
              <a:rPr lang="zh-CN" altLang="en-US" sz="2040" dirty="0">
                <a:latin typeface="Times New Roman" panose="02020503050405090304" pitchFamily="18" charset="0"/>
              </a:rPr>
              <a:t>存储桶中若没有空间时发生溢出</a:t>
            </a:r>
            <a:r>
              <a:rPr lang="en-US" altLang="zh-CN" sz="2040" dirty="0">
                <a:latin typeface="Times New Roman" panose="02020503050405090304" pitchFamily="18" charset="0"/>
              </a:rPr>
              <a:t>(</a:t>
            </a:r>
            <a:r>
              <a:rPr lang="en-US" altLang="zh-CN" sz="2040" dirty="0">
                <a:solidFill>
                  <a:schemeClr val="hlink"/>
                </a:solidFill>
                <a:latin typeface="Times New Roman" panose="02020503050405090304" pitchFamily="18" charset="0"/>
              </a:rPr>
              <a:t>overflow</a:t>
            </a:r>
            <a:r>
              <a:rPr lang="en-US" altLang="zh-CN" sz="2040" dirty="0">
                <a:latin typeface="Times New Roman" panose="02020503050405090304" pitchFamily="18" charset="0"/>
              </a:rPr>
              <a:t>)</a:t>
            </a:r>
            <a:r>
              <a:rPr lang="zh-CN" altLang="en-US" sz="2040" dirty="0">
                <a:latin typeface="Times New Roman" panose="02020503050405090304" pitchFamily="18" charset="0"/>
              </a:rPr>
              <a:t>。 </a:t>
            </a:r>
            <a:endParaRPr lang="zh-CN" altLang="en-US" sz="2040" dirty="0">
              <a:latin typeface="Times New Roman" panose="02020503050405090304" pitchFamily="18" charset="0"/>
            </a:endParaRPr>
          </a:p>
          <a:p>
            <a:pPr eaLnBrk="1" hangingPunct="1"/>
            <a:r>
              <a:rPr lang="zh-CN" altLang="en-US" sz="2400" dirty="0">
                <a:latin typeface="Times New Roman" panose="02020503050405090304" pitchFamily="18" charset="0"/>
              </a:rPr>
              <a:t>若每个桶只能存储一个元素，碰撞和溢出同时发生。</a:t>
            </a:r>
            <a:r>
              <a:rPr lang="en-US" altLang="zh-CN" sz="2400" dirty="0">
                <a:latin typeface="Times New Roman" panose="02020503050405090304" pitchFamily="18" charset="0"/>
              </a:rPr>
              <a:t>58</a:t>
            </a:r>
            <a:r>
              <a:rPr lang="zh-CN" altLang="en-US" sz="2400" dirty="0">
                <a:latin typeface="Times New Roman" panose="02020503050405090304" pitchFamily="18" charset="0"/>
              </a:rPr>
              <a:t>如何插入？</a:t>
            </a:r>
            <a:endParaRPr lang="en-US" altLang="zh-CN" sz="2400" dirty="0">
              <a:latin typeface="Times New Roman" panose="02020503050405090304" pitchFamily="18" charset="0"/>
            </a:endParaRPr>
          </a:p>
          <a:p>
            <a:pPr eaLnBrk="1" hangingPunct="1"/>
            <a:r>
              <a:rPr lang="zh-CN" altLang="en-US" sz="2400" dirty="0">
                <a:latin typeface="Times New Roman" panose="02020503050405090304" pitchFamily="18" charset="0"/>
              </a:rPr>
              <a:t>把</a:t>
            </a:r>
            <a:r>
              <a:rPr lang="en-US" altLang="zh-CN" sz="2400" dirty="0">
                <a:latin typeface="Times New Roman" panose="02020503050405090304" pitchFamily="18" charset="0"/>
              </a:rPr>
              <a:t>58</a:t>
            </a:r>
            <a:r>
              <a:rPr lang="zh-CN" altLang="en-US" sz="2400" dirty="0">
                <a:latin typeface="Times New Roman" panose="02020503050405090304" pitchFamily="18" charset="0"/>
              </a:rPr>
              <a:t>存储到表中下一个可用的桶中，这种解决溢出的方法叫作</a:t>
            </a:r>
            <a:r>
              <a:rPr lang="zh-CN" altLang="en-US" sz="2400" dirty="0">
                <a:solidFill>
                  <a:schemeClr val="folHlink"/>
                </a:solidFill>
                <a:latin typeface="Times New Roman" panose="02020503050405090304" pitchFamily="18" charset="0"/>
              </a:rPr>
              <a:t>线性开型寻址</a:t>
            </a:r>
            <a:r>
              <a:rPr lang="zh-CN" altLang="en-US" sz="2400" dirty="0">
                <a:latin typeface="Times New Roman" panose="02020503050405090304" pitchFamily="18" charset="0"/>
              </a:rPr>
              <a:t>（</a:t>
            </a:r>
            <a:r>
              <a:rPr lang="en-US" altLang="zh-CN" sz="2400" dirty="0">
                <a:latin typeface="Times New Roman" panose="02020503050405090304" pitchFamily="18" charset="0"/>
              </a:rPr>
              <a:t>linear open addressing</a:t>
            </a:r>
            <a:r>
              <a:rPr lang="zh-CN" altLang="en-US" sz="2400" dirty="0">
                <a:latin typeface="Times New Roman" panose="02020503050405090304" pitchFamily="18" charset="0"/>
              </a:rPr>
              <a:t>）。 </a:t>
            </a:r>
            <a:endParaRPr lang="zh-CN" altLang="en-US" sz="2400" dirty="0">
              <a:latin typeface="Times New Roman" panose="02020503050405090304" pitchFamily="18" charset="0"/>
            </a:endParaRPr>
          </a:p>
        </p:txBody>
      </p:sp>
      <p:sp>
        <p:nvSpPr>
          <p:cNvPr id="63494" name="Rectangle 4"/>
          <p:cNvSpPr>
            <a:spLocks noChangeArrowheads="1"/>
          </p:cNvSpPr>
          <p:nvPr/>
        </p:nvSpPr>
        <p:spPr bwMode="auto">
          <a:xfrm>
            <a:off x="1619250"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3495" name="Rectangle 5"/>
          <p:cNvSpPr>
            <a:spLocks noChangeArrowheads="1"/>
          </p:cNvSpPr>
          <p:nvPr/>
        </p:nvSpPr>
        <p:spPr bwMode="auto">
          <a:xfrm>
            <a:off x="2124075"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3496" name="Rectangle 6"/>
          <p:cNvSpPr>
            <a:spLocks noChangeArrowheads="1"/>
          </p:cNvSpPr>
          <p:nvPr/>
        </p:nvSpPr>
        <p:spPr bwMode="auto">
          <a:xfrm>
            <a:off x="262731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3497" name="Rectangle 7"/>
          <p:cNvSpPr>
            <a:spLocks noChangeArrowheads="1"/>
          </p:cNvSpPr>
          <p:nvPr/>
        </p:nvSpPr>
        <p:spPr bwMode="auto">
          <a:xfrm>
            <a:off x="31321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80</a:t>
            </a:r>
            <a:endParaRPr kumimoji="1" lang="en-US" altLang="zh-CN" sz="2000" b="1">
              <a:solidFill>
                <a:schemeClr val="tx1"/>
              </a:solidFill>
              <a:latin typeface="Tahoma" panose="020B0804030504040204" pitchFamily="34" charset="0"/>
            </a:endParaRPr>
          </a:p>
        </p:txBody>
      </p:sp>
      <p:sp>
        <p:nvSpPr>
          <p:cNvPr id="63498" name="Rectangle 8"/>
          <p:cNvSpPr>
            <a:spLocks noChangeArrowheads="1"/>
          </p:cNvSpPr>
          <p:nvPr/>
        </p:nvSpPr>
        <p:spPr bwMode="auto">
          <a:xfrm>
            <a:off x="36353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3499" name="Rectangle 9"/>
          <p:cNvSpPr>
            <a:spLocks noChangeArrowheads="1"/>
          </p:cNvSpPr>
          <p:nvPr/>
        </p:nvSpPr>
        <p:spPr bwMode="auto">
          <a:xfrm>
            <a:off x="4140200"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3500" name="Rectangle 10"/>
          <p:cNvSpPr>
            <a:spLocks noChangeArrowheads="1"/>
          </p:cNvSpPr>
          <p:nvPr/>
        </p:nvSpPr>
        <p:spPr bwMode="auto">
          <a:xfrm>
            <a:off x="46434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3501" name="Rectangle 11"/>
          <p:cNvSpPr>
            <a:spLocks noChangeArrowheads="1"/>
          </p:cNvSpPr>
          <p:nvPr/>
        </p:nvSpPr>
        <p:spPr bwMode="auto">
          <a:xfrm>
            <a:off x="51482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40</a:t>
            </a:r>
            <a:endParaRPr kumimoji="1" lang="en-US" altLang="zh-CN" sz="2000" b="1">
              <a:solidFill>
                <a:schemeClr val="tx1"/>
              </a:solidFill>
              <a:latin typeface="Tahoma" panose="020B0804030504040204" pitchFamily="34" charset="0"/>
            </a:endParaRPr>
          </a:p>
        </p:txBody>
      </p:sp>
      <p:sp>
        <p:nvSpPr>
          <p:cNvPr id="63502" name="Rectangle 12"/>
          <p:cNvSpPr>
            <a:spLocks noChangeArrowheads="1"/>
          </p:cNvSpPr>
          <p:nvPr/>
        </p:nvSpPr>
        <p:spPr bwMode="auto">
          <a:xfrm>
            <a:off x="5651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3503" name="Rectangle 13"/>
          <p:cNvSpPr>
            <a:spLocks noChangeArrowheads="1"/>
          </p:cNvSpPr>
          <p:nvPr/>
        </p:nvSpPr>
        <p:spPr bwMode="auto">
          <a:xfrm>
            <a:off x="6156325"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3504" name="Text Box 14"/>
          <p:cNvSpPr txBox="1">
            <a:spLocks noChangeArrowheads="1"/>
          </p:cNvSpPr>
          <p:nvPr/>
        </p:nvSpPr>
        <p:spPr bwMode="auto">
          <a:xfrm>
            <a:off x="1116013"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804030504040204" pitchFamily="34" charset="0"/>
              </a:rPr>
              <a:t>ht </a:t>
            </a:r>
            <a:r>
              <a:rPr kumimoji="1" lang="en-US" altLang="zh-CN" sz="1800" b="1">
                <a:solidFill>
                  <a:schemeClr val="tx1"/>
                </a:solidFill>
                <a:latin typeface="Tahoma" panose="020B0804030504040204" pitchFamily="34" charset="0"/>
              </a:rPr>
              <a:t>    0      1      2     3     4      5     6     7     8      9     10</a:t>
            </a:r>
            <a:endParaRPr kumimoji="1" lang="en-US" altLang="zh-CN" sz="1800" b="1">
              <a:solidFill>
                <a:schemeClr val="tx1"/>
              </a:solidFill>
              <a:latin typeface="Tahoma" panose="020B0804030504040204" pitchFamily="34" charset="0"/>
            </a:endParaRPr>
          </a:p>
        </p:txBody>
      </p:sp>
      <p:sp>
        <p:nvSpPr>
          <p:cNvPr id="63505" name="Rectangle 15"/>
          <p:cNvSpPr>
            <a:spLocks noChangeArrowheads="1"/>
          </p:cNvSpPr>
          <p:nvPr/>
        </p:nvSpPr>
        <p:spPr bwMode="auto">
          <a:xfrm>
            <a:off x="66595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65</a:t>
            </a:r>
            <a:endParaRPr kumimoji="1" lang="en-US" altLang="zh-CN" sz="2000" b="1">
              <a:solidFill>
                <a:schemeClr val="tx1"/>
              </a:solidFill>
              <a:latin typeface="Tahoma" panose="020B0804030504040204" pitchFamily="34" charset="0"/>
            </a:endParaRPr>
          </a:p>
        </p:txBody>
      </p:sp>
      <p:sp>
        <p:nvSpPr>
          <p:cNvPr id="954384" name="Rectangle 16"/>
          <p:cNvSpPr>
            <a:spLocks noChangeArrowheads="1"/>
          </p:cNvSpPr>
          <p:nvPr/>
        </p:nvSpPr>
        <p:spPr bwMode="auto">
          <a:xfrm>
            <a:off x="36353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58</a:t>
            </a:r>
            <a:endParaRPr kumimoji="1" lang="en-US" altLang="zh-CN" sz="20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4371">
                                            <p:txEl>
                                              <p:pRg st="3" end="3"/>
                                            </p:txEl>
                                          </p:spTgt>
                                        </p:tgtEl>
                                        <p:attrNameLst>
                                          <p:attrName>style.visibility</p:attrName>
                                        </p:attrNameLst>
                                      </p:cBhvr>
                                      <p:to>
                                        <p:strVal val="visible"/>
                                      </p:to>
                                    </p:set>
                                    <p:anim calcmode="lin" valueType="num">
                                      <p:cBhvr additive="base">
                                        <p:cTn id="7" dur="500" fill="hold"/>
                                        <p:tgtEl>
                                          <p:spTgt spid="9543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4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8" presetClass="entr" presetSubtype="0" accel="50000" fill="hold" grpId="0" nodeType="clickEffect">
                                  <p:stCondLst>
                                    <p:cond delay="0"/>
                                  </p:stCondLst>
                                  <p:iterate type="lt">
                                    <p:tmPct val="50000"/>
                                  </p:iterate>
                                  <p:childTnLst>
                                    <p:set>
                                      <p:cBhvr>
                                        <p:cTn id="12" dur="1" fill="hold">
                                          <p:stCondLst>
                                            <p:cond delay="0"/>
                                          </p:stCondLst>
                                        </p:cTn>
                                        <p:tgtEl>
                                          <p:spTgt spid="954384"/>
                                        </p:tgtEl>
                                        <p:attrNameLst>
                                          <p:attrName>style.visibility</p:attrName>
                                        </p:attrNameLst>
                                      </p:cBhvr>
                                      <p:to>
                                        <p:strVal val="visible"/>
                                      </p:to>
                                    </p:set>
                                    <p:set>
                                      <p:cBhvr>
                                        <p:cTn id="13" dur="455" fill="hold">
                                          <p:stCondLst>
                                            <p:cond delay="0"/>
                                          </p:stCondLst>
                                        </p:cTn>
                                        <p:tgtEl>
                                          <p:spTgt spid="954384"/>
                                        </p:tgtEl>
                                        <p:attrNameLst>
                                          <p:attrName>style.rotation</p:attrName>
                                        </p:attrNameLst>
                                      </p:cBhvr>
                                      <p:to>
                                        <p:strVal val="-45.0"/>
                                      </p:to>
                                    </p:set>
                                    <p:anim calcmode="lin" valueType="num">
                                      <p:cBhvr>
                                        <p:cTn id="14" dur="455" fill="hold">
                                          <p:stCondLst>
                                            <p:cond delay="455"/>
                                          </p:stCondLst>
                                        </p:cTn>
                                        <p:tgtEl>
                                          <p:spTgt spid="954384"/>
                                        </p:tgtEl>
                                        <p:attrNameLst>
                                          <p:attrName>style.rotation</p:attrName>
                                        </p:attrNameLst>
                                      </p:cBhvr>
                                      <p:tavLst>
                                        <p:tav tm="0">
                                          <p:val>
                                            <p:fltVal val="-45"/>
                                          </p:val>
                                        </p:tav>
                                        <p:tav tm="69900">
                                          <p:val>
                                            <p:fltVal val="45"/>
                                          </p:val>
                                        </p:tav>
                                        <p:tav tm="100000">
                                          <p:val>
                                            <p:fltVal val="0"/>
                                          </p:val>
                                        </p:tav>
                                      </p:tavLst>
                                    </p:anim>
                                    <p:anim calcmode="lin" valueType="num">
                                      <p:cBhvr>
                                        <p:cTn id="15" dur="455" fill="hold">
                                          <p:stCondLst>
                                            <p:cond delay="0"/>
                                          </p:stCondLst>
                                        </p:cTn>
                                        <p:tgtEl>
                                          <p:spTgt spid="954384"/>
                                        </p:tgtEl>
                                        <p:attrNameLst>
                                          <p:attrName>ppt_y</p:attrName>
                                        </p:attrNameLst>
                                      </p:cBhvr>
                                      <p:tavLst>
                                        <p:tav tm="0">
                                          <p:val>
                                            <p:strVal val="#ppt_y-1"/>
                                          </p:val>
                                        </p:tav>
                                        <p:tav tm="100000">
                                          <p:val>
                                            <p:strVal val="#ppt_y-(0.354*#ppt_w-0.172*#ppt_h)"/>
                                          </p:val>
                                        </p:tav>
                                      </p:tavLst>
                                    </p:anim>
                                    <p:anim calcmode="lin" valueType="num">
                                      <p:cBhvr>
                                        <p:cTn id="16" dur="156" decel="50000" autoRev="1" fill="hold">
                                          <p:stCondLst>
                                            <p:cond delay="455"/>
                                          </p:stCondLst>
                                        </p:cTn>
                                        <p:tgtEl>
                                          <p:spTgt spid="954384"/>
                                        </p:tgtEl>
                                        <p:attrNameLst>
                                          <p:attrName>ppt_y</p:attrName>
                                        </p:attrNameLst>
                                      </p:cBhvr>
                                      <p:tavLst>
                                        <p:tav tm="0">
                                          <p:val>
                                            <p:strVal val="#ppt_y-(0.354*#ppt_w-0.172*#ppt_h)"/>
                                          </p:val>
                                        </p:tav>
                                        <p:tav tm="100000">
                                          <p:val>
                                            <p:strVal val="#ppt_y-(0.354*#ppt_w-0.172*#ppt_h)-#ppt_h/2"/>
                                          </p:val>
                                        </p:tav>
                                      </p:tavLst>
                                    </p:anim>
                                    <p:anim calcmode="lin" valueType="num">
                                      <p:cBhvr>
                                        <p:cTn id="17" dur="136" fill="hold">
                                          <p:stCondLst>
                                            <p:cond delay="864"/>
                                          </p:stCondLst>
                                        </p:cTn>
                                        <p:tgtEl>
                                          <p:spTgt spid="954384"/>
                                        </p:tgtEl>
                                        <p:attrNameLst>
                                          <p:attrName>ppt_y</p:attrName>
                                        </p:attrNameLst>
                                      </p:cBhvr>
                                      <p:tavLst>
                                        <p:tav tm="0">
                                          <p:val>
                                            <p:strVal val="#ppt_y-(0.354*#ppt_w-0.172*#ppt_h)"/>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54371">
                                            <p:txEl>
                                              <p:pRg st="4" end="4"/>
                                            </p:txEl>
                                          </p:spTgt>
                                        </p:tgtEl>
                                        <p:attrNameLst>
                                          <p:attrName>style.visibility</p:attrName>
                                        </p:attrNameLst>
                                      </p:cBhvr>
                                      <p:to>
                                        <p:strVal val="visible"/>
                                      </p:to>
                                    </p:set>
                                    <p:anim calcmode="lin" valueType="num">
                                      <p:cBhvr additive="base">
                                        <p:cTn id="22" dur="500" fill="hold"/>
                                        <p:tgtEl>
                                          <p:spTgt spid="954371">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54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8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323850" y="404813"/>
            <a:ext cx="504825" cy="431800"/>
          </a:xfrm>
          <a:ln>
            <a:miter lim="800000"/>
          </a:ln>
        </p:spPr>
        <p:txBody>
          <a:bodyPr anchor="b"/>
          <a:lstStyle/>
          <a:p>
            <a:pPr>
              <a:defRPr/>
            </a:pPr>
            <a:fld id="{BCAD706F-3066-454D-A730-712EE6086037}"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quarter" idx="10"/>
          </p:nvPr>
        </p:nvSpPr>
        <p:spPr>
          <a:xfrm>
            <a:off x="34925" y="836613"/>
            <a:ext cx="1042988" cy="549275"/>
          </a:xfrm>
          <a:ln>
            <a:miter lim="800000"/>
          </a:ln>
        </p:spPr>
        <p:txBody>
          <a:bodyPr/>
          <a:lstStyle/>
          <a:p>
            <a:pPr>
              <a:defRPr/>
            </a:pPr>
            <a:fld id="{863D323E-CDF8-4661-B850-124B47326A45}" type="datetime7">
              <a:rPr kumimoji="1" lang="zh-CN" altLang="en-US" sz="1200">
                <a:latin typeface="+mn-ea"/>
              </a:rPr>
            </a:fld>
            <a:endParaRPr kumimoji="1" lang="en-US" altLang="zh-CN" sz="1200">
              <a:latin typeface="+mn-ea"/>
            </a:endParaRPr>
          </a:p>
        </p:txBody>
      </p:sp>
      <p:sp>
        <p:nvSpPr>
          <p:cNvPr id="64516"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55395" name="Rectangle 3"/>
          <p:cNvSpPr>
            <a:spLocks noGrp="1" noChangeArrowheads="1"/>
          </p:cNvSpPr>
          <p:nvPr>
            <p:ph type="body" idx="4294967295"/>
          </p:nvPr>
        </p:nvSpPr>
        <p:spPr>
          <a:xfrm>
            <a:off x="527050" y="1660525"/>
            <a:ext cx="8091488" cy="4059238"/>
          </a:xfrm>
          <a:noFill/>
        </p:spPr>
        <p:txBody>
          <a:bodyPr/>
          <a:lstStyle/>
          <a:p>
            <a:pPr eaLnBrk="1" hangingPunct="1"/>
            <a:r>
              <a:rPr lang="zh-CN" altLang="en-US" sz="2800">
                <a:latin typeface="Times New Roman" panose="02020503050405090304" pitchFamily="18" charset="0"/>
              </a:rPr>
              <a:t>插入</a:t>
            </a:r>
            <a:r>
              <a:rPr lang="en-US" altLang="zh-CN" sz="2800">
                <a:latin typeface="Times New Roman" panose="02020503050405090304" pitchFamily="18" charset="0"/>
              </a:rPr>
              <a:t>24</a:t>
            </a:r>
            <a:r>
              <a:rPr lang="zh-CN" altLang="en-US" sz="2800">
                <a:latin typeface="Times New Roman" panose="02020503050405090304" pitchFamily="18" charset="0"/>
              </a:rPr>
              <a:t>，</a:t>
            </a:r>
            <a:r>
              <a:rPr lang="en-US" altLang="zh-CN" sz="2800">
                <a:latin typeface="Times New Roman" panose="02020503050405090304" pitchFamily="18" charset="0"/>
              </a:rPr>
              <a:t>24%11</a:t>
            </a:r>
            <a:r>
              <a:rPr lang="zh-CN" altLang="en-US" sz="2800">
                <a:latin typeface="Times New Roman" panose="02020503050405090304" pitchFamily="18" charset="0"/>
              </a:rPr>
              <a:t>为</a:t>
            </a:r>
            <a:r>
              <a:rPr lang="en-US" altLang="zh-CN" sz="2800">
                <a:latin typeface="Times New Roman" panose="02020503050405090304" pitchFamily="18" charset="0"/>
              </a:rPr>
              <a:t>2</a:t>
            </a:r>
            <a:r>
              <a:rPr lang="zh-CN" altLang="en-US" sz="2800">
                <a:latin typeface="Times New Roman" panose="02020503050405090304" pitchFamily="18" charset="0"/>
              </a:rPr>
              <a:t>。</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插入</a:t>
            </a:r>
            <a:r>
              <a:rPr lang="en-US" altLang="zh-CN" sz="2800">
                <a:latin typeface="Times New Roman" panose="02020503050405090304" pitchFamily="18" charset="0"/>
              </a:rPr>
              <a:t>35</a:t>
            </a:r>
            <a:r>
              <a:rPr lang="zh-CN" altLang="en-US" sz="2800">
                <a:latin typeface="Times New Roman" panose="02020503050405090304" pitchFamily="18" charset="0"/>
              </a:rPr>
              <a:t>，起始桶</a:t>
            </a:r>
            <a:r>
              <a:rPr lang="en-US" altLang="zh-CN" sz="2800">
                <a:latin typeface="Times New Roman" panose="02020503050405090304" pitchFamily="18" charset="0"/>
              </a:rPr>
              <a:t>2</a:t>
            </a:r>
            <a:r>
              <a:rPr lang="zh-CN" altLang="en-US" sz="2800">
                <a:latin typeface="Times New Roman" panose="02020503050405090304" pitchFamily="18" charset="0"/>
              </a:rPr>
              <a:t>已满，采用线性开型寻址。</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插入</a:t>
            </a:r>
            <a:r>
              <a:rPr lang="en-US" altLang="zh-CN" sz="2800">
                <a:latin typeface="Times New Roman" panose="02020503050405090304" pitchFamily="18" charset="0"/>
              </a:rPr>
              <a:t>98</a:t>
            </a:r>
            <a:r>
              <a:rPr lang="zh-CN" altLang="en-US" sz="2800">
                <a:latin typeface="Times New Roman" panose="02020503050405090304" pitchFamily="18" charset="0"/>
              </a:rPr>
              <a:t>，起始桶</a:t>
            </a:r>
            <a:r>
              <a:rPr lang="en-US" altLang="zh-CN" sz="2800">
                <a:latin typeface="Times New Roman" panose="02020503050405090304" pitchFamily="18" charset="0"/>
              </a:rPr>
              <a:t>10</a:t>
            </a:r>
            <a:r>
              <a:rPr lang="zh-CN" altLang="en-US" sz="2800">
                <a:latin typeface="Times New Roman" panose="02020503050405090304" pitchFamily="18" charset="0"/>
              </a:rPr>
              <a:t>已满，则插入下一个可用桶</a:t>
            </a:r>
            <a:r>
              <a:rPr lang="en-US" altLang="zh-CN" sz="2800">
                <a:latin typeface="Times New Roman" panose="02020503050405090304" pitchFamily="18" charset="0"/>
              </a:rPr>
              <a:t>0</a:t>
            </a:r>
            <a:endParaRPr lang="zh-CN" altLang="en-US" sz="2800">
              <a:latin typeface="Times New Roman" panose="02020503050405090304" pitchFamily="18" charset="0"/>
            </a:endParaRPr>
          </a:p>
        </p:txBody>
      </p:sp>
      <p:sp>
        <p:nvSpPr>
          <p:cNvPr id="955396" name="Rectangle 4"/>
          <p:cNvSpPr>
            <a:spLocks noChangeArrowheads="1"/>
          </p:cNvSpPr>
          <p:nvPr/>
        </p:nvSpPr>
        <p:spPr bwMode="auto">
          <a:xfrm>
            <a:off x="1979613"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98</a:t>
            </a:r>
            <a:endParaRPr kumimoji="1" lang="en-US" altLang="zh-CN" sz="2000" b="1">
              <a:solidFill>
                <a:schemeClr val="tx1"/>
              </a:solidFill>
              <a:latin typeface="Tahoma" panose="020B0804030504040204" pitchFamily="34" charset="0"/>
            </a:endParaRPr>
          </a:p>
        </p:txBody>
      </p:sp>
      <p:sp>
        <p:nvSpPr>
          <p:cNvPr id="64519" name="Rectangle 5"/>
          <p:cNvSpPr>
            <a:spLocks noChangeArrowheads="1"/>
          </p:cNvSpPr>
          <p:nvPr/>
        </p:nvSpPr>
        <p:spPr bwMode="auto">
          <a:xfrm>
            <a:off x="2484438" y="6015038"/>
            <a:ext cx="504825" cy="360362"/>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955398" name="Rectangle 6"/>
          <p:cNvSpPr>
            <a:spLocks noChangeArrowheads="1"/>
          </p:cNvSpPr>
          <p:nvPr/>
        </p:nvSpPr>
        <p:spPr bwMode="auto">
          <a:xfrm>
            <a:off x="2987675"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24</a:t>
            </a:r>
            <a:endParaRPr kumimoji="1" lang="en-US" altLang="zh-CN" sz="2000" b="1">
              <a:solidFill>
                <a:schemeClr val="tx1"/>
              </a:solidFill>
              <a:latin typeface="Tahoma" panose="020B0804030504040204" pitchFamily="34" charset="0"/>
            </a:endParaRPr>
          </a:p>
        </p:txBody>
      </p:sp>
      <p:sp>
        <p:nvSpPr>
          <p:cNvPr id="64521" name="Rectangle 7"/>
          <p:cNvSpPr>
            <a:spLocks noChangeArrowheads="1"/>
          </p:cNvSpPr>
          <p:nvPr/>
        </p:nvSpPr>
        <p:spPr bwMode="auto">
          <a:xfrm>
            <a:off x="3492500"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80</a:t>
            </a:r>
            <a:endParaRPr kumimoji="1" lang="en-US" altLang="zh-CN" sz="2000" b="1">
              <a:solidFill>
                <a:schemeClr val="tx1"/>
              </a:solidFill>
              <a:latin typeface="Tahoma" panose="020B0804030504040204" pitchFamily="34" charset="0"/>
            </a:endParaRPr>
          </a:p>
        </p:txBody>
      </p:sp>
      <p:sp>
        <p:nvSpPr>
          <p:cNvPr id="955400" name="Rectangle 8"/>
          <p:cNvSpPr>
            <a:spLocks noChangeArrowheads="1"/>
          </p:cNvSpPr>
          <p:nvPr/>
        </p:nvSpPr>
        <p:spPr bwMode="auto">
          <a:xfrm>
            <a:off x="4500563"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35</a:t>
            </a:r>
            <a:endParaRPr kumimoji="1" lang="en-US" altLang="zh-CN" sz="2000" b="1">
              <a:solidFill>
                <a:schemeClr val="tx1"/>
              </a:solidFill>
              <a:latin typeface="Tahoma" panose="020B0804030504040204" pitchFamily="34" charset="0"/>
            </a:endParaRPr>
          </a:p>
        </p:txBody>
      </p:sp>
      <p:sp>
        <p:nvSpPr>
          <p:cNvPr id="64523" name="Rectangle 9"/>
          <p:cNvSpPr>
            <a:spLocks noChangeArrowheads="1"/>
          </p:cNvSpPr>
          <p:nvPr/>
        </p:nvSpPr>
        <p:spPr bwMode="auto">
          <a:xfrm>
            <a:off x="5003800"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4524" name="Rectangle 10"/>
          <p:cNvSpPr>
            <a:spLocks noChangeArrowheads="1"/>
          </p:cNvSpPr>
          <p:nvPr/>
        </p:nvSpPr>
        <p:spPr bwMode="auto">
          <a:xfrm>
            <a:off x="5508625"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40</a:t>
            </a:r>
            <a:endParaRPr kumimoji="1" lang="en-US" altLang="zh-CN" sz="2000" b="1">
              <a:solidFill>
                <a:schemeClr val="tx1"/>
              </a:solidFill>
              <a:latin typeface="Tahoma" panose="020B0804030504040204" pitchFamily="34" charset="0"/>
            </a:endParaRPr>
          </a:p>
        </p:txBody>
      </p:sp>
      <p:sp>
        <p:nvSpPr>
          <p:cNvPr id="64525" name="Rectangle 11"/>
          <p:cNvSpPr>
            <a:spLocks noChangeArrowheads="1"/>
          </p:cNvSpPr>
          <p:nvPr/>
        </p:nvSpPr>
        <p:spPr bwMode="auto">
          <a:xfrm>
            <a:off x="6011863"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4526" name="Rectangle 12"/>
          <p:cNvSpPr>
            <a:spLocks noChangeArrowheads="1"/>
          </p:cNvSpPr>
          <p:nvPr/>
        </p:nvSpPr>
        <p:spPr bwMode="auto">
          <a:xfrm>
            <a:off x="6516688" y="6015038"/>
            <a:ext cx="504825" cy="360362"/>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4527" name="Text Box 13"/>
          <p:cNvSpPr txBox="1">
            <a:spLocks noChangeArrowheads="1"/>
          </p:cNvSpPr>
          <p:nvPr/>
        </p:nvSpPr>
        <p:spPr bwMode="auto">
          <a:xfrm>
            <a:off x="1476375" y="6375400"/>
            <a:ext cx="619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804030504040204" pitchFamily="34" charset="0"/>
              </a:rPr>
              <a:t>ht </a:t>
            </a:r>
            <a:r>
              <a:rPr kumimoji="1" lang="en-US" altLang="zh-CN" sz="1800" b="1">
                <a:solidFill>
                  <a:schemeClr val="tx1"/>
                </a:solidFill>
                <a:latin typeface="Tahoma" panose="020B0804030504040204" pitchFamily="34" charset="0"/>
              </a:rPr>
              <a:t>    0      1      2     3     4      5     6     7     8      9     10</a:t>
            </a:r>
            <a:endParaRPr kumimoji="1" lang="en-US" altLang="zh-CN" sz="1800" b="1">
              <a:solidFill>
                <a:schemeClr val="tx1"/>
              </a:solidFill>
              <a:latin typeface="Tahoma" panose="020B0804030504040204" pitchFamily="34" charset="0"/>
            </a:endParaRPr>
          </a:p>
        </p:txBody>
      </p:sp>
      <p:sp>
        <p:nvSpPr>
          <p:cNvPr id="64528" name="Rectangle 14"/>
          <p:cNvSpPr>
            <a:spLocks noChangeArrowheads="1"/>
          </p:cNvSpPr>
          <p:nvPr/>
        </p:nvSpPr>
        <p:spPr bwMode="auto">
          <a:xfrm>
            <a:off x="7019925"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65</a:t>
            </a:r>
            <a:endParaRPr kumimoji="1" lang="en-US" altLang="zh-CN" sz="2000" b="1">
              <a:solidFill>
                <a:schemeClr val="tx1"/>
              </a:solidFill>
              <a:latin typeface="Tahoma" panose="020B0804030504040204" pitchFamily="34" charset="0"/>
            </a:endParaRPr>
          </a:p>
        </p:txBody>
      </p:sp>
      <p:sp>
        <p:nvSpPr>
          <p:cNvPr id="64529" name="Rectangle 15"/>
          <p:cNvSpPr>
            <a:spLocks noChangeArrowheads="1"/>
          </p:cNvSpPr>
          <p:nvPr/>
        </p:nvSpPr>
        <p:spPr bwMode="auto">
          <a:xfrm>
            <a:off x="3995738" y="6015038"/>
            <a:ext cx="504825" cy="360362"/>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58</a:t>
            </a:r>
            <a:endParaRPr kumimoji="1" lang="en-US" altLang="zh-CN" sz="20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5398">
                                            <p:txEl>
                                              <p:pRg st="0" end="0"/>
                                            </p:txEl>
                                          </p:spTgt>
                                        </p:tgtEl>
                                        <p:attrNameLst>
                                          <p:attrName>style.visibility</p:attrName>
                                        </p:attrNameLst>
                                      </p:cBhvr>
                                      <p:to>
                                        <p:strVal val="visible"/>
                                      </p:to>
                                    </p:set>
                                    <p:anim calcmode="lin" valueType="num">
                                      <p:cBhvr additive="base">
                                        <p:cTn id="7" dur="500" fill="hold"/>
                                        <p:tgtEl>
                                          <p:spTgt spid="9553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53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55400">
                                            <p:txEl>
                                              <p:pRg st="0" end="0"/>
                                            </p:txEl>
                                          </p:spTgt>
                                        </p:tgtEl>
                                        <p:attrNameLst>
                                          <p:attrName>style.visibility</p:attrName>
                                        </p:attrNameLst>
                                      </p:cBhvr>
                                      <p:to>
                                        <p:strVal val="visible"/>
                                      </p:to>
                                    </p:set>
                                    <p:anim calcmode="lin" valueType="num">
                                      <p:cBhvr additive="base">
                                        <p:cTn id="13" dur="500" fill="hold"/>
                                        <p:tgtEl>
                                          <p:spTgt spid="95540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54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5395">
                                            <p:txEl>
                                              <p:pRg st="2" end="2"/>
                                            </p:txEl>
                                          </p:spTgt>
                                        </p:tgtEl>
                                        <p:attrNameLst>
                                          <p:attrName>style.visibility</p:attrName>
                                        </p:attrNameLst>
                                      </p:cBhvr>
                                      <p:to>
                                        <p:strVal val="visible"/>
                                      </p:to>
                                    </p:set>
                                    <p:anim calcmode="lin" valueType="num">
                                      <p:cBhvr additive="base">
                                        <p:cTn id="19" dur="500" fill="hold"/>
                                        <p:tgtEl>
                                          <p:spTgt spid="955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53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5396">
                                            <p:txEl>
                                              <p:pRg st="0" end="0"/>
                                            </p:txEl>
                                          </p:spTgt>
                                        </p:tgtEl>
                                        <p:attrNameLst>
                                          <p:attrName>style.visibility</p:attrName>
                                        </p:attrNameLst>
                                      </p:cBhvr>
                                      <p:to>
                                        <p:strVal val="visible"/>
                                      </p:to>
                                    </p:set>
                                    <p:anim calcmode="lin" valueType="num">
                                      <p:cBhvr additive="base">
                                        <p:cTn id="25" dur="500" fill="hold"/>
                                        <p:tgtEl>
                                          <p:spTgt spid="95539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539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323850" y="404813"/>
            <a:ext cx="504825" cy="431800"/>
          </a:xfrm>
          <a:ln>
            <a:miter lim="800000"/>
          </a:ln>
        </p:spPr>
        <p:txBody>
          <a:bodyPr anchor="b"/>
          <a:lstStyle/>
          <a:p>
            <a:pPr>
              <a:defRPr/>
            </a:pPr>
            <a:fld id="{815F3581-D796-4518-819A-A796A25E8171}"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quarter" idx="10"/>
          </p:nvPr>
        </p:nvSpPr>
        <p:spPr>
          <a:xfrm>
            <a:off x="34925" y="836613"/>
            <a:ext cx="1042988" cy="549275"/>
          </a:xfrm>
          <a:ln>
            <a:miter lim="800000"/>
          </a:ln>
        </p:spPr>
        <p:txBody>
          <a:bodyPr/>
          <a:lstStyle/>
          <a:p>
            <a:pPr>
              <a:defRPr/>
            </a:pPr>
            <a:fld id="{2B204BE9-EB29-4D9D-B6D5-73377798147E}" type="datetime7">
              <a:rPr kumimoji="1" lang="zh-CN" altLang="en-US" sz="1200">
                <a:latin typeface="+mn-ea"/>
              </a:rPr>
            </a:fld>
            <a:endParaRPr kumimoji="1" lang="en-US" altLang="zh-CN" sz="1200">
              <a:latin typeface="+mn-ea"/>
            </a:endParaRPr>
          </a:p>
        </p:txBody>
      </p:sp>
      <p:sp>
        <p:nvSpPr>
          <p:cNvPr id="65540"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65541" name="Rectangle 3"/>
          <p:cNvSpPr>
            <a:spLocks noGrp="1" noChangeArrowheads="1"/>
          </p:cNvSpPr>
          <p:nvPr>
            <p:ph type="body" idx="4294967295"/>
          </p:nvPr>
        </p:nvSpPr>
        <p:spPr>
          <a:xfrm>
            <a:off x="527050" y="1600200"/>
            <a:ext cx="8091488" cy="4057650"/>
          </a:xfrm>
          <a:noFill/>
        </p:spPr>
        <p:txBody>
          <a:bodyPr/>
          <a:lstStyle/>
          <a:p>
            <a:pPr eaLnBrk="1" hangingPunct="1">
              <a:lnSpc>
                <a:spcPct val="90000"/>
              </a:lnSpc>
            </a:pPr>
            <a:r>
              <a:rPr lang="zh-CN" altLang="en-US" sz="2800" dirty="0">
                <a:latin typeface="Times New Roman" panose="02020503050405090304" pitchFamily="18" charset="0"/>
              </a:rPr>
              <a:t>搜索时，首先搜索起始桶</a:t>
            </a:r>
            <a:r>
              <a:rPr lang="en-US" altLang="zh-CN" sz="2800" dirty="0">
                <a:latin typeface="Times New Roman" panose="02020503050405090304" pitchFamily="18" charset="0"/>
              </a:rPr>
              <a:t>f(k)</a:t>
            </a:r>
            <a:r>
              <a:rPr lang="zh-CN" altLang="en-US" sz="2800" dirty="0">
                <a:latin typeface="Times New Roman" panose="02020503050405090304" pitchFamily="18" charset="0"/>
              </a:rPr>
              <a:t>，若需要可继续对表中后继桶进行搜索，直到发生以下情况：</a:t>
            </a:r>
            <a:endParaRPr lang="zh-CN" altLang="en-US" sz="2800" dirty="0">
              <a:latin typeface="Times New Roman" panose="02020503050405090304" pitchFamily="18" charset="0"/>
            </a:endParaRPr>
          </a:p>
          <a:p>
            <a:pPr lvl="1" eaLnBrk="1" hangingPunct="1">
              <a:lnSpc>
                <a:spcPct val="90000"/>
              </a:lnSpc>
            </a:pPr>
            <a:r>
              <a:rPr lang="en-US" altLang="zh-CN" sz="2400" dirty="0">
                <a:solidFill>
                  <a:srgbClr val="FF0000"/>
                </a:solidFill>
                <a:latin typeface="Times New Roman" panose="02020503050405090304" pitchFamily="18" charset="0"/>
              </a:rPr>
              <a:t>1)</a:t>
            </a:r>
            <a:r>
              <a:rPr lang="zh-CN" altLang="en-US" sz="2400" dirty="0">
                <a:solidFill>
                  <a:srgbClr val="FF0000"/>
                </a:solidFill>
                <a:latin typeface="Times New Roman" panose="02020503050405090304" pitchFamily="18" charset="0"/>
              </a:rPr>
              <a:t>找到存有关键字为</a:t>
            </a:r>
            <a:r>
              <a:rPr lang="en-US" altLang="zh-CN" sz="2400" dirty="0">
                <a:solidFill>
                  <a:srgbClr val="FF0000"/>
                </a:solidFill>
                <a:latin typeface="Times New Roman" panose="02020503050405090304" pitchFamily="18" charset="0"/>
              </a:rPr>
              <a:t>k</a:t>
            </a:r>
            <a:r>
              <a:rPr lang="zh-CN" altLang="en-US" sz="2400" dirty="0">
                <a:solidFill>
                  <a:srgbClr val="FF0000"/>
                </a:solidFill>
                <a:latin typeface="Times New Roman" panose="02020503050405090304" pitchFamily="18" charset="0"/>
              </a:rPr>
              <a:t>的桶</a:t>
            </a:r>
            <a:endParaRPr lang="zh-CN" altLang="en-US" sz="2400" dirty="0">
              <a:solidFill>
                <a:srgbClr val="FF0000"/>
              </a:solidFill>
              <a:latin typeface="Times New Roman" panose="02020503050405090304" pitchFamily="18" charset="0"/>
            </a:endParaRPr>
          </a:p>
          <a:p>
            <a:pPr lvl="1" eaLnBrk="1" hangingPunct="1">
              <a:lnSpc>
                <a:spcPct val="90000"/>
              </a:lnSpc>
            </a:pPr>
            <a:r>
              <a:rPr lang="en-US" altLang="zh-CN" sz="2400" dirty="0">
                <a:solidFill>
                  <a:srgbClr val="FF0000"/>
                </a:solidFill>
                <a:latin typeface="Times New Roman" panose="02020503050405090304" pitchFamily="18" charset="0"/>
              </a:rPr>
              <a:t>2)</a:t>
            </a:r>
            <a:r>
              <a:rPr lang="zh-CN" altLang="en-US" sz="2400" dirty="0">
                <a:solidFill>
                  <a:srgbClr val="FF0000"/>
                </a:solidFill>
                <a:latin typeface="Times New Roman" panose="02020503050405090304" pitchFamily="18" charset="0"/>
              </a:rPr>
              <a:t>到达一个空桶</a:t>
            </a:r>
            <a:endParaRPr lang="zh-CN" altLang="en-US" sz="2400" dirty="0">
              <a:solidFill>
                <a:srgbClr val="FF0000"/>
              </a:solidFill>
              <a:latin typeface="Times New Roman" panose="02020503050405090304" pitchFamily="18" charset="0"/>
            </a:endParaRPr>
          </a:p>
          <a:p>
            <a:pPr lvl="1" eaLnBrk="1" hangingPunct="1">
              <a:lnSpc>
                <a:spcPct val="90000"/>
              </a:lnSpc>
            </a:pPr>
            <a:r>
              <a:rPr lang="en-US" altLang="zh-CN" sz="2400" dirty="0">
                <a:solidFill>
                  <a:srgbClr val="FF0000"/>
                </a:solidFill>
                <a:latin typeface="Times New Roman" panose="02020503050405090304" pitchFamily="18" charset="0"/>
              </a:rPr>
              <a:t>3)</a:t>
            </a:r>
            <a:r>
              <a:rPr lang="zh-CN" altLang="en-US" sz="2400" dirty="0">
                <a:solidFill>
                  <a:srgbClr val="FF0000"/>
                </a:solidFill>
                <a:latin typeface="Times New Roman" panose="02020503050405090304" pitchFamily="18" charset="0"/>
              </a:rPr>
              <a:t>又回到</a:t>
            </a:r>
            <a:r>
              <a:rPr lang="en-US" altLang="zh-CN" sz="2400" dirty="0">
                <a:solidFill>
                  <a:srgbClr val="FF0000"/>
                </a:solidFill>
                <a:latin typeface="Times New Roman" panose="02020503050405090304" pitchFamily="18" charset="0"/>
              </a:rPr>
              <a:t>f(k)</a:t>
            </a:r>
            <a:r>
              <a:rPr lang="zh-CN" altLang="en-US" sz="2400" dirty="0">
                <a:solidFill>
                  <a:srgbClr val="FF0000"/>
                </a:solidFill>
                <a:latin typeface="Times New Roman" panose="02020503050405090304" pitchFamily="18" charset="0"/>
              </a:rPr>
              <a:t>桶</a:t>
            </a:r>
            <a:endParaRPr lang="zh-CN" altLang="en-US" sz="2400" dirty="0">
              <a:solidFill>
                <a:srgbClr val="FF0000"/>
              </a:solidFill>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若发生后两种情况，则说明表中没有关键字为</a:t>
            </a:r>
            <a:r>
              <a:rPr lang="en-US" altLang="zh-CN" sz="2800" dirty="0">
                <a:latin typeface="Times New Roman" panose="02020503050405090304" pitchFamily="18" charset="0"/>
              </a:rPr>
              <a:t>k</a:t>
            </a:r>
            <a:r>
              <a:rPr lang="zh-CN" altLang="en-US" sz="2800" dirty="0">
                <a:latin typeface="Times New Roman" panose="02020503050405090304" pitchFamily="18" charset="0"/>
              </a:rPr>
              <a:t>的元素。</a:t>
            </a:r>
            <a:endParaRPr lang="zh-CN" altLang="en-US" sz="2800" dirty="0">
              <a:latin typeface="Times New Roman" panose="02020503050405090304" pitchFamily="18" charset="0"/>
            </a:endParaRPr>
          </a:p>
        </p:txBody>
      </p:sp>
      <p:sp>
        <p:nvSpPr>
          <p:cNvPr id="65542" name="Rectangle 4"/>
          <p:cNvSpPr>
            <a:spLocks noChangeArrowheads="1"/>
          </p:cNvSpPr>
          <p:nvPr/>
        </p:nvSpPr>
        <p:spPr bwMode="auto">
          <a:xfrm>
            <a:off x="197961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98</a:t>
            </a:r>
            <a:endParaRPr kumimoji="1" lang="en-US" altLang="zh-CN" sz="2000" b="1">
              <a:solidFill>
                <a:schemeClr val="tx1"/>
              </a:solidFill>
              <a:latin typeface="Tahoma" panose="020B0804030504040204" pitchFamily="34" charset="0"/>
            </a:endParaRPr>
          </a:p>
        </p:txBody>
      </p:sp>
      <p:sp>
        <p:nvSpPr>
          <p:cNvPr id="65543" name="Rectangle 5"/>
          <p:cNvSpPr>
            <a:spLocks noChangeArrowheads="1"/>
          </p:cNvSpPr>
          <p:nvPr/>
        </p:nvSpPr>
        <p:spPr bwMode="auto">
          <a:xfrm>
            <a:off x="248443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5544" name="Rectangle 6"/>
          <p:cNvSpPr>
            <a:spLocks noChangeArrowheads="1"/>
          </p:cNvSpPr>
          <p:nvPr/>
        </p:nvSpPr>
        <p:spPr bwMode="auto">
          <a:xfrm>
            <a:off x="29876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24</a:t>
            </a:r>
            <a:endParaRPr kumimoji="1" lang="en-US" altLang="zh-CN" sz="2000" b="1">
              <a:solidFill>
                <a:schemeClr val="tx1"/>
              </a:solidFill>
              <a:latin typeface="Tahoma" panose="020B0804030504040204" pitchFamily="34" charset="0"/>
            </a:endParaRPr>
          </a:p>
        </p:txBody>
      </p:sp>
      <p:sp>
        <p:nvSpPr>
          <p:cNvPr id="65545" name="Rectangle 7"/>
          <p:cNvSpPr>
            <a:spLocks noChangeArrowheads="1"/>
          </p:cNvSpPr>
          <p:nvPr/>
        </p:nvSpPr>
        <p:spPr bwMode="auto">
          <a:xfrm>
            <a:off x="3492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80</a:t>
            </a:r>
            <a:endParaRPr kumimoji="1" lang="en-US" altLang="zh-CN" sz="2000" b="1">
              <a:solidFill>
                <a:schemeClr val="tx1"/>
              </a:solidFill>
              <a:latin typeface="Tahoma" panose="020B0804030504040204" pitchFamily="34" charset="0"/>
            </a:endParaRPr>
          </a:p>
        </p:txBody>
      </p:sp>
      <p:sp>
        <p:nvSpPr>
          <p:cNvPr id="65546" name="Rectangle 8"/>
          <p:cNvSpPr>
            <a:spLocks noChangeArrowheads="1"/>
          </p:cNvSpPr>
          <p:nvPr/>
        </p:nvSpPr>
        <p:spPr bwMode="auto">
          <a:xfrm>
            <a:off x="45005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35</a:t>
            </a:r>
            <a:endParaRPr kumimoji="1" lang="en-US" altLang="zh-CN" sz="2000" b="1">
              <a:solidFill>
                <a:schemeClr val="tx1"/>
              </a:solidFill>
              <a:latin typeface="Tahoma" panose="020B0804030504040204" pitchFamily="34" charset="0"/>
            </a:endParaRPr>
          </a:p>
        </p:txBody>
      </p:sp>
      <p:sp>
        <p:nvSpPr>
          <p:cNvPr id="65547" name="Rectangle 9"/>
          <p:cNvSpPr>
            <a:spLocks noChangeArrowheads="1"/>
          </p:cNvSpPr>
          <p:nvPr/>
        </p:nvSpPr>
        <p:spPr bwMode="auto">
          <a:xfrm>
            <a:off x="50038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5548" name="Rectangle 10"/>
          <p:cNvSpPr>
            <a:spLocks noChangeArrowheads="1"/>
          </p:cNvSpPr>
          <p:nvPr/>
        </p:nvSpPr>
        <p:spPr bwMode="auto">
          <a:xfrm>
            <a:off x="55086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40</a:t>
            </a:r>
            <a:endParaRPr kumimoji="1" lang="en-US" altLang="zh-CN" sz="2000" b="1">
              <a:solidFill>
                <a:schemeClr val="tx1"/>
              </a:solidFill>
              <a:latin typeface="Tahoma" panose="020B0804030504040204" pitchFamily="34" charset="0"/>
            </a:endParaRPr>
          </a:p>
        </p:txBody>
      </p:sp>
      <p:sp>
        <p:nvSpPr>
          <p:cNvPr id="65549" name="Rectangle 11"/>
          <p:cNvSpPr>
            <a:spLocks noChangeArrowheads="1"/>
          </p:cNvSpPr>
          <p:nvPr/>
        </p:nvSpPr>
        <p:spPr bwMode="auto">
          <a:xfrm>
            <a:off x="60118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5550" name="Rectangle 12"/>
          <p:cNvSpPr>
            <a:spLocks noChangeArrowheads="1"/>
          </p:cNvSpPr>
          <p:nvPr/>
        </p:nvSpPr>
        <p:spPr bwMode="auto">
          <a:xfrm>
            <a:off x="651668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5551" name="Text Box 13"/>
          <p:cNvSpPr txBox="1">
            <a:spLocks noChangeArrowheads="1"/>
          </p:cNvSpPr>
          <p:nvPr/>
        </p:nvSpPr>
        <p:spPr bwMode="auto">
          <a:xfrm>
            <a:off x="1476375"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804030504040204" pitchFamily="34" charset="0"/>
              </a:rPr>
              <a:t>ht </a:t>
            </a:r>
            <a:r>
              <a:rPr kumimoji="1" lang="en-US" altLang="zh-CN" sz="1800" b="1">
                <a:solidFill>
                  <a:schemeClr val="tx1"/>
                </a:solidFill>
                <a:latin typeface="Tahoma" panose="020B0804030504040204" pitchFamily="34" charset="0"/>
              </a:rPr>
              <a:t>    0      1      2     3     4      5     6     7     8      9     10</a:t>
            </a:r>
            <a:endParaRPr kumimoji="1" lang="en-US" altLang="zh-CN" sz="1800" b="1">
              <a:solidFill>
                <a:schemeClr val="tx1"/>
              </a:solidFill>
              <a:latin typeface="Tahoma" panose="020B0804030504040204" pitchFamily="34" charset="0"/>
            </a:endParaRPr>
          </a:p>
        </p:txBody>
      </p:sp>
      <p:sp>
        <p:nvSpPr>
          <p:cNvPr id="65552" name="Rectangle 14"/>
          <p:cNvSpPr>
            <a:spLocks noChangeArrowheads="1"/>
          </p:cNvSpPr>
          <p:nvPr/>
        </p:nvSpPr>
        <p:spPr bwMode="auto">
          <a:xfrm>
            <a:off x="70199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65</a:t>
            </a:r>
            <a:endParaRPr kumimoji="1" lang="en-US" altLang="zh-CN" sz="2000" b="1">
              <a:solidFill>
                <a:schemeClr val="tx1"/>
              </a:solidFill>
              <a:latin typeface="Tahoma" panose="020B0804030504040204" pitchFamily="34" charset="0"/>
            </a:endParaRPr>
          </a:p>
        </p:txBody>
      </p:sp>
      <p:sp>
        <p:nvSpPr>
          <p:cNvPr id="65553" name="Rectangle 15"/>
          <p:cNvSpPr>
            <a:spLocks noChangeArrowheads="1"/>
          </p:cNvSpPr>
          <p:nvPr/>
        </p:nvSpPr>
        <p:spPr bwMode="auto">
          <a:xfrm>
            <a:off x="39957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58</a:t>
            </a:r>
            <a:endParaRPr kumimoji="1" lang="en-US" altLang="zh-CN" sz="2000" b="1">
              <a:solidFill>
                <a:schemeClr val="tx1"/>
              </a:solidFill>
              <a:latin typeface="Tahoma" panose="020B080403050404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2"/>
          </p:nvPr>
        </p:nvSpPr>
        <p:spPr>
          <a:xfrm>
            <a:off x="323850" y="404813"/>
            <a:ext cx="504825" cy="431800"/>
          </a:xfrm>
          <a:ln>
            <a:miter lim="800000"/>
          </a:ln>
        </p:spPr>
        <p:txBody>
          <a:bodyPr anchor="b"/>
          <a:lstStyle/>
          <a:p>
            <a:pPr>
              <a:defRPr/>
            </a:pPr>
            <a:fld id="{2A126DC7-541D-4255-BE2E-7C5C69FF1027}" type="slidenum">
              <a:rPr lang="zh-CN" altLang="en-US" sz="1200">
                <a:solidFill>
                  <a:schemeClr val="bg2"/>
                </a:solidFill>
                <a:latin typeface="+mn-lt"/>
              </a:rPr>
            </a:fld>
            <a:endParaRPr lang="en-US" altLang="zh-CN" sz="1200">
              <a:solidFill>
                <a:schemeClr val="bg2"/>
              </a:solidFill>
              <a:latin typeface="+mn-lt"/>
            </a:endParaRPr>
          </a:p>
        </p:txBody>
      </p:sp>
      <p:sp>
        <p:nvSpPr>
          <p:cNvPr id="17" name="日期占位符 4"/>
          <p:cNvSpPr>
            <a:spLocks noGrp="1"/>
          </p:cNvSpPr>
          <p:nvPr>
            <p:ph type="dt" sz="quarter" idx="10"/>
          </p:nvPr>
        </p:nvSpPr>
        <p:spPr>
          <a:xfrm>
            <a:off x="34925" y="836613"/>
            <a:ext cx="1042988" cy="549275"/>
          </a:xfrm>
          <a:ln>
            <a:miter lim="800000"/>
          </a:ln>
        </p:spPr>
        <p:txBody>
          <a:bodyPr/>
          <a:lstStyle/>
          <a:p>
            <a:pPr>
              <a:defRPr/>
            </a:pPr>
            <a:fld id="{7733C152-FEC1-4C87-9461-94D4CEFA81EF}" type="datetime7">
              <a:rPr kumimoji="1" lang="zh-CN" altLang="en-US" sz="1200">
                <a:latin typeface="+mn-ea"/>
              </a:rPr>
            </a:fld>
            <a:endParaRPr kumimoji="1" lang="en-US" altLang="zh-CN" sz="1200">
              <a:latin typeface="+mn-ea"/>
            </a:endParaRPr>
          </a:p>
        </p:txBody>
      </p:sp>
      <p:sp>
        <p:nvSpPr>
          <p:cNvPr id="66564"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57443" name="Rectangle 3"/>
          <p:cNvSpPr>
            <a:spLocks noGrp="1" noChangeArrowheads="1"/>
          </p:cNvSpPr>
          <p:nvPr>
            <p:ph type="body" idx="4294967295"/>
          </p:nvPr>
        </p:nvSpPr>
        <p:spPr>
          <a:xfrm>
            <a:off x="527050" y="1660525"/>
            <a:ext cx="8091488" cy="4059238"/>
          </a:xfrm>
          <a:noFill/>
        </p:spPr>
        <p:txBody>
          <a:bodyPr/>
          <a:lstStyle/>
          <a:p>
            <a:pPr eaLnBrk="1" hangingPunct="1">
              <a:lnSpc>
                <a:spcPct val="90000"/>
              </a:lnSpc>
            </a:pPr>
            <a:r>
              <a:rPr lang="zh-CN" altLang="en-US" sz="2800" dirty="0">
                <a:latin typeface="Times New Roman" panose="02020503050405090304" pitchFamily="18" charset="0"/>
              </a:rPr>
              <a:t>删除时，不能影响后续搜索</a:t>
            </a:r>
            <a:endParaRPr lang="zh-CN" altLang="en-US" sz="2800"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删掉</a:t>
            </a:r>
            <a:r>
              <a:rPr lang="en-US" altLang="zh-CN" sz="2800" dirty="0">
                <a:latin typeface="Times New Roman" panose="02020503050405090304" pitchFamily="18" charset="0"/>
              </a:rPr>
              <a:t>58</a:t>
            </a:r>
            <a:endParaRPr lang="en-US" altLang="zh-CN" sz="2800" dirty="0">
              <a:latin typeface="Times New Roman" panose="02020503050405090304" pitchFamily="18" charset="0"/>
            </a:endParaRPr>
          </a:p>
          <a:p>
            <a:pPr lvl="1" eaLnBrk="1" hangingPunct="1">
              <a:lnSpc>
                <a:spcPct val="90000"/>
              </a:lnSpc>
            </a:pPr>
            <a:r>
              <a:rPr lang="zh-CN" altLang="en-US" sz="2360" dirty="0">
                <a:latin typeface="Times New Roman" panose="02020503050405090304" pitchFamily="18" charset="0"/>
              </a:rPr>
              <a:t>仅清空</a:t>
            </a:r>
            <a:r>
              <a:rPr lang="en-US" altLang="zh-CN" sz="2360" dirty="0">
                <a:latin typeface="Times New Roman" panose="02020503050405090304" pitchFamily="18" charset="0"/>
              </a:rPr>
              <a:t>4</a:t>
            </a:r>
            <a:r>
              <a:rPr lang="zh-CN" altLang="en-US" sz="2360" dirty="0">
                <a:latin typeface="Times New Roman" panose="02020503050405090304" pitchFamily="18" charset="0"/>
              </a:rPr>
              <a:t>号桶置</a:t>
            </a:r>
            <a:endParaRPr lang="zh-CN" altLang="en-US" sz="2360" dirty="0">
              <a:latin typeface="Times New Roman" panose="02020503050405090304" pitchFamily="18" charset="0"/>
            </a:endParaRPr>
          </a:p>
          <a:p>
            <a:pPr lvl="1" eaLnBrk="1" hangingPunct="1">
              <a:lnSpc>
                <a:spcPct val="90000"/>
              </a:lnSpc>
            </a:pPr>
            <a:r>
              <a:rPr lang="zh-CN" altLang="en-US" sz="2360" dirty="0">
                <a:latin typeface="Times New Roman" panose="02020503050405090304" pitchFamily="18" charset="0"/>
              </a:rPr>
              <a:t>删除会带来多个元素的移动，从欲删除的元素开始逐个检查每个桶，直到到达一个空桶或返回删除操作所对应的桶为止。</a:t>
            </a:r>
            <a:endParaRPr lang="zh-CN" altLang="en-US" sz="2360" dirty="0">
              <a:latin typeface="Times New Roman" panose="02020503050405090304" pitchFamily="18" charset="0"/>
            </a:endParaRPr>
          </a:p>
          <a:p>
            <a:pPr eaLnBrk="1" hangingPunct="1">
              <a:lnSpc>
                <a:spcPct val="90000"/>
              </a:lnSpc>
            </a:pPr>
            <a:endParaRPr lang="zh-CN" altLang="en-US" sz="2800" dirty="0">
              <a:latin typeface="Times New Roman" panose="02020503050405090304" pitchFamily="18" charset="0"/>
            </a:endParaRPr>
          </a:p>
        </p:txBody>
      </p:sp>
      <p:sp>
        <p:nvSpPr>
          <p:cNvPr id="66566" name="Rectangle 4"/>
          <p:cNvSpPr>
            <a:spLocks noChangeArrowheads="1"/>
          </p:cNvSpPr>
          <p:nvPr/>
        </p:nvSpPr>
        <p:spPr bwMode="auto">
          <a:xfrm>
            <a:off x="197961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98</a:t>
            </a:r>
            <a:endParaRPr kumimoji="1" lang="en-US" altLang="zh-CN" sz="2000" b="1">
              <a:solidFill>
                <a:schemeClr val="tx1"/>
              </a:solidFill>
              <a:latin typeface="Tahoma" panose="020B0804030504040204" pitchFamily="34" charset="0"/>
            </a:endParaRPr>
          </a:p>
        </p:txBody>
      </p:sp>
      <p:sp>
        <p:nvSpPr>
          <p:cNvPr id="66567" name="Rectangle 5"/>
          <p:cNvSpPr>
            <a:spLocks noChangeArrowheads="1"/>
          </p:cNvSpPr>
          <p:nvPr/>
        </p:nvSpPr>
        <p:spPr bwMode="auto">
          <a:xfrm>
            <a:off x="248443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6568" name="Rectangle 6"/>
          <p:cNvSpPr>
            <a:spLocks noChangeArrowheads="1"/>
          </p:cNvSpPr>
          <p:nvPr/>
        </p:nvSpPr>
        <p:spPr bwMode="auto">
          <a:xfrm>
            <a:off x="298767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24</a:t>
            </a:r>
            <a:endParaRPr kumimoji="1" lang="en-US" altLang="zh-CN" sz="2000" b="1">
              <a:solidFill>
                <a:schemeClr val="tx1"/>
              </a:solidFill>
              <a:latin typeface="Tahoma" panose="020B0804030504040204" pitchFamily="34" charset="0"/>
            </a:endParaRPr>
          </a:p>
        </p:txBody>
      </p:sp>
      <p:sp>
        <p:nvSpPr>
          <p:cNvPr id="66569" name="Rectangle 7"/>
          <p:cNvSpPr>
            <a:spLocks noChangeArrowheads="1"/>
          </p:cNvSpPr>
          <p:nvPr/>
        </p:nvSpPr>
        <p:spPr bwMode="auto">
          <a:xfrm>
            <a:off x="34925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80</a:t>
            </a:r>
            <a:endParaRPr kumimoji="1" lang="en-US" altLang="zh-CN" sz="2000" b="1">
              <a:solidFill>
                <a:schemeClr val="tx1"/>
              </a:solidFill>
              <a:latin typeface="Tahoma" panose="020B0804030504040204" pitchFamily="34" charset="0"/>
            </a:endParaRPr>
          </a:p>
        </p:txBody>
      </p:sp>
      <p:sp>
        <p:nvSpPr>
          <p:cNvPr id="66570" name="Rectangle 8"/>
          <p:cNvSpPr>
            <a:spLocks noChangeArrowheads="1"/>
          </p:cNvSpPr>
          <p:nvPr/>
        </p:nvSpPr>
        <p:spPr bwMode="auto">
          <a:xfrm>
            <a:off x="45005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35</a:t>
            </a:r>
            <a:endParaRPr kumimoji="1" lang="en-US" altLang="zh-CN" sz="2000" b="1">
              <a:solidFill>
                <a:schemeClr val="tx1"/>
              </a:solidFill>
              <a:latin typeface="Tahoma" panose="020B0804030504040204" pitchFamily="34" charset="0"/>
            </a:endParaRPr>
          </a:p>
        </p:txBody>
      </p:sp>
      <p:sp>
        <p:nvSpPr>
          <p:cNvPr id="66571" name="Rectangle 9"/>
          <p:cNvSpPr>
            <a:spLocks noChangeArrowheads="1"/>
          </p:cNvSpPr>
          <p:nvPr/>
        </p:nvSpPr>
        <p:spPr bwMode="auto">
          <a:xfrm>
            <a:off x="5003800"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6572" name="Rectangle 10"/>
          <p:cNvSpPr>
            <a:spLocks noChangeArrowheads="1"/>
          </p:cNvSpPr>
          <p:nvPr/>
        </p:nvSpPr>
        <p:spPr bwMode="auto">
          <a:xfrm>
            <a:off x="55086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40</a:t>
            </a:r>
            <a:endParaRPr kumimoji="1" lang="en-US" altLang="zh-CN" sz="2000" b="1">
              <a:solidFill>
                <a:schemeClr val="tx1"/>
              </a:solidFill>
              <a:latin typeface="Tahoma" panose="020B0804030504040204" pitchFamily="34" charset="0"/>
            </a:endParaRPr>
          </a:p>
        </p:txBody>
      </p:sp>
      <p:sp>
        <p:nvSpPr>
          <p:cNvPr id="66573" name="Rectangle 11"/>
          <p:cNvSpPr>
            <a:spLocks noChangeArrowheads="1"/>
          </p:cNvSpPr>
          <p:nvPr/>
        </p:nvSpPr>
        <p:spPr bwMode="auto">
          <a:xfrm>
            <a:off x="6011863"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6574" name="Rectangle 12"/>
          <p:cNvSpPr>
            <a:spLocks noChangeArrowheads="1"/>
          </p:cNvSpPr>
          <p:nvPr/>
        </p:nvSpPr>
        <p:spPr bwMode="auto">
          <a:xfrm>
            <a:off x="6516688" y="608647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6575" name="Text Box 13"/>
          <p:cNvSpPr txBox="1">
            <a:spLocks noChangeArrowheads="1"/>
          </p:cNvSpPr>
          <p:nvPr/>
        </p:nvSpPr>
        <p:spPr bwMode="auto">
          <a:xfrm>
            <a:off x="1476375" y="644683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804030504040204" pitchFamily="34" charset="0"/>
              </a:rPr>
              <a:t>ht </a:t>
            </a:r>
            <a:r>
              <a:rPr kumimoji="1" lang="en-US" altLang="zh-CN" sz="1800" b="1">
                <a:solidFill>
                  <a:schemeClr val="tx1"/>
                </a:solidFill>
                <a:latin typeface="Tahoma" panose="020B0804030504040204" pitchFamily="34" charset="0"/>
              </a:rPr>
              <a:t>    0      1      2     3     4      5     6     7     8      9     10</a:t>
            </a:r>
            <a:endParaRPr kumimoji="1" lang="en-US" altLang="zh-CN" sz="1800" b="1">
              <a:solidFill>
                <a:schemeClr val="tx1"/>
              </a:solidFill>
              <a:latin typeface="Tahoma" panose="020B0804030504040204" pitchFamily="34" charset="0"/>
            </a:endParaRPr>
          </a:p>
        </p:txBody>
      </p:sp>
      <p:sp>
        <p:nvSpPr>
          <p:cNvPr id="66576" name="Rectangle 14"/>
          <p:cNvSpPr>
            <a:spLocks noChangeArrowheads="1"/>
          </p:cNvSpPr>
          <p:nvPr/>
        </p:nvSpPr>
        <p:spPr bwMode="auto">
          <a:xfrm>
            <a:off x="7019925"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65</a:t>
            </a:r>
            <a:endParaRPr kumimoji="1" lang="en-US" altLang="zh-CN" sz="2000" b="1">
              <a:solidFill>
                <a:schemeClr val="tx1"/>
              </a:solidFill>
              <a:latin typeface="Tahoma" panose="020B0804030504040204" pitchFamily="34" charset="0"/>
            </a:endParaRPr>
          </a:p>
        </p:txBody>
      </p:sp>
      <p:sp>
        <p:nvSpPr>
          <p:cNvPr id="957455" name="Rectangle 15"/>
          <p:cNvSpPr>
            <a:spLocks noChangeArrowheads="1"/>
          </p:cNvSpPr>
          <p:nvPr/>
        </p:nvSpPr>
        <p:spPr bwMode="auto">
          <a:xfrm>
            <a:off x="3995738" y="608647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58</a:t>
            </a:r>
            <a:endParaRPr kumimoji="1" lang="en-US" altLang="zh-CN" sz="20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2000"/>
                                        <p:tgtEl>
                                          <p:spTgt spid="957455">
                                            <p:txEl>
                                              <p:pRg st="0" end="0"/>
                                            </p:txEl>
                                          </p:spTgt>
                                        </p:tgtEl>
                                        <p:attrNameLst>
                                          <p:attrName>ppt_x</p:attrName>
                                        </p:attrNameLst>
                                      </p:cBhvr>
                                      <p:tavLst>
                                        <p:tav tm="0">
                                          <p:val>
                                            <p:strVal val="ppt_x"/>
                                          </p:val>
                                        </p:tav>
                                        <p:tav tm="100000">
                                          <p:val>
                                            <p:strVal val="ppt_x"/>
                                          </p:val>
                                        </p:tav>
                                      </p:tavLst>
                                    </p:anim>
                                    <p:anim calcmode="lin" valueType="num">
                                      <p:cBhvr additive="base">
                                        <p:cTn id="7" dur="2000"/>
                                        <p:tgtEl>
                                          <p:spTgt spid="957455">
                                            <p:txEl>
                                              <p:pRg st="0" end="0"/>
                                            </p:txEl>
                                          </p:spTgt>
                                        </p:tgtEl>
                                        <p:attrNameLst>
                                          <p:attrName>ppt_y</p:attrName>
                                        </p:attrNameLst>
                                      </p:cBhvr>
                                      <p:tavLst>
                                        <p:tav tm="0">
                                          <p:val>
                                            <p:strVal val="ppt_y"/>
                                          </p:val>
                                        </p:tav>
                                        <p:tav tm="100000">
                                          <p:val>
                                            <p:strVal val="0-ppt_h/2"/>
                                          </p:val>
                                        </p:tav>
                                      </p:tavLst>
                                    </p:anim>
                                    <p:set>
                                      <p:cBhvr>
                                        <p:cTn id="8" dur="1" fill="hold">
                                          <p:stCondLst>
                                            <p:cond delay="1999"/>
                                          </p:stCondLst>
                                        </p:cTn>
                                        <p:tgtEl>
                                          <p:spTgt spid="957455">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2000" fill="hold"/>
                                        <p:tgtEl>
                                          <p:spTgt spid="957455"/>
                                        </p:tgtEl>
                                        <p:attrNameLst>
                                          <p:attrName>fillcolor</p:attrName>
                                        </p:attrNameLst>
                                      </p:cBhvr>
                                      <p:to>
                                        <a:schemeClr val="accent2"/>
                                      </p:to>
                                    </p:animClr>
                                    <p:set>
                                      <p:cBhvr>
                                        <p:cTn id="13" dur="2000" fill="hold"/>
                                        <p:tgtEl>
                                          <p:spTgt spid="957455"/>
                                        </p:tgtEl>
                                        <p:attrNameLst>
                                          <p:attrName>fill.type</p:attrName>
                                        </p:attrNameLst>
                                      </p:cBhvr>
                                      <p:to>
                                        <p:strVal val="solid"/>
                                      </p:to>
                                    </p:set>
                                    <p:set>
                                      <p:cBhvr>
                                        <p:cTn id="14" dur="2000" fill="hold"/>
                                        <p:tgtEl>
                                          <p:spTgt spid="95745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57443">
                                            <p:txEl>
                                              <p:pRg st="1" end="1"/>
                                            </p:txEl>
                                          </p:spTgt>
                                        </p:tgtEl>
                                        <p:attrNameLst>
                                          <p:attrName>style.visibility</p:attrName>
                                        </p:attrNameLst>
                                      </p:cBhvr>
                                      <p:to>
                                        <p:strVal val="visible"/>
                                      </p:to>
                                    </p:set>
                                    <p:anim calcmode="lin" valueType="num">
                                      <p:cBhvr additive="base">
                                        <p:cTn id="19" dur="500" fill="hold"/>
                                        <p:tgtEl>
                                          <p:spTgt spid="9574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7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57443">
                                            <p:txEl>
                                              <p:pRg st="2" end="2"/>
                                            </p:txEl>
                                          </p:spTgt>
                                        </p:tgtEl>
                                        <p:attrNameLst>
                                          <p:attrName>style.visibility</p:attrName>
                                        </p:attrNameLst>
                                      </p:cBhvr>
                                      <p:to>
                                        <p:strVal val="visible"/>
                                      </p:to>
                                    </p:set>
                                    <p:anim calcmode="lin" valueType="num">
                                      <p:cBhvr additive="base">
                                        <p:cTn id="25" dur="500" fill="hold"/>
                                        <p:tgtEl>
                                          <p:spTgt spid="9574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57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57443">
                                            <p:txEl>
                                              <p:pRg st="3" end="3"/>
                                            </p:txEl>
                                          </p:spTgt>
                                        </p:tgtEl>
                                        <p:attrNameLst>
                                          <p:attrName>style.visibility</p:attrName>
                                        </p:attrNameLst>
                                      </p:cBhvr>
                                      <p:to>
                                        <p:strVal val="visible"/>
                                      </p:to>
                                    </p:set>
                                    <p:anim calcmode="lin" valueType="num">
                                      <p:cBhvr additive="base">
                                        <p:cTn id="31" dur="500" fill="hold"/>
                                        <p:tgtEl>
                                          <p:spTgt spid="9574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574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a:xfrm>
            <a:off x="323850" y="404813"/>
            <a:ext cx="504825" cy="431800"/>
          </a:xfrm>
          <a:ln>
            <a:miter lim="800000"/>
          </a:ln>
        </p:spPr>
        <p:txBody>
          <a:bodyPr anchor="b"/>
          <a:lstStyle/>
          <a:p>
            <a:pPr>
              <a:defRPr/>
            </a:pPr>
            <a:fld id="{501E35B2-6588-4D27-91E6-A540BFFFE748}" type="slidenum">
              <a:rPr lang="zh-CN" altLang="en-US" sz="1200">
                <a:solidFill>
                  <a:schemeClr val="bg2"/>
                </a:solidFill>
                <a:latin typeface="+mn-lt"/>
              </a:rPr>
            </a:fld>
            <a:endParaRPr lang="en-US" altLang="zh-CN" sz="1200">
              <a:solidFill>
                <a:schemeClr val="bg2"/>
              </a:solidFill>
              <a:latin typeface="+mn-lt"/>
            </a:endParaRPr>
          </a:p>
        </p:txBody>
      </p:sp>
      <p:sp>
        <p:nvSpPr>
          <p:cNvPr id="29" name="日期占位符 4"/>
          <p:cNvSpPr>
            <a:spLocks noGrp="1"/>
          </p:cNvSpPr>
          <p:nvPr>
            <p:ph type="dt" sz="quarter" idx="10"/>
          </p:nvPr>
        </p:nvSpPr>
        <p:spPr>
          <a:xfrm>
            <a:off x="34925" y="836613"/>
            <a:ext cx="1042988" cy="549275"/>
          </a:xfrm>
          <a:ln>
            <a:miter lim="800000"/>
          </a:ln>
        </p:spPr>
        <p:txBody>
          <a:bodyPr/>
          <a:lstStyle/>
          <a:p>
            <a:pPr>
              <a:defRPr/>
            </a:pPr>
            <a:fld id="{D0DD9E68-0E3D-428F-970F-82A15F35B5C7}" type="datetime7">
              <a:rPr kumimoji="1" lang="zh-CN" altLang="en-US" sz="1200">
                <a:latin typeface="+mn-ea"/>
              </a:rPr>
            </a:fld>
            <a:endParaRPr kumimoji="1" lang="en-US" altLang="zh-CN" sz="1200">
              <a:latin typeface="+mn-ea"/>
            </a:endParaRPr>
          </a:p>
        </p:txBody>
      </p:sp>
      <p:sp>
        <p:nvSpPr>
          <p:cNvPr id="67588"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67589" name="Rectangle 3"/>
          <p:cNvSpPr>
            <a:spLocks noGrp="1" noChangeArrowheads="1"/>
          </p:cNvSpPr>
          <p:nvPr>
            <p:ph type="body" idx="4294967295"/>
          </p:nvPr>
        </p:nvSpPr>
        <p:spPr>
          <a:xfrm>
            <a:off x="323850" y="1268413"/>
            <a:ext cx="8486775" cy="4679950"/>
          </a:xfrm>
          <a:noFill/>
        </p:spPr>
        <p:txBody>
          <a:bodyPr/>
          <a:lstStyle/>
          <a:p>
            <a:pPr eaLnBrk="1" hangingPunct="1">
              <a:lnSpc>
                <a:spcPct val="110000"/>
              </a:lnSpc>
            </a:pPr>
            <a:r>
              <a:rPr lang="zh-CN" altLang="en-US" sz="2400" dirty="0">
                <a:latin typeface="Times New Roman" panose="02020503050405090304" pitchFamily="18" charset="0"/>
              </a:rPr>
              <a:t>实现删除的另一种策略：为每个桶增加一个</a:t>
            </a:r>
            <a:r>
              <a:rPr lang="en-US" altLang="zh-CN" sz="2400" dirty="0" err="1">
                <a:latin typeface="Times New Roman" panose="02020503050405090304" pitchFamily="18" charset="0"/>
              </a:rPr>
              <a:t>NeverUsed</a:t>
            </a:r>
            <a:r>
              <a:rPr lang="zh-CN" altLang="en-US" sz="2400" dirty="0">
                <a:latin typeface="Times New Roman" panose="02020503050405090304" pitchFamily="18" charset="0"/>
              </a:rPr>
              <a:t>域：</a:t>
            </a:r>
            <a:endParaRPr lang="zh-CN" altLang="en-US" sz="2400" dirty="0">
              <a:latin typeface="Times New Roman" panose="02020503050405090304" pitchFamily="18" charset="0"/>
            </a:endParaRPr>
          </a:p>
          <a:p>
            <a:pPr lvl="1" eaLnBrk="1" hangingPunct="1">
              <a:lnSpc>
                <a:spcPct val="110000"/>
              </a:lnSpc>
            </a:pPr>
            <a:r>
              <a:rPr lang="zh-CN" altLang="en-US" sz="2025" dirty="0">
                <a:latin typeface="Times New Roman" panose="02020503050405090304" pitchFamily="18" charset="0"/>
              </a:rPr>
              <a:t>在表初始化时，该域被置为</a:t>
            </a:r>
            <a:r>
              <a:rPr lang="en-US" altLang="zh-CN" sz="2025" dirty="0">
                <a:latin typeface="Times New Roman" panose="02020503050405090304" pitchFamily="18" charset="0"/>
              </a:rPr>
              <a:t>true</a:t>
            </a:r>
            <a:r>
              <a:rPr lang="zh-CN" altLang="en-US" sz="2025" dirty="0">
                <a:latin typeface="Times New Roman" panose="02020503050405090304" pitchFamily="18" charset="0"/>
              </a:rPr>
              <a:t>；</a:t>
            </a:r>
            <a:endParaRPr lang="zh-CN" altLang="en-US" sz="2025" dirty="0">
              <a:latin typeface="Times New Roman" panose="02020503050405090304" pitchFamily="18" charset="0"/>
            </a:endParaRPr>
          </a:p>
          <a:p>
            <a:pPr lvl="1" eaLnBrk="1" hangingPunct="1">
              <a:lnSpc>
                <a:spcPct val="110000"/>
              </a:lnSpc>
            </a:pPr>
            <a:r>
              <a:rPr lang="zh-CN" altLang="en-US" sz="2025" dirty="0">
                <a:latin typeface="Times New Roman" panose="02020503050405090304" pitchFamily="18" charset="0"/>
              </a:rPr>
              <a:t>当桶中存入一个元素时，</a:t>
            </a:r>
            <a:r>
              <a:rPr lang="en-US" altLang="zh-CN" sz="2025" dirty="0" err="1">
                <a:latin typeface="Times New Roman" panose="02020503050405090304" pitchFamily="18" charset="0"/>
              </a:rPr>
              <a:t>NeverUsed</a:t>
            </a:r>
            <a:r>
              <a:rPr lang="zh-CN" altLang="en-US" sz="2025" dirty="0">
                <a:latin typeface="Times New Roman" panose="02020503050405090304" pitchFamily="18" charset="0"/>
              </a:rPr>
              <a:t>域被置为</a:t>
            </a:r>
            <a:r>
              <a:rPr lang="en-US" altLang="zh-CN" sz="2025" dirty="0">
                <a:latin typeface="Times New Roman" panose="02020503050405090304" pitchFamily="18" charset="0"/>
              </a:rPr>
              <a:t>false</a:t>
            </a:r>
            <a:r>
              <a:rPr lang="zh-CN" altLang="en-US" sz="2025" dirty="0">
                <a:latin typeface="Times New Roman" panose="02020503050405090304" pitchFamily="18" charset="0"/>
              </a:rPr>
              <a:t>：</a:t>
            </a:r>
            <a:endParaRPr lang="zh-CN" altLang="en-US" sz="2025" dirty="0">
              <a:latin typeface="Times New Roman" panose="02020503050405090304" pitchFamily="18" charset="0"/>
            </a:endParaRPr>
          </a:p>
          <a:p>
            <a:pPr lvl="1" eaLnBrk="1" hangingPunct="1">
              <a:lnSpc>
                <a:spcPct val="110000"/>
              </a:lnSpc>
            </a:pPr>
            <a:r>
              <a:rPr lang="zh-CN" altLang="en-US" sz="2025" dirty="0">
                <a:solidFill>
                  <a:schemeClr val="hlink"/>
                </a:solidFill>
                <a:latin typeface="Times New Roman" panose="02020503050405090304" pitchFamily="18" charset="0"/>
              </a:rPr>
              <a:t>这时搜索的结束条件</a:t>
            </a:r>
            <a:r>
              <a:rPr lang="en-US" altLang="zh-CN" sz="2025" dirty="0">
                <a:solidFill>
                  <a:schemeClr val="hlink"/>
                </a:solidFill>
                <a:latin typeface="Times New Roman" panose="02020503050405090304" pitchFamily="18" charset="0"/>
              </a:rPr>
              <a:t>2)</a:t>
            </a:r>
            <a:r>
              <a:rPr lang="zh-CN" altLang="en-US" sz="2025" dirty="0">
                <a:solidFill>
                  <a:schemeClr val="hlink"/>
                </a:solidFill>
                <a:latin typeface="Times New Roman" panose="02020503050405090304" pitchFamily="18" charset="0"/>
              </a:rPr>
              <a:t>变成：桶的</a:t>
            </a:r>
            <a:r>
              <a:rPr lang="en-US" altLang="zh-CN" sz="2025" dirty="0" err="1">
                <a:solidFill>
                  <a:schemeClr val="hlink"/>
                </a:solidFill>
                <a:latin typeface="Times New Roman" panose="02020503050405090304" pitchFamily="18" charset="0"/>
              </a:rPr>
              <a:t>NeverUsed</a:t>
            </a:r>
            <a:r>
              <a:rPr lang="zh-CN" altLang="en-US" sz="2025" dirty="0">
                <a:solidFill>
                  <a:schemeClr val="hlink"/>
                </a:solidFill>
                <a:latin typeface="Times New Roman" panose="02020503050405090304" pitchFamily="18" charset="0"/>
              </a:rPr>
              <a:t>域为</a:t>
            </a:r>
            <a:r>
              <a:rPr lang="en-US" altLang="zh-CN" sz="2025" dirty="0">
                <a:solidFill>
                  <a:schemeClr val="hlink"/>
                </a:solidFill>
                <a:latin typeface="Times New Roman" panose="02020503050405090304" pitchFamily="18" charset="0"/>
              </a:rPr>
              <a:t>true</a:t>
            </a:r>
            <a:r>
              <a:rPr lang="zh-CN" altLang="en-US" sz="2025" dirty="0">
                <a:latin typeface="Times New Roman" panose="02020503050405090304" pitchFamily="18" charset="0"/>
              </a:rPr>
              <a:t>。</a:t>
            </a:r>
            <a:r>
              <a:rPr lang="zh-CN" altLang="en-US" sz="2025" dirty="0">
                <a:solidFill>
                  <a:schemeClr val="folHlink"/>
                </a:solidFill>
                <a:latin typeface="Times New Roman" panose="02020503050405090304" pitchFamily="18" charset="0"/>
              </a:rPr>
              <a:t>实现删除时，只需把表中相应位置置为空即可</a:t>
            </a:r>
            <a:r>
              <a:rPr lang="zh-CN" altLang="en-US" sz="2025" dirty="0">
                <a:latin typeface="Times New Roman" panose="02020503050405090304" pitchFamily="18" charset="0"/>
              </a:rPr>
              <a:t>。</a:t>
            </a:r>
            <a:endParaRPr lang="en-US" altLang="zh-CN" sz="2025" dirty="0">
              <a:latin typeface="Times New Roman" panose="02020503050405090304" pitchFamily="18" charset="0"/>
            </a:endParaRPr>
          </a:p>
          <a:p>
            <a:pPr eaLnBrk="1" hangingPunct="1">
              <a:lnSpc>
                <a:spcPct val="110000"/>
              </a:lnSpc>
            </a:pPr>
            <a:r>
              <a:rPr lang="en-US" altLang="zh-CN" sz="2400" dirty="0" err="1">
                <a:latin typeface="Times New Roman" panose="02020503050405090304" pitchFamily="18" charset="0"/>
              </a:rPr>
              <a:t>NeverUsed</a:t>
            </a:r>
            <a:r>
              <a:rPr lang="zh-CN" altLang="en-US" sz="2400" dirty="0">
                <a:latin typeface="Times New Roman" panose="02020503050405090304" pitchFamily="18" charset="0"/>
              </a:rPr>
              <a:t>不会被重置为</a:t>
            </a:r>
            <a:r>
              <a:rPr lang="en-US" altLang="zh-CN" sz="2400" dirty="0">
                <a:latin typeface="Times New Roman" panose="02020503050405090304" pitchFamily="18" charset="0"/>
              </a:rPr>
              <a:t>true</a:t>
            </a:r>
            <a:r>
              <a:rPr lang="zh-CN" altLang="en-US" sz="2400" dirty="0">
                <a:latin typeface="Times New Roman" panose="02020503050405090304" pitchFamily="18" charset="0"/>
              </a:rPr>
              <a:t>。当所有的</a:t>
            </a:r>
            <a:r>
              <a:rPr lang="en-US" altLang="zh-CN" sz="2400" dirty="0">
                <a:latin typeface="Times New Roman" panose="02020503050405090304" pitchFamily="18" charset="0"/>
              </a:rPr>
              <a:t>(</a:t>
            </a:r>
            <a:r>
              <a:rPr lang="zh-CN" altLang="en-US" sz="2400" dirty="0">
                <a:latin typeface="Times New Roman" panose="02020503050405090304" pitchFamily="18" charset="0"/>
              </a:rPr>
              <a:t>或几乎所有的</a:t>
            </a:r>
            <a:r>
              <a:rPr lang="en-US" altLang="zh-CN" sz="2400" dirty="0">
                <a:latin typeface="Times New Roman" panose="02020503050405090304" pitchFamily="18" charset="0"/>
              </a:rPr>
              <a:t>)</a:t>
            </a:r>
            <a:r>
              <a:rPr lang="zh-CN" altLang="en-US" sz="2400" dirty="0">
                <a:latin typeface="Times New Roman" panose="02020503050405090304" pitchFamily="18" charset="0"/>
              </a:rPr>
              <a:t>桶的</a:t>
            </a:r>
            <a:r>
              <a:rPr lang="en-US" altLang="zh-CN" sz="2400" dirty="0" err="1">
                <a:latin typeface="Times New Roman" panose="02020503050405090304" pitchFamily="18" charset="0"/>
              </a:rPr>
              <a:t>NeverUsed</a:t>
            </a:r>
            <a:r>
              <a:rPr lang="zh-CN" altLang="en-US" sz="2400" dirty="0">
                <a:latin typeface="Times New Roman" panose="02020503050405090304" pitchFamily="18" charset="0"/>
              </a:rPr>
              <a:t>域均被置为</a:t>
            </a:r>
            <a:r>
              <a:rPr lang="en-US" altLang="zh-CN" sz="2400" dirty="0">
                <a:latin typeface="Times New Roman" panose="02020503050405090304" pitchFamily="18" charset="0"/>
              </a:rPr>
              <a:t>false</a:t>
            </a:r>
            <a:r>
              <a:rPr lang="zh-CN" altLang="en-US" sz="2400" dirty="0">
                <a:latin typeface="Times New Roman" panose="02020503050405090304" pitchFamily="18" charset="0"/>
              </a:rPr>
              <a:t>时，需重新组织表。</a:t>
            </a:r>
            <a:endParaRPr lang="zh-CN" altLang="en-US" sz="2400" dirty="0">
              <a:latin typeface="Times New Roman" panose="02020503050405090304" pitchFamily="18" charset="0"/>
            </a:endParaRPr>
          </a:p>
        </p:txBody>
      </p:sp>
      <p:sp>
        <p:nvSpPr>
          <p:cNvPr id="67590" name="Rectangle 4"/>
          <p:cNvSpPr>
            <a:spLocks noChangeArrowheads="1"/>
          </p:cNvSpPr>
          <p:nvPr/>
        </p:nvSpPr>
        <p:spPr bwMode="auto">
          <a:xfrm>
            <a:off x="1619250"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98</a:t>
            </a:r>
            <a:endParaRPr kumimoji="1" lang="en-US" altLang="zh-CN" sz="2000" b="1">
              <a:solidFill>
                <a:schemeClr val="tx1"/>
              </a:solidFill>
              <a:latin typeface="Tahoma" panose="020B0804030504040204" pitchFamily="34" charset="0"/>
            </a:endParaRPr>
          </a:p>
        </p:txBody>
      </p:sp>
      <p:sp>
        <p:nvSpPr>
          <p:cNvPr id="67591" name="Rectangle 5"/>
          <p:cNvSpPr>
            <a:spLocks noChangeArrowheads="1"/>
          </p:cNvSpPr>
          <p:nvPr/>
        </p:nvSpPr>
        <p:spPr bwMode="auto">
          <a:xfrm>
            <a:off x="2124075" y="609282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7592" name="Rectangle 6"/>
          <p:cNvSpPr>
            <a:spLocks noChangeArrowheads="1"/>
          </p:cNvSpPr>
          <p:nvPr/>
        </p:nvSpPr>
        <p:spPr bwMode="auto">
          <a:xfrm>
            <a:off x="2627313"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24</a:t>
            </a:r>
            <a:endParaRPr kumimoji="1" lang="en-US" altLang="zh-CN" sz="2000" b="1">
              <a:solidFill>
                <a:schemeClr val="tx1"/>
              </a:solidFill>
              <a:latin typeface="Tahoma" panose="020B0804030504040204" pitchFamily="34" charset="0"/>
            </a:endParaRPr>
          </a:p>
        </p:txBody>
      </p:sp>
      <p:sp>
        <p:nvSpPr>
          <p:cNvPr id="67593" name="Rectangle 7"/>
          <p:cNvSpPr>
            <a:spLocks noChangeArrowheads="1"/>
          </p:cNvSpPr>
          <p:nvPr/>
        </p:nvSpPr>
        <p:spPr bwMode="auto">
          <a:xfrm>
            <a:off x="3132138"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80</a:t>
            </a:r>
            <a:endParaRPr kumimoji="1" lang="en-US" altLang="zh-CN" sz="2000" b="1">
              <a:solidFill>
                <a:schemeClr val="tx1"/>
              </a:solidFill>
              <a:latin typeface="Tahoma" panose="020B0804030504040204" pitchFamily="34" charset="0"/>
            </a:endParaRPr>
          </a:p>
        </p:txBody>
      </p:sp>
      <p:sp>
        <p:nvSpPr>
          <p:cNvPr id="67594" name="Rectangle 8"/>
          <p:cNvSpPr>
            <a:spLocks noChangeArrowheads="1"/>
          </p:cNvSpPr>
          <p:nvPr/>
        </p:nvSpPr>
        <p:spPr bwMode="auto">
          <a:xfrm>
            <a:off x="4140200"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35</a:t>
            </a:r>
            <a:endParaRPr kumimoji="1" lang="en-US" altLang="zh-CN" sz="2000" b="1">
              <a:solidFill>
                <a:schemeClr val="tx1"/>
              </a:solidFill>
              <a:latin typeface="Tahoma" panose="020B0804030504040204" pitchFamily="34" charset="0"/>
            </a:endParaRPr>
          </a:p>
        </p:txBody>
      </p:sp>
      <p:sp>
        <p:nvSpPr>
          <p:cNvPr id="67595" name="Rectangle 9"/>
          <p:cNvSpPr>
            <a:spLocks noChangeArrowheads="1"/>
          </p:cNvSpPr>
          <p:nvPr/>
        </p:nvSpPr>
        <p:spPr bwMode="auto">
          <a:xfrm>
            <a:off x="4643438"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7596" name="Rectangle 10"/>
          <p:cNvSpPr>
            <a:spLocks noChangeArrowheads="1"/>
          </p:cNvSpPr>
          <p:nvPr/>
        </p:nvSpPr>
        <p:spPr bwMode="auto">
          <a:xfrm>
            <a:off x="5148263"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40</a:t>
            </a:r>
            <a:endParaRPr kumimoji="1" lang="en-US" altLang="zh-CN" sz="2000" b="1">
              <a:solidFill>
                <a:schemeClr val="tx1"/>
              </a:solidFill>
              <a:latin typeface="Tahoma" panose="020B0804030504040204" pitchFamily="34" charset="0"/>
            </a:endParaRPr>
          </a:p>
        </p:txBody>
      </p:sp>
      <p:sp>
        <p:nvSpPr>
          <p:cNvPr id="67597" name="Rectangle 11"/>
          <p:cNvSpPr>
            <a:spLocks noChangeArrowheads="1"/>
          </p:cNvSpPr>
          <p:nvPr/>
        </p:nvSpPr>
        <p:spPr bwMode="auto">
          <a:xfrm>
            <a:off x="5651500"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endParaRPr kumimoji="1" lang="en-US" altLang="zh-CN" sz="2000" b="1">
              <a:solidFill>
                <a:schemeClr val="tx1"/>
              </a:solidFill>
              <a:latin typeface="Tahoma" panose="020B0804030504040204" pitchFamily="34" charset="0"/>
            </a:endParaRPr>
          </a:p>
        </p:txBody>
      </p:sp>
      <p:sp>
        <p:nvSpPr>
          <p:cNvPr id="67598" name="Rectangle 12"/>
          <p:cNvSpPr>
            <a:spLocks noChangeArrowheads="1"/>
          </p:cNvSpPr>
          <p:nvPr/>
        </p:nvSpPr>
        <p:spPr bwMode="auto">
          <a:xfrm>
            <a:off x="6156325" y="609282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sp>
        <p:nvSpPr>
          <p:cNvPr id="67599" name="Text Box 13"/>
          <p:cNvSpPr txBox="1">
            <a:spLocks noChangeArrowheads="1"/>
          </p:cNvSpPr>
          <p:nvPr/>
        </p:nvSpPr>
        <p:spPr bwMode="auto">
          <a:xfrm>
            <a:off x="1116013" y="6453188"/>
            <a:ext cx="619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folHlink"/>
                </a:solidFill>
                <a:latin typeface="Tahoma" panose="020B0804030504040204" pitchFamily="34" charset="0"/>
              </a:rPr>
              <a:t>ht </a:t>
            </a:r>
            <a:r>
              <a:rPr kumimoji="1" lang="en-US" altLang="zh-CN" sz="1800" b="1">
                <a:solidFill>
                  <a:schemeClr val="tx1"/>
                </a:solidFill>
                <a:latin typeface="Tahoma" panose="020B0804030504040204" pitchFamily="34" charset="0"/>
              </a:rPr>
              <a:t>    0      1      2     3     4      5     6     7     8      9     10</a:t>
            </a:r>
            <a:endParaRPr kumimoji="1" lang="en-US" altLang="zh-CN" sz="1800" b="1">
              <a:solidFill>
                <a:schemeClr val="tx1"/>
              </a:solidFill>
              <a:latin typeface="Tahoma" panose="020B0804030504040204" pitchFamily="34" charset="0"/>
            </a:endParaRPr>
          </a:p>
        </p:txBody>
      </p:sp>
      <p:sp>
        <p:nvSpPr>
          <p:cNvPr id="67600" name="Rectangle 14"/>
          <p:cNvSpPr>
            <a:spLocks noChangeArrowheads="1"/>
          </p:cNvSpPr>
          <p:nvPr/>
        </p:nvSpPr>
        <p:spPr bwMode="auto">
          <a:xfrm>
            <a:off x="6659563" y="6092825"/>
            <a:ext cx="504825" cy="360363"/>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65</a:t>
            </a:r>
            <a:endParaRPr kumimoji="1" lang="en-US" altLang="zh-CN" sz="2000" b="1">
              <a:solidFill>
                <a:schemeClr val="tx1"/>
              </a:solidFill>
              <a:latin typeface="Tahoma" panose="020B0804030504040204" pitchFamily="34" charset="0"/>
            </a:endParaRPr>
          </a:p>
        </p:txBody>
      </p:sp>
      <p:sp>
        <p:nvSpPr>
          <p:cNvPr id="67601" name="Rectangle 15"/>
          <p:cNvSpPr>
            <a:spLocks noChangeArrowheads="1"/>
          </p:cNvSpPr>
          <p:nvPr/>
        </p:nvSpPr>
        <p:spPr bwMode="auto">
          <a:xfrm>
            <a:off x="3635375" y="6092825"/>
            <a:ext cx="504825" cy="360363"/>
          </a:xfrm>
          <a:prstGeom prst="rect">
            <a:avLst/>
          </a:prstGeom>
          <a:solidFill>
            <a:schemeClr val="accent1"/>
          </a:solidFill>
          <a:ln w="9525">
            <a:solidFill>
              <a:schemeClr val="tx1"/>
            </a:solidFill>
            <a:miter lim="800000"/>
          </a:ln>
        </p:spPr>
        <p:txBody>
          <a:bodyPr wrap="none" anchor="ctr"/>
          <a:lstStyle/>
          <a:p>
            <a:pPr algn="ctr"/>
            <a:endParaRPr kumimoji="1" lang="en-US" altLang="zh-CN" sz="2000" b="1">
              <a:solidFill>
                <a:schemeClr val="tx1"/>
              </a:solidFill>
              <a:latin typeface="Tahoma" panose="020B0804030504040204" pitchFamily="34" charset="0"/>
            </a:endParaRPr>
          </a:p>
        </p:txBody>
      </p:sp>
      <p:grpSp>
        <p:nvGrpSpPr>
          <p:cNvPr id="67602" name="Group 16"/>
          <p:cNvGrpSpPr/>
          <p:nvPr/>
        </p:nvGrpSpPr>
        <p:grpSpPr bwMode="auto">
          <a:xfrm>
            <a:off x="1619250" y="5876925"/>
            <a:ext cx="5545138" cy="215900"/>
            <a:chOff x="1156" y="391"/>
            <a:chExt cx="3493" cy="227"/>
          </a:xfrm>
        </p:grpSpPr>
        <p:sp>
          <p:nvSpPr>
            <p:cNvPr id="67603" name="Rectangle 17"/>
            <p:cNvSpPr>
              <a:spLocks noChangeArrowheads="1"/>
            </p:cNvSpPr>
            <p:nvPr/>
          </p:nvSpPr>
          <p:spPr bwMode="auto">
            <a:xfrm>
              <a:off x="1156"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0</a:t>
              </a:r>
              <a:endParaRPr kumimoji="1" lang="en-US" altLang="zh-CN" sz="2000" b="1">
                <a:solidFill>
                  <a:schemeClr val="tx1"/>
                </a:solidFill>
                <a:latin typeface="Tahoma" panose="020B0804030504040204" pitchFamily="34" charset="0"/>
              </a:endParaRPr>
            </a:p>
          </p:txBody>
        </p:sp>
        <p:sp>
          <p:nvSpPr>
            <p:cNvPr id="67604" name="Rectangle 18"/>
            <p:cNvSpPr>
              <a:spLocks noChangeArrowheads="1"/>
            </p:cNvSpPr>
            <p:nvPr/>
          </p:nvSpPr>
          <p:spPr bwMode="auto">
            <a:xfrm>
              <a:off x="1474"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804030504040204" pitchFamily="34" charset="0"/>
                </a:rPr>
                <a:t>1</a:t>
              </a:r>
              <a:endParaRPr kumimoji="1" lang="en-US" altLang="zh-CN" sz="2000" b="1">
                <a:solidFill>
                  <a:schemeClr val="hlink"/>
                </a:solidFill>
                <a:latin typeface="Tahoma" panose="020B0804030504040204" pitchFamily="34" charset="0"/>
              </a:endParaRPr>
            </a:p>
          </p:txBody>
        </p:sp>
        <p:sp>
          <p:nvSpPr>
            <p:cNvPr id="67605" name="Rectangle 19"/>
            <p:cNvSpPr>
              <a:spLocks noChangeArrowheads="1"/>
            </p:cNvSpPr>
            <p:nvPr/>
          </p:nvSpPr>
          <p:spPr bwMode="auto">
            <a:xfrm>
              <a:off x="1791"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0</a:t>
              </a:r>
              <a:endParaRPr kumimoji="1" lang="en-US" altLang="zh-CN" sz="2000" b="1">
                <a:solidFill>
                  <a:schemeClr val="tx1"/>
                </a:solidFill>
                <a:latin typeface="Tahoma" panose="020B0804030504040204" pitchFamily="34" charset="0"/>
              </a:endParaRPr>
            </a:p>
          </p:txBody>
        </p:sp>
        <p:sp>
          <p:nvSpPr>
            <p:cNvPr id="67606" name="Rectangle 20"/>
            <p:cNvSpPr>
              <a:spLocks noChangeArrowheads="1"/>
            </p:cNvSpPr>
            <p:nvPr/>
          </p:nvSpPr>
          <p:spPr bwMode="auto">
            <a:xfrm>
              <a:off x="2109"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0</a:t>
              </a:r>
              <a:endParaRPr kumimoji="1" lang="en-US" altLang="zh-CN" sz="2000" b="1">
                <a:solidFill>
                  <a:schemeClr val="tx1"/>
                </a:solidFill>
                <a:latin typeface="Tahoma" panose="020B0804030504040204" pitchFamily="34" charset="0"/>
              </a:endParaRPr>
            </a:p>
          </p:txBody>
        </p:sp>
        <p:sp>
          <p:nvSpPr>
            <p:cNvPr id="67607" name="Rectangle 21"/>
            <p:cNvSpPr>
              <a:spLocks noChangeArrowheads="1"/>
            </p:cNvSpPr>
            <p:nvPr/>
          </p:nvSpPr>
          <p:spPr bwMode="auto">
            <a:xfrm>
              <a:off x="2744"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0</a:t>
              </a:r>
              <a:endParaRPr kumimoji="1" lang="en-US" altLang="zh-CN" sz="2000" b="1">
                <a:solidFill>
                  <a:schemeClr val="tx1"/>
                </a:solidFill>
                <a:latin typeface="Tahoma" panose="020B0804030504040204" pitchFamily="34" charset="0"/>
              </a:endParaRPr>
            </a:p>
          </p:txBody>
        </p:sp>
        <p:sp>
          <p:nvSpPr>
            <p:cNvPr id="67608" name="Rectangle 22"/>
            <p:cNvSpPr>
              <a:spLocks noChangeArrowheads="1"/>
            </p:cNvSpPr>
            <p:nvPr/>
          </p:nvSpPr>
          <p:spPr bwMode="auto">
            <a:xfrm>
              <a:off x="3061"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 </a:t>
              </a:r>
              <a:r>
                <a:rPr kumimoji="1" lang="en-US" altLang="zh-CN" sz="2000" b="1">
                  <a:solidFill>
                    <a:schemeClr val="hlink"/>
                  </a:solidFill>
                  <a:latin typeface="Tahoma" panose="020B0804030504040204" pitchFamily="34" charset="0"/>
                </a:rPr>
                <a:t>1</a:t>
              </a:r>
              <a:endParaRPr kumimoji="1" lang="en-US" altLang="zh-CN" sz="2000" b="1">
                <a:solidFill>
                  <a:schemeClr val="hlink"/>
                </a:solidFill>
                <a:latin typeface="Tahoma" panose="020B0804030504040204" pitchFamily="34" charset="0"/>
              </a:endParaRPr>
            </a:p>
          </p:txBody>
        </p:sp>
        <p:sp>
          <p:nvSpPr>
            <p:cNvPr id="67609" name="Rectangle 23"/>
            <p:cNvSpPr>
              <a:spLocks noChangeArrowheads="1"/>
            </p:cNvSpPr>
            <p:nvPr/>
          </p:nvSpPr>
          <p:spPr bwMode="auto">
            <a:xfrm>
              <a:off x="3379"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0</a:t>
              </a:r>
              <a:endParaRPr kumimoji="1" lang="en-US" altLang="zh-CN" sz="2000" b="1">
                <a:solidFill>
                  <a:schemeClr val="tx1"/>
                </a:solidFill>
                <a:latin typeface="Tahoma" panose="020B0804030504040204" pitchFamily="34" charset="0"/>
              </a:endParaRPr>
            </a:p>
          </p:txBody>
        </p:sp>
        <p:sp>
          <p:nvSpPr>
            <p:cNvPr id="67610" name="Rectangle 24"/>
            <p:cNvSpPr>
              <a:spLocks noChangeArrowheads="1"/>
            </p:cNvSpPr>
            <p:nvPr/>
          </p:nvSpPr>
          <p:spPr bwMode="auto">
            <a:xfrm>
              <a:off x="3696"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804030504040204" pitchFamily="34" charset="0"/>
                </a:rPr>
                <a:t>1 </a:t>
              </a:r>
              <a:endParaRPr kumimoji="1" lang="en-US" altLang="zh-CN" sz="2000" b="1">
                <a:solidFill>
                  <a:schemeClr val="hlink"/>
                </a:solidFill>
                <a:latin typeface="Tahoma" panose="020B0804030504040204" pitchFamily="34" charset="0"/>
              </a:endParaRPr>
            </a:p>
          </p:txBody>
        </p:sp>
        <p:sp>
          <p:nvSpPr>
            <p:cNvPr id="67611" name="Rectangle 25"/>
            <p:cNvSpPr>
              <a:spLocks noChangeArrowheads="1"/>
            </p:cNvSpPr>
            <p:nvPr/>
          </p:nvSpPr>
          <p:spPr bwMode="auto">
            <a:xfrm>
              <a:off x="4014"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804030504040204" pitchFamily="34" charset="0"/>
                </a:rPr>
                <a:t>1</a:t>
              </a:r>
              <a:endParaRPr kumimoji="1" lang="en-US" altLang="zh-CN" sz="2000" b="1">
                <a:solidFill>
                  <a:schemeClr val="hlink"/>
                </a:solidFill>
                <a:latin typeface="Tahoma" panose="020B0804030504040204" pitchFamily="34" charset="0"/>
              </a:endParaRPr>
            </a:p>
          </p:txBody>
        </p:sp>
        <p:sp>
          <p:nvSpPr>
            <p:cNvPr id="67612" name="Rectangle 26"/>
            <p:cNvSpPr>
              <a:spLocks noChangeArrowheads="1"/>
            </p:cNvSpPr>
            <p:nvPr/>
          </p:nvSpPr>
          <p:spPr bwMode="auto">
            <a:xfrm>
              <a:off x="4331"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0</a:t>
              </a:r>
              <a:endParaRPr kumimoji="1" lang="en-US" altLang="zh-CN" sz="2000" b="1">
                <a:solidFill>
                  <a:schemeClr val="tx1"/>
                </a:solidFill>
                <a:latin typeface="Tahoma" panose="020B0804030504040204" pitchFamily="34" charset="0"/>
              </a:endParaRPr>
            </a:p>
          </p:txBody>
        </p:sp>
        <p:sp>
          <p:nvSpPr>
            <p:cNvPr id="67613" name="Rectangle 27"/>
            <p:cNvSpPr>
              <a:spLocks noChangeArrowheads="1"/>
            </p:cNvSpPr>
            <p:nvPr/>
          </p:nvSpPr>
          <p:spPr bwMode="auto">
            <a:xfrm>
              <a:off x="2426" y="391"/>
              <a:ext cx="318" cy="227"/>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hlink"/>
                  </a:solidFill>
                  <a:latin typeface="Tahoma" panose="020B0804030504040204" pitchFamily="34" charset="0"/>
                </a:rPr>
                <a:t>0</a:t>
              </a:r>
              <a:endParaRPr kumimoji="1" lang="en-US" altLang="zh-CN" sz="2000" b="1">
                <a:solidFill>
                  <a:schemeClr val="hlink"/>
                </a:solidFill>
                <a:latin typeface="Tahoma" panose="020B080403050404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1" name="Rectangle 3"/>
          <p:cNvSpPr>
            <a:spLocks noGrp="1" noChangeArrowheads="1"/>
          </p:cNvSpPr>
          <p:nvPr>
            <p:ph type="body" idx="4294967295"/>
          </p:nvPr>
        </p:nvSpPr>
        <p:spPr>
          <a:xfrm>
            <a:off x="179388" y="1125538"/>
            <a:ext cx="8785225" cy="5064125"/>
          </a:xfrm>
        </p:spPr>
        <p:txBody>
          <a:bodyPr/>
          <a:lstStyle/>
          <a:p>
            <a:pPr eaLnBrk="1" hangingPunct="1">
              <a:lnSpc>
                <a:spcPct val="120000"/>
              </a:lnSpc>
            </a:pPr>
            <a:r>
              <a:rPr lang="zh-CN" altLang="en-US">
                <a:latin typeface="Times New Roman" panose="02020503050405090304" pitchFamily="18" charset="0"/>
              </a:rPr>
              <a:t>索引顺序表查找 </a:t>
            </a:r>
            <a:r>
              <a:rPr lang="en-US" altLang="zh-CN">
                <a:latin typeface="Times New Roman" panose="02020503050405090304" pitchFamily="18" charset="0"/>
              </a:rPr>
              <a:t>: </a:t>
            </a:r>
            <a:r>
              <a:rPr lang="zh-CN" altLang="en-US">
                <a:solidFill>
                  <a:schemeClr val="hlink"/>
                </a:solidFill>
                <a:latin typeface="Times New Roman" panose="02020503050405090304" pitchFamily="18" charset="0"/>
              </a:rPr>
              <a:t>分块查找</a:t>
            </a:r>
            <a:r>
              <a:rPr lang="en-US" altLang="zh-CN">
                <a:latin typeface="Times New Roman" panose="02020503050405090304" pitchFamily="18" charset="0"/>
              </a:rPr>
              <a:t>,</a:t>
            </a:r>
            <a:r>
              <a:rPr lang="zh-CN" altLang="en-US">
                <a:latin typeface="Times New Roman" panose="02020503050405090304" pitchFamily="18" charset="0"/>
              </a:rPr>
              <a:t>是顺序查找的改进</a:t>
            </a:r>
            <a:endParaRPr lang="zh-CN" altLang="en-US">
              <a:latin typeface="Times New Roman" panose="02020503050405090304" pitchFamily="18" charset="0"/>
            </a:endParaRPr>
          </a:p>
          <a:p>
            <a:pPr eaLnBrk="1" hangingPunct="1">
              <a:lnSpc>
                <a:spcPct val="120000"/>
              </a:lnSpc>
            </a:pPr>
            <a:r>
              <a:rPr lang="zh-CN" altLang="en-US">
                <a:latin typeface="Times New Roman" panose="02020503050405090304" pitchFamily="18" charset="0"/>
              </a:rPr>
              <a:t>思路：</a:t>
            </a:r>
            <a:endParaRPr lang="zh-CN" altLang="en-US">
              <a:latin typeface="Times New Roman" panose="02020503050405090304" pitchFamily="18" charset="0"/>
            </a:endParaRPr>
          </a:p>
          <a:p>
            <a:pPr lvl="1" eaLnBrk="1" hangingPunct="1">
              <a:lnSpc>
                <a:spcPct val="120000"/>
              </a:lnSpc>
            </a:pPr>
            <a:r>
              <a:rPr lang="zh-CN" altLang="en-US">
                <a:latin typeface="Times New Roman" panose="02020503050405090304" pitchFamily="18" charset="0"/>
              </a:rPr>
              <a:t>先将 </a:t>
            </a:r>
            <a:r>
              <a:rPr lang="en-US" altLang="zh-CN">
                <a:latin typeface="Times New Roman" panose="02020503050405090304" pitchFamily="18" charset="0"/>
              </a:rPr>
              <a:t>n </a:t>
            </a:r>
            <a:r>
              <a:rPr lang="zh-CN" altLang="en-US">
                <a:latin typeface="Times New Roman" panose="02020503050405090304" pitchFamily="18" charset="0"/>
              </a:rPr>
              <a:t>个记录分为若干组，再建立一个索引表</a:t>
            </a:r>
            <a:endParaRPr lang="zh-CN" altLang="en-US">
              <a:latin typeface="Times New Roman" panose="02020503050405090304" pitchFamily="18" charset="0"/>
            </a:endParaRPr>
          </a:p>
          <a:p>
            <a:pPr lvl="1" eaLnBrk="1" hangingPunct="1">
              <a:lnSpc>
                <a:spcPct val="120000"/>
              </a:lnSpc>
            </a:pPr>
            <a:r>
              <a:rPr lang="zh-CN" altLang="en-US">
                <a:latin typeface="Times New Roman" panose="02020503050405090304" pitchFamily="18" charset="0"/>
              </a:rPr>
              <a:t>对于给定关键字值，通过查索引表确定应在哪一组中查找，然后再在该组中顺序查找。</a:t>
            </a:r>
            <a:endParaRPr lang="en-US" altLang="zh-CN">
              <a:latin typeface="Times New Roman" panose="02020503050405090304" pitchFamily="18" charset="0"/>
            </a:endParaRPr>
          </a:p>
        </p:txBody>
      </p:sp>
      <p:sp>
        <p:nvSpPr>
          <p:cNvPr id="8195" name="Rectangle 2"/>
          <p:cNvSpPr>
            <a:spLocks noGrp="1" noChangeArrowheads="1"/>
          </p:cNvSpPr>
          <p:nvPr>
            <p:ph type="title" idx="4294967295"/>
          </p:nvPr>
        </p:nvSpPr>
        <p:spPr>
          <a:xfrm>
            <a:off x="395288" y="260350"/>
            <a:ext cx="7742237" cy="68897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 calcmode="lin" valueType="num">
                                      <p:cBhvr additive="base">
                                        <p:cTn id="7" dur="500" fill="hold"/>
                                        <p:tgtEl>
                                          <p:spTgt spid="1046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6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6531">
                                            <p:txEl>
                                              <p:pRg st="1" end="1"/>
                                            </p:txEl>
                                          </p:spTgt>
                                        </p:tgtEl>
                                        <p:attrNameLst>
                                          <p:attrName>style.visibility</p:attrName>
                                        </p:attrNameLst>
                                      </p:cBhvr>
                                      <p:to>
                                        <p:strVal val="visible"/>
                                      </p:to>
                                    </p:set>
                                    <p:anim calcmode="lin" valueType="num">
                                      <p:cBhvr additive="base">
                                        <p:cTn id="13" dur="500" fill="hold"/>
                                        <p:tgtEl>
                                          <p:spTgt spid="10465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65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6531">
                                            <p:txEl>
                                              <p:pRg st="2" end="2"/>
                                            </p:txEl>
                                          </p:spTgt>
                                        </p:tgtEl>
                                        <p:attrNameLst>
                                          <p:attrName>style.visibility</p:attrName>
                                        </p:attrNameLst>
                                      </p:cBhvr>
                                      <p:to>
                                        <p:strVal val="visible"/>
                                      </p:to>
                                    </p:set>
                                    <p:anim calcmode="lin" valueType="num">
                                      <p:cBhvr additive="base">
                                        <p:cTn id="19" dur="500" fill="hold"/>
                                        <p:tgtEl>
                                          <p:spTgt spid="10465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65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6531">
                                            <p:txEl>
                                              <p:pRg st="3" end="3"/>
                                            </p:txEl>
                                          </p:spTgt>
                                        </p:tgtEl>
                                        <p:attrNameLst>
                                          <p:attrName>style.visibility</p:attrName>
                                        </p:attrNameLst>
                                      </p:cBhvr>
                                      <p:to>
                                        <p:strVal val="visible"/>
                                      </p:to>
                                    </p:set>
                                    <p:anim calcmode="lin" valueType="num">
                                      <p:cBhvr additive="base">
                                        <p:cTn id="25" dur="500" fill="hold"/>
                                        <p:tgtEl>
                                          <p:spTgt spid="10465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65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7D9195FD-6323-4041-A0A8-03724390948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20DF500-623E-40AF-8CB5-38367F476339}" type="datetime7">
              <a:rPr kumimoji="1" lang="zh-CN" altLang="en-US" sz="1200">
                <a:latin typeface="+mn-ea"/>
              </a:rPr>
            </a:fld>
            <a:endParaRPr kumimoji="1" lang="en-US" altLang="zh-CN" sz="1200">
              <a:latin typeface="+mn-ea"/>
            </a:endParaRPr>
          </a:p>
        </p:txBody>
      </p:sp>
      <p:sp>
        <p:nvSpPr>
          <p:cNvPr id="69636"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69637" name="Rectangle 3"/>
          <p:cNvSpPr>
            <a:spLocks noGrp="1" noChangeArrowheads="1"/>
          </p:cNvSpPr>
          <p:nvPr>
            <p:ph type="body" idx="4294967295"/>
          </p:nvPr>
        </p:nvSpPr>
        <p:spPr>
          <a:xfrm>
            <a:off x="323850" y="1412875"/>
            <a:ext cx="8486775" cy="5256213"/>
          </a:xfrm>
          <a:solidFill>
            <a:srgbClr val="CCECFF"/>
          </a:solidFill>
        </p:spPr>
        <p:txBody>
          <a:bodyPr/>
          <a:lstStyle/>
          <a:p>
            <a:pPr eaLnBrk="1" hangingPunct="1">
              <a:buFont typeface="Wingdings" panose="05000000000000000000" pitchFamily="2" charset="2"/>
              <a:buNone/>
            </a:pPr>
            <a:r>
              <a:rPr lang="en-US" altLang="en-US" sz="2000">
                <a:latin typeface="Times New Roman" panose="02020503050405090304" pitchFamily="18" charset="0"/>
              </a:rPr>
              <a:t>template&lt;class E, class K&gt;</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class </a:t>
            </a:r>
            <a:r>
              <a:rPr lang="en-US" altLang="en-US" sz="2000">
                <a:solidFill>
                  <a:schemeClr val="hlink"/>
                </a:solidFill>
                <a:latin typeface="Times New Roman" panose="02020503050405090304" pitchFamily="18" charset="0"/>
              </a:rPr>
              <a:t>HashTable</a:t>
            </a:r>
            <a:r>
              <a:rPr lang="en-US" altLang="en-US" sz="2000">
                <a:latin typeface="Times New Roman" panose="02020503050405090304" pitchFamily="18" charset="0"/>
              </a:rPr>
              <a:t> {</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public:</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en-US" sz="2000">
                <a:solidFill>
                  <a:srgbClr val="CC0099"/>
                </a:solidFill>
                <a:latin typeface="Times New Roman" panose="02020503050405090304" pitchFamily="18" charset="0"/>
              </a:rPr>
              <a:t>HashTable</a:t>
            </a:r>
            <a:r>
              <a:rPr lang="en-US" altLang="en-US" sz="2000">
                <a:latin typeface="Times New Roman" panose="02020503050405090304" pitchFamily="18" charset="0"/>
              </a:rPr>
              <a:t>(int divisor = 11); </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a:t>
            </a:r>
            <a:r>
              <a:rPr lang="en-US" altLang="en-US" sz="2000">
                <a:solidFill>
                  <a:srgbClr val="CC0099"/>
                </a:solidFill>
                <a:latin typeface="Times New Roman" panose="02020503050405090304" pitchFamily="18" charset="0"/>
              </a:rPr>
              <a:t>~HashTable</a:t>
            </a:r>
            <a:r>
              <a:rPr lang="en-US" altLang="en-US" sz="2000">
                <a:latin typeface="Times New Roman" panose="02020503050405090304" pitchFamily="18" charset="0"/>
              </a:rPr>
              <a:t>() </a:t>
            </a:r>
            <a:r>
              <a:rPr lang="en-US" altLang="en-US" sz="2000">
                <a:solidFill>
                  <a:schemeClr val="folHlink"/>
                </a:solidFill>
                <a:latin typeface="Times New Roman" panose="02020503050405090304" pitchFamily="18" charset="0"/>
              </a:rPr>
              <a:t>{delete [] ht; delete [] empty;}</a:t>
            </a:r>
            <a:endParaRPr lang="en-US" altLang="en-US" sz="2000">
              <a:solidFill>
                <a:schemeClr val="folHlink"/>
              </a:solidFill>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bool </a:t>
            </a:r>
            <a:r>
              <a:rPr lang="en-US" altLang="en-US" sz="2000">
                <a:solidFill>
                  <a:srgbClr val="CC0099"/>
                </a:solidFill>
                <a:latin typeface="Times New Roman" panose="02020503050405090304" pitchFamily="18" charset="0"/>
              </a:rPr>
              <a:t>Search</a:t>
            </a:r>
            <a:r>
              <a:rPr lang="en-US" altLang="en-US" sz="2000">
                <a:latin typeface="Times New Roman" panose="02020503050405090304" pitchFamily="18" charset="0"/>
              </a:rPr>
              <a:t>(const K&amp; k, E&amp; e) const;</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HashTable&lt;E,K&gt;&amp; </a:t>
            </a:r>
            <a:r>
              <a:rPr lang="en-US" altLang="en-US" sz="2000">
                <a:solidFill>
                  <a:srgbClr val="CC0099"/>
                </a:solidFill>
                <a:latin typeface="Times New Roman" panose="02020503050405090304" pitchFamily="18" charset="0"/>
              </a:rPr>
              <a:t>Insert</a:t>
            </a:r>
            <a:r>
              <a:rPr lang="en-US" altLang="en-US" sz="2000">
                <a:latin typeface="Times New Roman" panose="02020503050405090304" pitchFamily="18" charset="0"/>
              </a:rPr>
              <a:t>(const E&amp; e);</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void </a:t>
            </a:r>
            <a:r>
              <a:rPr lang="en-US" altLang="en-US" sz="2000">
                <a:solidFill>
                  <a:srgbClr val="CC0099"/>
                </a:solidFill>
                <a:latin typeface="Times New Roman" panose="02020503050405090304" pitchFamily="18" charset="0"/>
              </a:rPr>
              <a:t>Output</a:t>
            </a:r>
            <a:r>
              <a:rPr lang="en-US" altLang="en-US" sz="2000">
                <a:latin typeface="Times New Roman" panose="02020503050405090304" pitchFamily="18" charset="0"/>
              </a:rPr>
              <a:t>();// output the hash table</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private:</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int </a:t>
            </a:r>
            <a:r>
              <a:rPr lang="en-US" altLang="en-US" sz="2000">
                <a:solidFill>
                  <a:srgbClr val="CC0099"/>
                </a:solidFill>
                <a:latin typeface="Times New Roman" panose="02020503050405090304" pitchFamily="18" charset="0"/>
              </a:rPr>
              <a:t>hSearch</a:t>
            </a:r>
            <a:r>
              <a:rPr lang="en-US" altLang="en-US" sz="2000">
                <a:latin typeface="Times New Roman" panose="02020503050405090304" pitchFamily="18" charset="0"/>
              </a:rPr>
              <a:t>(const K&amp; k) const;</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int D; </a:t>
            </a:r>
            <a:r>
              <a:rPr lang="en-US" altLang="zh-CN" sz="2000">
                <a:latin typeface="Times New Roman" panose="02020503050405090304" pitchFamily="18" charset="0"/>
              </a:rPr>
              <a:t>		</a:t>
            </a:r>
            <a:r>
              <a:rPr lang="en-US" altLang="en-US" sz="2000">
                <a:latin typeface="Times New Roman" panose="02020503050405090304" pitchFamily="18" charset="0"/>
              </a:rPr>
              <a:t>// hash function divisor</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E *ht; </a:t>
            </a:r>
            <a:r>
              <a:rPr lang="en-US" altLang="zh-CN" sz="2000">
                <a:latin typeface="Times New Roman" panose="02020503050405090304" pitchFamily="18" charset="0"/>
              </a:rPr>
              <a:t>		</a:t>
            </a:r>
            <a:r>
              <a:rPr lang="en-US" altLang="en-US" sz="2000">
                <a:latin typeface="Times New Roman" panose="02020503050405090304" pitchFamily="18" charset="0"/>
              </a:rPr>
              <a:t>// hash table array</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      bool *empty; </a:t>
            </a:r>
            <a:r>
              <a:rPr lang="en-US" altLang="zh-CN" sz="2000">
                <a:latin typeface="Times New Roman" panose="02020503050405090304" pitchFamily="18" charset="0"/>
              </a:rPr>
              <a:t>	</a:t>
            </a:r>
            <a:r>
              <a:rPr lang="en-US" altLang="en-US" sz="2000">
                <a:latin typeface="Times New Roman" panose="02020503050405090304" pitchFamily="18" charset="0"/>
              </a:rPr>
              <a:t>// 1D array</a:t>
            </a:r>
            <a:endParaRPr lang="en-US" altLang="en-US" sz="2000">
              <a:latin typeface="Times New Roman" panose="02020503050405090304" pitchFamily="18" charset="0"/>
            </a:endParaRPr>
          </a:p>
          <a:p>
            <a:pPr eaLnBrk="1" hangingPunct="1">
              <a:buFont typeface="Wingdings" panose="05000000000000000000" pitchFamily="2" charset="2"/>
              <a:buNone/>
            </a:pPr>
            <a:r>
              <a:rPr lang="en-US" altLang="en-US" sz="2000">
                <a:latin typeface="Times New Roman" panose="02020503050405090304" pitchFamily="18" charset="0"/>
              </a:rPr>
              <a:t>};</a:t>
            </a:r>
            <a:r>
              <a:rPr lang="en-US" altLang="zh-CN" sz="2000">
                <a:latin typeface="Times New Roman" panose="02020503050405090304" pitchFamily="18" charset="0"/>
              </a:rPr>
              <a:t>//</a:t>
            </a:r>
            <a:r>
              <a:rPr lang="zh-CN" altLang="en-US" sz="2000">
                <a:latin typeface="Times New Roman" panose="02020503050405090304" pitchFamily="18" charset="0"/>
              </a:rPr>
              <a:t>程序</a:t>
            </a:r>
            <a:r>
              <a:rPr lang="en-US" altLang="zh-CN" sz="2000">
                <a:latin typeface="Times New Roman" panose="02020503050405090304" pitchFamily="18" charset="0"/>
              </a:rPr>
              <a:t>7-11</a:t>
            </a:r>
            <a:r>
              <a:rPr lang="zh-CN" altLang="en-US" sz="2000">
                <a:latin typeface="Times New Roman" panose="02020503050405090304" pitchFamily="18" charset="0"/>
              </a:rPr>
              <a:t>散列表的</a:t>
            </a:r>
            <a:r>
              <a:rPr lang="en-US" altLang="zh-CN" sz="2000">
                <a:latin typeface="Times New Roman" panose="02020503050405090304" pitchFamily="18" charset="0"/>
              </a:rPr>
              <a:t>C++</a:t>
            </a:r>
            <a:r>
              <a:rPr lang="zh-CN" altLang="en-US" sz="2000">
                <a:latin typeface="Times New Roman" panose="02020503050405090304" pitchFamily="18" charset="0"/>
              </a:rPr>
              <a:t>类定义</a:t>
            </a:r>
            <a:endParaRPr lang="zh-CN" altLang="en-US" sz="2000">
              <a:latin typeface="Times New Roman" panose="0202050305040509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38D22C7-F026-416C-8978-A59F53212AA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F9A4850A-3C34-4AC1-8928-E0B98BF6B3E2}" type="datetime7">
              <a:rPr kumimoji="1" lang="zh-CN" altLang="en-US" sz="1200">
                <a:latin typeface="+mn-ea"/>
              </a:rPr>
            </a:fld>
            <a:endParaRPr kumimoji="1" lang="en-US" altLang="zh-CN" sz="1200">
              <a:latin typeface="+mn-ea"/>
            </a:endParaRPr>
          </a:p>
        </p:txBody>
      </p:sp>
      <p:sp>
        <p:nvSpPr>
          <p:cNvPr id="70660"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61539" name="Rectangle 3"/>
          <p:cNvSpPr>
            <a:spLocks noGrp="1" noChangeArrowheads="1"/>
          </p:cNvSpPr>
          <p:nvPr>
            <p:ph type="body" idx="4294967295"/>
          </p:nvPr>
        </p:nvSpPr>
        <p:spPr>
          <a:xfrm>
            <a:off x="323850" y="1412875"/>
            <a:ext cx="8486775" cy="5256213"/>
          </a:xfrm>
          <a:solidFill>
            <a:srgbClr val="CCECFF"/>
          </a:solidFill>
        </p:spPr>
        <p:txBody>
          <a:bodyPr/>
          <a:lstStyle/>
          <a:p>
            <a:pPr eaLnBrk="1" hangingPunct="1">
              <a:lnSpc>
                <a:spcPct val="80000"/>
              </a:lnSpc>
              <a:buFont typeface="Wingdings" panose="05000000000000000000" pitchFamily="2" charset="2"/>
              <a:buNone/>
            </a:pPr>
            <a:r>
              <a:rPr lang="en-US" altLang="en-US" sz="2800">
                <a:latin typeface="Times New Roman" panose="02020503050405090304" pitchFamily="18" charset="0"/>
              </a:rPr>
              <a:t>template&lt;class E, class K&gt;</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HashTable&lt;E,K&gt;::</a:t>
            </a:r>
            <a:r>
              <a:rPr lang="en-US" altLang="en-US" sz="2800">
                <a:solidFill>
                  <a:schemeClr val="hlink"/>
                </a:solidFill>
                <a:latin typeface="Times New Roman" panose="02020503050405090304" pitchFamily="18" charset="0"/>
              </a:rPr>
              <a:t>HashTable</a:t>
            </a:r>
            <a:r>
              <a:rPr lang="en-US" altLang="en-US" sz="2800">
                <a:latin typeface="Times New Roman" panose="02020503050405090304" pitchFamily="18" charset="0"/>
              </a:rPr>
              <a:t>(int divisor)</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a:t>
            </a:r>
            <a:r>
              <a:rPr lang="en-US" altLang="zh-CN" sz="2800">
                <a:latin typeface="Times New Roman" panose="02020503050405090304" pitchFamily="18" charset="0"/>
              </a:rPr>
              <a:t> </a:t>
            </a:r>
            <a:r>
              <a:rPr lang="en-US" altLang="en-US" sz="2800">
                <a:latin typeface="Times New Roman" panose="02020503050405090304" pitchFamily="18" charset="0"/>
              </a:rPr>
              <a:t>// Constructor.</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   D = divisor;</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   </a:t>
            </a:r>
            <a:r>
              <a:rPr lang="en-US" altLang="zh-CN" sz="2800">
                <a:latin typeface="Times New Roman" panose="02020503050405090304" pitchFamily="18" charset="0"/>
              </a:rPr>
              <a:t>//</a:t>
            </a:r>
            <a:r>
              <a:rPr lang="zh-CN" altLang="en-US" sz="2800">
                <a:latin typeface="Times New Roman" panose="02020503050405090304" pitchFamily="18" charset="0"/>
              </a:rPr>
              <a:t>分配散列数组</a:t>
            </a:r>
            <a:endParaRPr lang="zh-CN"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zh-CN" sz="2800">
                <a:latin typeface="Times New Roman" panose="02020503050405090304" pitchFamily="18" charset="0"/>
              </a:rPr>
              <a:t>   </a:t>
            </a:r>
            <a:r>
              <a:rPr lang="en-US" altLang="en-US" sz="2800">
                <a:latin typeface="Times New Roman" panose="02020503050405090304" pitchFamily="18" charset="0"/>
              </a:rPr>
              <a:t>ht = new E [D];</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   empty = new bool [D];</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   </a:t>
            </a:r>
            <a:r>
              <a:rPr lang="en-US" altLang="zh-CN" sz="2800">
                <a:latin typeface="Times New Roman" panose="02020503050405090304" pitchFamily="18" charset="0"/>
              </a:rPr>
              <a:t>//</a:t>
            </a:r>
            <a:r>
              <a:rPr lang="zh-CN" altLang="en-US" sz="2800">
                <a:latin typeface="Times New Roman" panose="02020503050405090304" pitchFamily="18" charset="0"/>
              </a:rPr>
              <a:t>将所有桶置空</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   for (int i = 0; i &lt; D; i++)</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      empty[i] = true;</a:t>
            </a:r>
            <a:endParaRPr lang="en-US" altLang="en-US" sz="280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800">
                <a:latin typeface="Times New Roman" panose="02020503050405090304" pitchFamily="18" charset="0"/>
              </a:rPr>
              <a:t>}</a:t>
            </a:r>
            <a:r>
              <a:rPr lang="en-US" altLang="zh-CN" sz="2800">
                <a:latin typeface="Times New Roman" panose="02020503050405090304" pitchFamily="18" charset="0"/>
              </a:rPr>
              <a:t>//</a:t>
            </a:r>
            <a:r>
              <a:rPr lang="zh-CN" altLang="en-US" sz="2800">
                <a:latin typeface="Times New Roman" panose="02020503050405090304" pitchFamily="18" charset="0"/>
              </a:rPr>
              <a:t>程序</a:t>
            </a:r>
            <a:r>
              <a:rPr lang="en-US" altLang="zh-CN" sz="2800">
                <a:latin typeface="Times New Roman" panose="02020503050405090304" pitchFamily="18" charset="0"/>
              </a:rPr>
              <a:t>7-12HashTable</a:t>
            </a:r>
            <a:r>
              <a:rPr lang="zh-CN" altLang="en-US" sz="2800">
                <a:latin typeface="Times New Roman" panose="02020503050405090304" pitchFamily="18" charset="0"/>
              </a:rPr>
              <a:t>的构造函数</a:t>
            </a:r>
            <a:endParaRPr lang="zh-CN" altLang="en-US" sz="280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1539">
                                            <p:txEl>
                                              <p:charRg st="4294967295" end="4294967295"/>
                                            </p:txEl>
                                          </p:spTgt>
                                        </p:tgtEl>
                                        <p:attrNameLst>
                                          <p:attrName>style.visibility</p:attrName>
                                        </p:attrNameLst>
                                      </p:cBhvr>
                                      <p:to>
                                        <p:strVal val="visible"/>
                                      </p:to>
                                    </p:set>
                                    <p:anim calcmode="lin" valueType="num">
                                      <p:cBhvr additive="base">
                                        <p:cTn id="7" dur="500" fill="hold"/>
                                        <p:tgtEl>
                                          <p:spTgt spid="961539">
                                            <p:txEl>
                                              <p:charRg st="4294967295" end="429496729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1539">
                                            <p:txEl>
                                              <p:charRg st="4294967295" end="429496729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3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9F279071-DF2E-4FD2-B341-F4F70693459A}"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9FBDD172-3C61-46FF-998F-E086271654DD}" type="datetime7">
              <a:rPr kumimoji="1" lang="zh-CN" altLang="en-US" sz="1200">
                <a:latin typeface="+mn-ea"/>
              </a:rPr>
            </a:fld>
            <a:endParaRPr kumimoji="1" lang="en-US" altLang="zh-CN" sz="1200">
              <a:latin typeface="+mn-ea"/>
            </a:endParaRPr>
          </a:p>
        </p:txBody>
      </p:sp>
      <p:sp>
        <p:nvSpPr>
          <p:cNvPr id="71684"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62563" name="Rectangle 3"/>
          <p:cNvSpPr>
            <a:spLocks noGrp="1" noChangeArrowheads="1"/>
          </p:cNvSpPr>
          <p:nvPr>
            <p:ph type="body" idx="4294967295"/>
          </p:nvPr>
        </p:nvSpPr>
        <p:spPr>
          <a:xfrm>
            <a:off x="323850" y="1412875"/>
            <a:ext cx="8486775" cy="5184775"/>
          </a:xfrm>
          <a:noFill/>
        </p:spPr>
        <p:txBody>
          <a:bodyPr/>
          <a:lstStyle/>
          <a:p>
            <a:pPr eaLnBrk="1" hangingPunct="1"/>
            <a:r>
              <a:rPr lang="en-US" altLang="zh-CN" sz="2800" dirty="0">
                <a:latin typeface="Times New Roman" panose="02020503050405090304" pitchFamily="18" charset="0"/>
              </a:rPr>
              <a:t>Search</a:t>
            </a:r>
            <a:r>
              <a:rPr lang="zh-CN" altLang="en-US" sz="2800" dirty="0">
                <a:latin typeface="Times New Roman" panose="02020503050405090304" pitchFamily="18" charset="0"/>
              </a:rPr>
              <a:t>函数调用了私有成员函数</a:t>
            </a:r>
            <a:r>
              <a:rPr lang="en-US" altLang="zh-CN" sz="2800" dirty="0" err="1">
                <a:latin typeface="Times New Roman" panose="02020503050405090304" pitchFamily="18" charset="0"/>
              </a:rPr>
              <a:t>hSearch</a:t>
            </a:r>
            <a:r>
              <a:rPr lang="zh-CN" altLang="en-US" sz="2800" dirty="0">
                <a:latin typeface="Times New Roman" panose="02020503050405090304" pitchFamily="18" charset="0"/>
              </a:rPr>
              <a:t>。在满足如下三种情形之一时，</a:t>
            </a:r>
            <a:r>
              <a:rPr lang="en-US" altLang="zh-CN" sz="2800" dirty="0" err="1">
                <a:latin typeface="Times New Roman" panose="02020503050405090304" pitchFamily="18" charset="0"/>
              </a:rPr>
              <a:t>hSearch</a:t>
            </a:r>
            <a:r>
              <a:rPr lang="zh-CN" altLang="en-US" sz="2800" dirty="0">
                <a:latin typeface="Times New Roman" panose="02020503050405090304" pitchFamily="18" charset="0"/>
              </a:rPr>
              <a:t>用来返回</a:t>
            </a:r>
            <a:r>
              <a:rPr lang="en-US" altLang="zh-CN" sz="2800" dirty="0">
                <a:latin typeface="Times New Roman" panose="02020503050405090304" pitchFamily="18" charset="0"/>
              </a:rPr>
              <a:t>b</a:t>
            </a:r>
            <a:r>
              <a:rPr lang="zh-CN" altLang="en-US" sz="2800" dirty="0">
                <a:latin typeface="Times New Roman" panose="02020503050405090304" pitchFamily="18" charset="0"/>
              </a:rPr>
              <a:t>号桶：</a:t>
            </a:r>
            <a:endParaRPr lang="zh-CN" altLang="en-US" sz="2800" dirty="0">
              <a:latin typeface="Times New Roman" panose="02020503050405090304" pitchFamily="18" charset="0"/>
            </a:endParaRPr>
          </a:p>
          <a:p>
            <a:pPr lvl="1" eaLnBrk="1" hangingPunct="1"/>
            <a:r>
              <a:rPr lang="en-US" altLang="zh-CN" sz="2300" dirty="0">
                <a:solidFill>
                  <a:srgbClr val="FF0000"/>
                </a:solidFill>
                <a:latin typeface="Times New Roman" panose="02020503050405090304" pitchFamily="18" charset="0"/>
              </a:rPr>
              <a:t>1)empty[b]==false</a:t>
            </a:r>
            <a:r>
              <a:rPr lang="zh-CN" altLang="en-US" sz="2300" dirty="0">
                <a:solidFill>
                  <a:srgbClr val="FF0000"/>
                </a:solidFill>
                <a:latin typeface="Times New Roman" panose="02020503050405090304" pitchFamily="18" charset="0"/>
              </a:rPr>
              <a:t>且</a:t>
            </a:r>
            <a:r>
              <a:rPr lang="en-US" altLang="zh-CN" sz="2300" dirty="0" err="1">
                <a:solidFill>
                  <a:srgbClr val="FF0000"/>
                </a:solidFill>
                <a:latin typeface="Times New Roman" panose="02020503050405090304" pitchFamily="18" charset="0"/>
              </a:rPr>
              <a:t>ht</a:t>
            </a:r>
            <a:r>
              <a:rPr lang="en-US" altLang="zh-CN" sz="2300" dirty="0">
                <a:solidFill>
                  <a:srgbClr val="FF0000"/>
                </a:solidFill>
                <a:latin typeface="Times New Roman" panose="02020503050405090304" pitchFamily="18" charset="0"/>
              </a:rPr>
              <a:t>[b]==k</a:t>
            </a:r>
            <a:r>
              <a:rPr lang="zh-CN" altLang="en-US" sz="2300" dirty="0">
                <a:solidFill>
                  <a:srgbClr val="FF0000"/>
                </a:solidFill>
                <a:latin typeface="Times New Roman" panose="02020503050405090304" pitchFamily="18" charset="0"/>
              </a:rPr>
              <a:t>；（搜索）</a:t>
            </a:r>
            <a:endParaRPr lang="en-US" altLang="zh-CN" sz="2300" dirty="0">
              <a:solidFill>
                <a:srgbClr val="FF0000"/>
              </a:solidFill>
              <a:latin typeface="Times New Roman" panose="02020503050405090304" pitchFamily="18" charset="0"/>
            </a:endParaRPr>
          </a:p>
          <a:p>
            <a:pPr lvl="1" eaLnBrk="1" hangingPunct="1"/>
            <a:r>
              <a:rPr lang="en-US" altLang="zh-CN" sz="2300" dirty="0">
                <a:solidFill>
                  <a:srgbClr val="FF0000"/>
                </a:solidFill>
                <a:latin typeface="Times New Roman" panose="02020503050405090304" pitchFamily="18" charset="0"/>
              </a:rPr>
              <a:t>2)</a:t>
            </a:r>
            <a:r>
              <a:rPr lang="zh-CN" altLang="en-US" sz="2300" dirty="0">
                <a:solidFill>
                  <a:srgbClr val="FF0000"/>
                </a:solidFill>
                <a:latin typeface="Times New Roman" panose="02020503050405090304" pitchFamily="18" charset="0"/>
              </a:rPr>
              <a:t>表中没有关键字值为</a:t>
            </a:r>
            <a:r>
              <a:rPr lang="en-US" altLang="zh-CN" sz="2300" dirty="0">
                <a:solidFill>
                  <a:srgbClr val="FF0000"/>
                </a:solidFill>
                <a:latin typeface="Times New Roman" panose="02020503050405090304" pitchFamily="18" charset="0"/>
              </a:rPr>
              <a:t>k</a:t>
            </a:r>
            <a:r>
              <a:rPr lang="zh-CN" altLang="en-US" sz="2300" dirty="0">
                <a:solidFill>
                  <a:srgbClr val="FF0000"/>
                </a:solidFill>
                <a:latin typeface="Times New Roman" panose="02020503050405090304" pitchFamily="18" charset="0"/>
              </a:rPr>
              <a:t>的元素，</a:t>
            </a:r>
            <a:r>
              <a:rPr lang="en-US" altLang="zh-CN" sz="2300" dirty="0">
                <a:solidFill>
                  <a:srgbClr val="FF0000"/>
                </a:solidFill>
                <a:latin typeface="Times New Roman" panose="02020503050405090304" pitchFamily="18" charset="0"/>
              </a:rPr>
              <a:t>empty[b]==true</a:t>
            </a:r>
            <a:r>
              <a:rPr lang="zh-CN" altLang="en-US" sz="2300" dirty="0">
                <a:solidFill>
                  <a:srgbClr val="FF0000"/>
                </a:solidFill>
                <a:latin typeface="Times New Roman" panose="02020503050405090304" pitchFamily="18" charset="0"/>
              </a:rPr>
              <a:t>，可把关键字值为</a:t>
            </a:r>
            <a:r>
              <a:rPr lang="en-US" altLang="zh-CN" sz="2300" dirty="0">
                <a:solidFill>
                  <a:srgbClr val="FF0000"/>
                </a:solidFill>
                <a:latin typeface="Times New Roman" panose="02020503050405090304" pitchFamily="18" charset="0"/>
              </a:rPr>
              <a:t>k</a:t>
            </a:r>
            <a:r>
              <a:rPr lang="zh-CN" altLang="en-US" sz="2300" dirty="0">
                <a:solidFill>
                  <a:srgbClr val="FF0000"/>
                </a:solidFill>
                <a:latin typeface="Times New Roman" panose="02020503050405090304" pitchFamily="18" charset="0"/>
              </a:rPr>
              <a:t>的元素插入到</a:t>
            </a:r>
            <a:r>
              <a:rPr lang="en-US" altLang="zh-CN" sz="2300" dirty="0">
                <a:solidFill>
                  <a:srgbClr val="FF0000"/>
                </a:solidFill>
                <a:latin typeface="Times New Roman" panose="02020503050405090304" pitchFamily="18" charset="0"/>
              </a:rPr>
              <a:t>b</a:t>
            </a:r>
            <a:r>
              <a:rPr lang="zh-CN" altLang="en-US" sz="2300" dirty="0">
                <a:solidFill>
                  <a:srgbClr val="FF0000"/>
                </a:solidFill>
                <a:latin typeface="Times New Roman" panose="02020503050405090304" pitchFamily="18" charset="0"/>
              </a:rPr>
              <a:t>号桶中；</a:t>
            </a:r>
            <a:endParaRPr lang="zh-CN" altLang="en-US" sz="2300" dirty="0">
              <a:solidFill>
                <a:srgbClr val="FF0000"/>
              </a:solidFill>
              <a:latin typeface="Times New Roman" panose="02020503050405090304" pitchFamily="18" charset="0"/>
            </a:endParaRPr>
          </a:p>
          <a:p>
            <a:pPr lvl="1" eaLnBrk="1" hangingPunct="1"/>
            <a:r>
              <a:rPr lang="en-US" altLang="zh-CN" sz="2300" dirty="0">
                <a:solidFill>
                  <a:srgbClr val="FF0000"/>
                </a:solidFill>
                <a:latin typeface="Times New Roman" panose="02020503050405090304" pitchFamily="18" charset="0"/>
              </a:rPr>
              <a:t>3)</a:t>
            </a:r>
            <a:r>
              <a:rPr lang="zh-CN" altLang="en-US" sz="2300" dirty="0">
                <a:solidFill>
                  <a:srgbClr val="FF0000"/>
                </a:solidFill>
                <a:latin typeface="Times New Roman" panose="02020503050405090304" pitchFamily="18" charset="0"/>
              </a:rPr>
              <a:t>表中没有关键字值为</a:t>
            </a:r>
            <a:r>
              <a:rPr lang="en-US" altLang="zh-CN" sz="2300" dirty="0">
                <a:solidFill>
                  <a:srgbClr val="FF0000"/>
                </a:solidFill>
                <a:latin typeface="Times New Roman" panose="02020503050405090304" pitchFamily="18" charset="0"/>
              </a:rPr>
              <a:t>k</a:t>
            </a:r>
            <a:r>
              <a:rPr lang="zh-CN" altLang="en-US" sz="2300" dirty="0">
                <a:solidFill>
                  <a:srgbClr val="FF0000"/>
                </a:solidFill>
                <a:latin typeface="Times New Roman" panose="02020503050405090304" pitchFamily="18" charset="0"/>
              </a:rPr>
              <a:t>的元素，</a:t>
            </a:r>
            <a:r>
              <a:rPr lang="en-US" altLang="zh-CN" sz="2300" dirty="0">
                <a:solidFill>
                  <a:srgbClr val="FF0000"/>
                </a:solidFill>
                <a:latin typeface="Times New Roman" panose="02020503050405090304" pitchFamily="18" charset="0"/>
              </a:rPr>
              <a:t>empty[b]==false</a:t>
            </a:r>
            <a:r>
              <a:rPr lang="zh-CN" altLang="en-US" sz="2300" dirty="0">
                <a:solidFill>
                  <a:srgbClr val="FF0000"/>
                </a:solidFill>
                <a:latin typeface="Times New Roman" panose="02020503050405090304" pitchFamily="18" charset="0"/>
              </a:rPr>
              <a:t>，</a:t>
            </a:r>
            <a:r>
              <a:rPr lang="en-US" altLang="zh-CN" sz="2300" dirty="0" err="1">
                <a:solidFill>
                  <a:srgbClr val="FF0000"/>
                </a:solidFill>
                <a:latin typeface="Times New Roman" panose="02020503050405090304" pitchFamily="18" charset="0"/>
              </a:rPr>
              <a:t>ht</a:t>
            </a:r>
            <a:r>
              <a:rPr lang="en-US" altLang="zh-CN" sz="2300" dirty="0">
                <a:solidFill>
                  <a:srgbClr val="FF0000"/>
                </a:solidFill>
                <a:latin typeface="Times New Roman" panose="02020503050405090304" pitchFamily="18" charset="0"/>
              </a:rPr>
              <a:t>[b]</a:t>
            </a:r>
            <a:r>
              <a:rPr lang="zh-CN" altLang="en-US" sz="2300" dirty="0">
                <a:solidFill>
                  <a:srgbClr val="FF0000"/>
                </a:solidFill>
                <a:latin typeface="Times New Roman" panose="02020503050405090304" pitchFamily="18" charset="0"/>
              </a:rPr>
              <a:t>的关键字值不等于</a:t>
            </a:r>
            <a:r>
              <a:rPr lang="en-US" altLang="zh-CN" sz="2300" dirty="0">
                <a:solidFill>
                  <a:srgbClr val="FF0000"/>
                </a:solidFill>
                <a:latin typeface="Times New Roman" panose="02020503050405090304" pitchFamily="18" charset="0"/>
              </a:rPr>
              <a:t>k</a:t>
            </a:r>
            <a:r>
              <a:rPr lang="zh-CN" altLang="en-US" sz="2300" dirty="0">
                <a:solidFill>
                  <a:srgbClr val="FF0000"/>
                </a:solidFill>
                <a:latin typeface="Times New Roman" panose="02020503050405090304" pitchFamily="18" charset="0"/>
              </a:rPr>
              <a:t>，且表已满。</a:t>
            </a:r>
            <a:endParaRPr lang="zh-CN" altLang="en-US" sz="2300" dirty="0">
              <a:solidFill>
                <a:srgbClr val="FF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2563"/>
                                        </p:tgtEl>
                                        <p:attrNameLst>
                                          <p:attrName>style.visibility</p:attrName>
                                        </p:attrNameLst>
                                      </p:cBhvr>
                                      <p:to>
                                        <p:strVal val="visible"/>
                                      </p:to>
                                    </p:set>
                                    <p:anim calcmode="lin" valueType="num">
                                      <p:cBhvr additive="base">
                                        <p:cTn id="7" dur="500" fill="hold"/>
                                        <p:tgtEl>
                                          <p:spTgt spid="962563"/>
                                        </p:tgtEl>
                                        <p:attrNameLst>
                                          <p:attrName>ppt_x</p:attrName>
                                        </p:attrNameLst>
                                      </p:cBhvr>
                                      <p:tavLst>
                                        <p:tav tm="0">
                                          <p:val>
                                            <p:strVal val="#ppt_x"/>
                                          </p:val>
                                        </p:tav>
                                        <p:tav tm="100000">
                                          <p:val>
                                            <p:strVal val="#ppt_x"/>
                                          </p:val>
                                        </p:tav>
                                      </p:tavLst>
                                    </p:anim>
                                    <p:anim calcmode="lin" valueType="num">
                                      <p:cBhvr additive="base">
                                        <p:cTn id="8" dur="500" fill="hold"/>
                                        <p:tgtEl>
                                          <p:spTgt spid="962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63"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EF008D4F-87D4-447B-A0BD-B5D7AA64B7A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09615B8A-CEB7-472D-8AB9-1E8F7A80AF35}" type="datetime7">
              <a:rPr kumimoji="1" lang="zh-CN" altLang="en-US" sz="1200">
                <a:latin typeface="+mn-ea"/>
              </a:rPr>
            </a:fld>
            <a:endParaRPr kumimoji="1" lang="en-US" altLang="zh-CN" sz="1200">
              <a:latin typeface="+mn-ea"/>
            </a:endParaRPr>
          </a:p>
        </p:txBody>
      </p:sp>
      <p:sp>
        <p:nvSpPr>
          <p:cNvPr id="72708" name="Rectangle 2"/>
          <p:cNvSpPr>
            <a:spLocks noGrp="1" noChangeArrowheads="1"/>
          </p:cNvSpPr>
          <p:nvPr>
            <p:ph type="title" idx="4294967295"/>
          </p:nvPr>
        </p:nvSpPr>
        <p:spPr>
          <a:xfrm>
            <a:off x="1171575" y="714375"/>
            <a:ext cx="7459663" cy="688975"/>
          </a:xfrm>
        </p:spPr>
        <p:txBody>
          <a:bodyPr anchor="b"/>
          <a:lstStyle/>
          <a:p>
            <a:pPr eaLnBrk="1" hangingPunct="1"/>
            <a:r>
              <a:rPr lang="en-US" altLang="zh-CN"/>
              <a:t>7.4.2  </a:t>
            </a:r>
            <a:r>
              <a:rPr lang="zh-CN" altLang="en-US"/>
              <a:t>线性开型寻址散列</a:t>
            </a:r>
            <a:endParaRPr lang="zh-CN" altLang="en-US"/>
          </a:p>
        </p:txBody>
      </p:sp>
      <p:sp>
        <p:nvSpPr>
          <p:cNvPr id="72709" name="Rectangle 3"/>
          <p:cNvSpPr>
            <a:spLocks noGrp="1" noChangeArrowheads="1"/>
          </p:cNvSpPr>
          <p:nvPr>
            <p:ph type="body" idx="4294967295"/>
          </p:nvPr>
        </p:nvSpPr>
        <p:spPr>
          <a:xfrm>
            <a:off x="323850" y="188913"/>
            <a:ext cx="8569325" cy="6480175"/>
          </a:xfrm>
          <a:solidFill>
            <a:srgbClr val="CCECFF"/>
          </a:solidFill>
        </p:spPr>
        <p:txBody>
          <a:bodyPr/>
          <a:lstStyle/>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template&lt;class E, class K&gt;</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err="1">
                <a:latin typeface="Times New Roman" panose="02020503050405090304" pitchFamily="18" charset="0"/>
              </a:rPr>
              <a:t>int</a:t>
            </a:r>
            <a:r>
              <a:rPr lang="en-US" altLang="en-US" sz="2000" dirty="0">
                <a:latin typeface="Times New Roman" panose="02020503050405090304" pitchFamily="18" charset="0"/>
              </a:rPr>
              <a:t> </a:t>
            </a:r>
            <a:r>
              <a:rPr lang="en-US" altLang="en-US" sz="2000" dirty="0" err="1">
                <a:latin typeface="Times New Roman" panose="02020503050405090304" pitchFamily="18" charset="0"/>
              </a:rPr>
              <a:t>HashTable</a:t>
            </a:r>
            <a:r>
              <a:rPr lang="en-US" altLang="en-US" sz="2000" dirty="0">
                <a:latin typeface="Times New Roman" panose="02020503050405090304" pitchFamily="18" charset="0"/>
              </a:rPr>
              <a:t>&lt;E,K&gt;::</a:t>
            </a:r>
            <a:r>
              <a:rPr lang="en-US" altLang="en-US" sz="2000" dirty="0" err="1">
                <a:solidFill>
                  <a:schemeClr val="hlink"/>
                </a:solidFill>
                <a:latin typeface="Times New Roman" panose="02020503050405090304" pitchFamily="18" charset="0"/>
              </a:rPr>
              <a:t>hSearch</a:t>
            </a:r>
            <a:r>
              <a:rPr lang="en-US" altLang="en-US" sz="2000" dirty="0">
                <a:latin typeface="Times New Roman" panose="02020503050405090304" pitchFamily="18" charset="0"/>
              </a:rPr>
              <a:t>(</a:t>
            </a:r>
            <a:r>
              <a:rPr lang="en-US" altLang="en-US" sz="2000" dirty="0" err="1">
                <a:latin typeface="Times New Roman" panose="02020503050405090304" pitchFamily="18" charset="0"/>
              </a:rPr>
              <a:t>const</a:t>
            </a:r>
            <a:r>
              <a:rPr lang="en-US" altLang="en-US" sz="2000" dirty="0">
                <a:latin typeface="Times New Roman" panose="02020503050405090304" pitchFamily="18" charset="0"/>
              </a:rPr>
              <a:t> K&amp; k) </a:t>
            </a:r>
            <a:r>
              <a:rPr lang="en-US" altLang="en-US" sz="2000" dirty="0" err="1">
                <a:latin typeface="Times New Roman" panose="02020503050405090304" pitchFamily="18" charset="0"/>
              </a:rPr>
              <a:t>const</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rPr>
              <a:t>{ // </a:t>
            </a:r>
            <a:r>
              <a:rPr lang="zh-CN" altLang="en-US" sz="2000" dirty="0">
                <a:latin typeface="Times New Roman" panose="02020503050405090304" pitchFamily="18" charset="0"/>
              </a:rPr>
              <a:t>查找一个开地址表如果存在，则返回</a:t>
            </a:r>
            <a:r>
              <a:rPr lang="en-US" altLang="zh-CN" sz="2000" dirty="0">
                <a:latin typeface="Times New Roman" panose="02020503050405090304" pitchFamily="18" charset="0"/>
              </a:rPr>
              <a:t>k</a:t>
            </a:r>
            <a:r>
              <a:rPr lang="zh-CN" altLang="en-US" sz="2000" dirty="0">
                <a:latin typeface="Times New Roman" panose="02020503050405090304" pitchFamily="18" charset="0"/>
              </a:rPr>
              <a:t>的位置</a:t>
            </a:r>
            <a:endParaRPr lang="zh-CN"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rPr>
              <a:t>   // </a:t>
            </a:r>
            <a:r>
              <a:rPr lang="zh-CN" altLang="en-US" sz="2000" dirty="0">
                <a:latin typeface="Times New Roman" panose="02020503050405090304" pitchFamily="18" charset="0"/>
              </a:rPr>
              <a:t>否则返回插入点（如果有足够空间）</a:t>
            </a:r>
            <a:r>
              <a:rPr lang="en-US" altLang="en-US" sz="2000" dirty="0">
                <a:latin typeface="Times New Roman" panose="02020503050405090304" pitchFamily="18" charset="0"/>
              </a:rPr>
              <a:t>  </a:t>
            </a:r>
            <a:endParaRPr lang="en-US" altLang="zh-CN"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dirty="0">
                <a:latin typeface="Times New Roman" panose="02020503050405090304" pitchFamily="18" charset="0"/>
              </a:rPr>
              <a:t>   </a:t>
            </a:r>
            <a:r>
              <a:rPr lang="en-US" altLang="en-US" sz="2000" dirty="0" err="1">
                <a:latin typeface="Times New Roman" panose="02020503050405090304" pitchFamily="18" charset="0"/>
              </a:rPr>
              <a:t>int</a:t>
            </a:r>
            <a:r>
              <a:rPr lang="en-US" altLang="en-US" sz="2000" dirty="0">
                <a:latin typeface="Times New Roman" panose="02020503050405090304" pitchFamily="18" charset="0"/>
              </a:rPr>
              <a:t> i = k % D; </a:t>
            </a:r>
            <a:r>
              <a:rPr lang="en-US" altLang="zh-CN" sz="2000" dirty="0">
                <a:latin typeface="Times New Roman" panose="02020503050405090304" pitchFamily="18" charset="0"/>
              </a:rPr>
              <a:t>		</a:t>
            </a:r>
            <a:r>
              <a:rPr lang="en-US" altLang="en-US" sz="2000" dirty="0">
                <a:latin typeface="Times New Roman" panose="02020503050405090304" pitchFamily="18" charset="0"/>
              </a:rPr>
              <a:t>// home bucket</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   </a:t>
            </a:r>
            <a:r>
              <a:rPr lang="en-US" altLang="en-US" sz="2000" dirty="0" err="1">
                <a:latin typeface="Times New Roman" panose="02020503050405090304" pitchFamily="18" charset="0"/>
              </a:rPr>
              <a:t>int</a:t>
            </a:r>
            <a:r>
              <a:rPr lang="en-US" altLang="en-US" sz="2000" dirty="0">
                <a:latin typeface="Times New Roman" panose="02020503050405090304" pitchFamily="18" charset="0"/>
              </a:rPr>
              <a:t> j = i;     </a:t>
            </a:r>
            <a:r>
              <a:rPr lang="en-US" altLang="zh-CN" sz="2000" dirty="0">
                <a:latin typeface="Times New Roman" panose="02020503050405090304" pitchFamily="18" charset="0"/>
              </a:rPr>
              <a:t>		</a:t>
            </a:r>
            <a:r>
              <a:rPr lang="en-US" altLang="en-US" sz="2000" dirty="0">
                <a:latin typeface="Times New Roman" panose="02020503050405090304" pitchFamily="18" charset="0"/>
              </a:rPr>
              <a:t>// start at home bucket</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   do {</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      if (</a:t>
            </a:r>
            <a:r>
              <a:rPr lang="en-US" altLang="en-US" sz="2000" dirty="0">
                <a:solidFill>
                  <a:srgbClr val="FF0000"/>
                </a:solidFill>
                <a:latin typeface="Times New Roman" panose="02020503050405090304" pitchFamily="18" charset="0"/>
              </a:rPr>
              <a:t>empty[j] || </a:t>
            </a:r>
            <a:r>
              <a:rPr lang="en-US" altLang="en-US" sz="2000" dirty="0" err="1">
                <a:solidFill>
                  <a:srgbClr val="FF0000"/>
                </a:solidFill>
                <a:latin typeface="Times New Roman" panose="02020503050405090304" pitchFamily="18" charset="0"/>
              </a:rPr>
              <a:t>ht</a:t>
            </a:r>
            <a:r>
              <a:rPr lang="en-US" altLang="en-US" sz="2000" dirty="0">
                <a:solidFill>
                  <a:srgbClr val="FF0000"/>
                </a:solidFill>
                <a:latin typeface="Times New Roman" panose="02020503050405090304" pitchFamily="18" charset="0"/>
              </a:rPr>
              <a:t>[j] == k</a:t>
            </a:r>
            <a:r>
              <a:rPr lang="en-US" altLang="en-US" sz="2000" dirty="0">
                <a:latin typeface="Times New Roman" panose="02020503050405090304" pitchFamily="18" charset="0"/>
              </a:rPr>
              <a:t>) </a:t>
            </a:r>
            <a:r>
              <a:rPr lang="en-US" altLang="en-US" sz="2000" dirty="0">
                <a:solidFill>
                  <a:schemeClr val="hlink"/>
                </a:solidFill>
                <a:latin typeface="Times New Roman" panose="02020503050405090304" pitchFamily="18" charset="0"/>
              </a:rPr>
              <a:t>return j</a:t>
            </a:r>
            <a:r>
              <a:rPr lang="en-US" altLang="en-US" sz="2000" dirty="0">
                <a:latin typeface="Times New Roman" panose="02020503050405090304" pitchFamily="18" charset="0"/>
              </a:rPr>
              <a:t>;</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      j = (j + 1) % D;  </a:t>
            </a:r>
            <a:r>
              <a:rPr lang="en-US" altLang="zh-CN" sz="2000" dirty="0">
                <a:latin typeface="Times New Roman" panose="02020503050405090304" pitchFamily="18" charset="0"/>
              </a:rPr>
              <a:t>	</a:t>
            </a:r>
            <a:r>
              <a:rPr lang="en-US" altLang="en-US" sz="2000" dirty="0">
                <a:latin typeface="Times New Roman" panose="02020503050405090304" pitchFamily="18" charset="0"/>
              </a:rPr>
              <a:t>// next bucket</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   } while (j != i); </a:t>
            </a:r>
            <a:r>
              <a:rPr lang="en-US" altLang="zh-CN" sz="2000" dirty="0">
                <a:latin typeface="Times New Roman" panose="02020503050405090304" pitchFamily="18" charset="0"/>
              </a:rPr>
              <a:t>		</a:t>
            </a:r>
            <a:r>
              <a:rPr lang="en-US" altLang="en-US" sz="2000" dirty="0">
                <a:latin typeface="Times New Roman" panose="02020503050405090304" pitchFamily="18" charset="0"/>
              </a:rPr>
              <a:t>// returned to home?</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   </a:t>
            </a:r>
            <a:r>
              <a:rPr lang="en-US" altLang="en-US" sz="2000" dirty="0">
                <a:solidFill>
                  <a:schemeClr val="hlink"/>
                </a:solidFill>
                <a:latin typeface="Times New Roman" panose="02020503050405090304" pitchFamily="18" charset="0"/>
              </a:rPr>
              <a:t>return j</a:t>
            </a:r>
            <a:r>
              <a:rPr lang="en-US" altLang="en-US" sz="2000" dirty="0">
                <a:latin typeface="Times New Roman" panose="02020503050405090304" pitchFamily="18" charset="0"/>
              </a:rPr>
              <a:t>;  </a:t>
            </a:r>
            <a:r>
              <a:rPr lang="en-US" altLang="zh-CN" sz="2000" dirty="0">
                <a:latin typeface="Times New Roman" panose="02020503050405090304" pitchFamily="18" charset="0"/>
              </a:rPr>
              <a:t>			</a:t>
            </a:r>
            <a:r>
              <a:rPr lang="en-US" altLang="en-US" sz="2000" dirty="0">
                <a:latin typeface="Times New Roman" panose="02020503050405090304" pitchFamily="18" charset="0"/>
              </a:rPr>
              <a:t>// table full</a:t>
            </a:r>
            <a:endParaRPr lang="en-US" altLang="en-US" sz="2000" dirty="0">
              <a:latin typeface="Times New Roman" panose="02020503050405090304" pitchFamily="18" charset="0"/>
            </a:endParaRPr>
          </a:p>
          <a:p>
            <a:pPr eaLnBrk="1" hangingPunct="1">
              <a:lnSpc>
                <a:spcPct val="90000"/>
              </a:lnSpc>
              <a:buFont typeface="Wingdings" panose="05000000000000000000" pitchFamily="2" charset="2"/>
              <a:buNone/>
            </a:pPr>
            <a:r>
              <a:rPr lang="en-US" altLang="en-US" sz="2000" dirty="0">
                <a:latin typeface="Times New Roman" panose="02020503050405090304" pitchFamily="18" charset="0"/>
              </a:rPr>
              <a:t>}</a:t>
            </a:r>
            <a:endParaRPr lang="en-US" altLang="zh-CN"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template&lt;class E, class K&gt;</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err="1">
                <a:latin typeface="Times New Roman" panose="02020503050405090304" pitchFamily="18" charset="0"/>
              </a:rPr>
              <a:t>bool</a:t>
            </a:r>
            <a:r>
              <a:rPr lang="en-US" altLang="en-US" sz="2000" dirty="0">
                <a:latin typeface="Times New Roman" panose="02020503050405090304" pitchFamily="18" charset="0"/>
              </a:rPr>
              <a:t> </a:t>
            </a:r>
            <a:r>
              <a:rPr lang="en-US" altLang="en-US" sz="2000" dirty="0" err="1">
                <a:latin typeface="Times New Roman" panose="02020503050405090304" pitchFamily="18" charset="0"/>
              </a:rPr>
              <a:t>HashTable</a:t>
            </a:r>
            <a:r>
              <a:rPr lang="en-US" altLang="en-US" sz="2000" dirty="0">
                <a:latin typeface="Times New Roman" panose="02020503050405090304" pitchFamily="18" charset="0"/>
              </a:rPr>
              <a:t>&lt;E,K&gt;::</a:t>
            </a:r>
            <a:r>
              <a:rPr lang="en-US" altLang="en-US" sz="2000" dirty="0">
                <a:solidFill>
                  <a:schemeClr val="hlink"/>
                </a:solidFill>
                <a:latin typeface="Times New Roman" panose="02020503050405090304" pitchFamily="18" charset="0"/>
              </a:rPr>
              <a:t>Search</a:t>
            </a:r>
            <a:r>
              <a:rPr lang="en-US" altLang="en-US" sz="2000" dirty="0">
                <a:latin typeface="Times New Roman" panose="02020503050405090304" pitchFamily="18" charset="0"/>
              </a:rPr>
              <a:t>(</a:t>
            </a:r>
            <a:r>
              <a:rPr lang="en-US" altLang="en-US" sz="2000" dirty="0" err="1">
                <a:latin typeface="Times New Roman" panose="02020503050405090304" pitchFamily="18" charset="0"/>
              </a:rPr>
              <a:t>const</a:t>
            </a:r>
            <a:r>
              <a:rPr lang="en-US" altLang="en-US" sz="2000" dirty="0">
                <a:latin typeface="Times New Roman" panose="02020503050405090304" pitchFamily="18" charset="0"/>
              </a:rPr>
              <a:t> K&amp; k, E&amp; e) </a:t>
            </a:r>
            <a:r>
              <a:rPr lang="en-US" altLang="en-US" sz="2000" dirty="0" err="1">
                <a:latin typeface="Times New Roman" panose="02020503050405090304" pitchFamily="18" charset="0"/>
              </a:rPr>
              <a:t>const</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a:t>
            </a:r>
            <a:r>
              <a:rPr lang="en-US" altLang="zh-CN" sz="2000" dirty="0">
                <a:latin typeface="Times New Roman" panose="02020503050405090304" pitchFamily="18" charset="0"/>
              </a:rPr>
              <a:t>// </a:t>
            </a:r>
            <a:r>
              <a:rPr lang="zh-CN" altLang="en-US" sz="2000" dirty="0">
                <a:latin typeface="Times New Roman" panose="02020503050405090304" pitchFamily="18" charset="0"/>
              </a:rPr>
              <a:t>搜索与</a:t>
            </a:r>
            <a:r>
              <a:rPr lang="en-US" altLang="zh-CN" sz="2000" dirty="0">
                <a:latin typeface="Times New Roman" panose="02020503050405090304" pitchFamily="18" charset="0"/>
              </a:rPr>
              <a:t>k</a:t>
            </a:r>
            <a:r>
              <a:rPr lang="zh-CN" altLang="en-US" sz="2000" dirty="0">
                <a:latin typeface="Times New Roman" panose="02020503050405090304" pitchFamily="18" charset="0"/>
              </a:rPr>
              <a:t>匹配的元素并放入</a:t>
            </a:r>
            <a:r>
              <a:rPr lang="en-US" altLang="zh-CN" sz="2000" dirty="0">
                <a:latin typeface="Times New Roman" panose="02020503050405090304" pitchFamily="18" charset="0"/>
              </a:rPr>
              <a:t>e</a:t>
            </a:r>
            <a:r>
              <a:rPr lang="en-US" altLang="en-US" sz="2000" dirty="0">
                <a:latin typeface="Times New Roman" panose="02020503050405090304" pitchFamily="18" charset="0"/>
              </a:rPr>
              <a:t>.</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   </a:t>
            </a:r>
            <a:r>
              <a:rPr lang="en-US" altLang="en-US" sz="2000" dirty="0" err="1">
                <a:latin typeface="Times New Roman" panose="02020503050405090304" pitchFamily="18" charset="0"/>
              </a:rPr>
              <a:t>int</a:t>
            </a:r>
            <a:r>
              <a:rPr lang="en-US" altLang="en-US" sz="2000" dirty="0">
                <a:latin typeface="Times New Roman" panose="02020503050405090304" pitchFamily="18" charset="0"/>
              </a:rPr>
              <a:t> b = </a:t>
            </a:r>
            <a:r>
              <a:rPr lang="en-US" altLang="en-US" sz="2000" dirty="0" err="1">
                <a:solidFill>
                  <a:schemeClr val="hlink"/>
                </a:solidFill>
                <a:latin typeface="Times New Roman" panose="02020503050405090304" pitchFamily="18" charset="0"/>
              </a:rPr>
              <a:t>hSearch</a:t>
            </a:r>
            <a:r>
              <a:rPr lang="en-US" altLang="en-US" sz="2000" dirty="0">
                <a:solidFill>
                  <a:schemeClr val="hlink"/>
                </a:solidFill>
                <a:latin typeface="Times New Roman" panose="02020503050405090304" pitchFamily="18" charset="0"/>
              </a:rPr>
              <a:t>(k)</a:t>
            </a:r>
            <a:r>
              <a:rPr lang="en-US" altLang="zh-CN" sz="2000" dirty="0">
                <a:latin typeface="Times New Roman" panose="02020503050405090304" pitchFamily="18" charset="0"/>
              </a:rPr>
              <a:t> </a:t>
            </a:r>
            <a:r>
              <a:rPr lang="en-US" altLang="en-US" sz="2000" dirty="0">
                <a:latin typeface="Times New Roman" panose="02020503050405090304" pitchFamily="18" charset="0"/>
              </a:rPr>
              <a:t>;</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   if (</a:t>
            </a:r>
            <a:r>
              <a:rPr lang="en-US" altLang="zh-CN" sz="2000" dirty="0">
                <a:latin typeface="Times New Roman" panose="02020503050405090304" pitchFamily="18" charset="0"/>
              </a:rPr>
              <a:t> </a:t>
            </a:r>
            <a:r>
              <a:rPr lang="en-US" altLang="en-US" sz="2000" dirty="0">
                <a:solidFill>
                  <a:srgbClr val="FF0000"/>
                </a:solidFill>
                <a:latin typeface="Times New Roman" panose="02020503050405090304" pitchFamily="18" charset="0"/>
              </a:rPr>
              <a:t>empty[b] || </a:t>
            </a:r>
            <a:r>
              <a:rPr lang="en-US" altLang="en-US" sz="2000" dirty="0" err="1">
                <a:solidFill>
                  <a:srgbClr val="FF0000"/>
                </a:solidFill>
                <a:latin typeface="Times New Roman" panose="02020503050405090304" pitchFamily="18" charset="0"/>
              </a:rPr>
              <a:t>ht</a:t>
            </a:r>
            <a:r>
              <a:rPr lang="en-US" altLang="en-US" sz="2000" dirty="0">
                <a:solidFill>
                  <a:srgbClr val="FF0000"/>
                </a:solidFill>
                <a:latin typeface="Times New Roman" panose="02020503050405090304" pitchFamily="18" charset="0"/>
              </a:rPr>
              <a:t>[b] != k</a:t>
            </a:r>
            <a:r>
              <a:rPr lang="en-US" altLang="en-US" sz="2000" dirty="0">
                <a:latin typeface="Times New Roman" panose="02020503050405090304" pitchFamily="18" charset="0"/>
              </a:rPr>
              <a:t>) return false;</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   e = </a:t>
            </a:r>
            <a:r>
              <a:rPr lang="en-US" altLang="en-US" sz="2000" dirty="0" err="1">
                <a:latin typeface="Times New Roman" panose="02020503050405090304" pitchFamily="18" charset="0"/>
              </a:rPr>
              <a:t>ht</a:t>
            </a:r>
            <a:r>
              <a:rPr lang="en-US" altLang="en-US" sz="2000" dirty="0">
                <a:latin typeface="Times New Roman" panose="02020503050405090304" pitchFamily="18" charset="0"/>
              </a:rPr>
              <a:t>[b];</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   return true;</a:t>
            </a:r>
            <a:endParaRPr lang="en-US" altLang="en-US" sz="2000" dirty="0">
              <a:latin typeface="Times New Roman" panose="02020503050405090304" pitchFamily="18" charset="0"/>
            </a:endParaRPr>
          </a:p>
          <a:p>
            <a:pPr eaLnBrk="1" hangingPunct="1">
              <a:lnSpc>
                <a:spcPct val="80000"/>
              </a:lnSpc>
              <a:buFont typeface="Wingdings" panose="05000000000000000000" pitchFamily="2" charset="2"/>
              <a:buNone/>
            </a:pPr>
            <a:r>
              <a:rPr lang="en-US" altLang="en-US" sz="2000" dirty="0">
                <a:latin typeface="Times New Roman" panose="02020503050405090304" pitchFamily="18" charset="0"/>
              </a:rPr>
              <a:t>}</a:t>
            </a:r>
            <a:r>
              <a:rPr lang="en-US" altLang="zh-CN" sz="2000" dirty="0">
                <a:latin typeface="Times New Roman" panose="02020503050405090304" pitchFamily="18" charset="0"/>
              </a:rPr>
              <a:t> // </a:t>
            </a:r>
            <a:r>
              <a:rPr lang="zh-CN" altLang="en-US" sz="2000" dirty="0">
                <a:latin typeface="Times New Roman" panose="02020503050405090304" pitchFamily="18" charset="0"/>
              </a:rPr>
              <a:t>程序</a:t>
            </a:r>
            <a:r>
              <a:rPr lang="en-US" altLang="zh-CN" sz="2000" dirty="0">
                <a:latin typeface="Times New Roman" panose="02020503050405090304" pitchFamily="18" charset="0"/>
              </a:rPr>
              <a:t>7-13</a:t>
            </a:r>
            <a:r>
              <a:rPr lang="zh-CN" altLang="en-US" sz="2000" dirty="0">
                <a:latin typeface="Times New Roman" panose="02020503050405090304" pitchFamily="18" charset="0"/>
              </a:rPr>
              <a:t>查询函数</a:t>
            </a:r>
            <a:endParaRPr lang="zh-CN" altLang="en-US" sz="2000" dirty="0">
              <a:latin typeface="Times New Roman" panose="02020503050405090304" pitchFamily="18" charset="0"/>
            </a:endParaRPr>
          </a:p>
        </p:txBody>
      </p:sp>
      <p:graphicFrame>
        <p:nvGraphicFramePr>
          <p:cNvPr id="2" name="表格 1"/>
          <p:cNvGraphicFramePr>
            <a:graphicFrameLocks noGrp="1"/>
          </p:cNvGraphicFramePr>
          <p:nvPr/>
        </p:nvGraphicFramePr>
        <p:xfrm>
          <a:off x="5076056" y="836712"/>
          <a:ext cx="3960438" cy="1854200"/>
        </p:xfrm>
        <a:graphic>
          <a:graphicData uri="http://schemas.openxmlformats.org/drawingml/2006/table">
            <a:tbl>
              <a:tblPr firstRow="1" bandRow="1">
                <a:tableStyleId>{5C22544A-7EE6-4342-B048-85BDC9FD1C3A}</a:tableStyleId>
              </a:tblPr>
              <a:tblGrid>
                <a:gridCol w="1152128"/>
                <a:gridCol w="1290143"/>
                <a:gridCol w="1518167"/>
              </a:tblGrid>
              <a:tr h="370840">
                <a:tc>
                  <a:txBody>
                    <a:bodyPr/>
                    <a:lstStyle/>
                    <a:p>
                      <a:r>
                        <a:rPr lang="en-US" altLang="zh-CN" dirty="0">
                          <a:solidFill>
                            <a:srgbClr val="FF0000"/>
                          </a:solidFill>
                        </a:rPr>
                        <a:t>empty[j]</a:t>
                      </a:r>
                      <a:endParaRPr lang="zh-CN" altLang="en-US" dirty="0">
                        <a:solidFill>
                          <a:srgbClr val="FF0000"/>
                        </a:solidFill>
                      </a:endParaRPr>
                    </a:p>
                  </a:txBody>
                  <a:tcPr/>
                </a:tc>
                <a:tc>
                  <a:txBody>
                    <a:bodyPr/>
                    <a:lstStyle/>
                    <a:p>
                      <a:r>
                        <a:rPr lang="en-US" altLang="zh-CN" dirty="0" err="1">
                          <a:solidFill>
                            <a:srgbClr val="FF0000"/>
                          </a:solidFill>
                        </a:rPr>
                        <a:t>ht</a:t>
                      </a:r>
                      <a:r>
                        <a:rPr lang="en-US" altLang="zh-CN" dirty="0">
                          <a:solidFill>
                            <a:srgbClr val="FF0000"/>
                          </a:solidFill>
                        </a:rPr>
                        <a:t>[j] == k</a:t>
                      </a:r>
                      <a:endParaRPr lang="zh-CN" altLang="en-US" dirty="0">
                        <a:solidFill>
                          <a:srgbClr val="FF0000"/>
                        </a:solidFill>
                      </a:endParaRPr>
                    </a:p>
                  </a:txBody>
                  <a:tcPr/>
                </a:tc>
                <a:tc>
                  <a:txBody>
                    <a:bodyPr/>
                    <a:lstStyle/>
                    <a:p>
                      <a:r>
                        <a:rPr lang="zh-CN" altLang="en-US" dirty="0">
                          <a:solidFill>
                            <a:srgbClr val="FF0000"/>
                          </a:solidFill>
                        </a:rPr>
                        <a:t>对应情况</a:t>
                      </a:r>
                      <a:endParaRPr lang="zh-CN" altLang="en-US" dirty="0">
                        <a:solidFill>
                          <a:srgbClr val="FF0000"/>
                        </a:solidFill>
                      </a:endParaRPr>
                    </a:p>
                  </a:txBody>
                  <a:tcPr/>
                </a:tc>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zh-CN" altLang="en-US" dirty="0"/>
                        <a:t>条件</a:t>
                      </a:r>
                      <a:r>
                        <a:rPr lang="en-US" altLang="zh-CN" dirty="0"/>
                        <a:t>3</a:t>
                      </a:r>
                      <a:r>
                        <a:rPr lang="zh-CN" altLang="en-US" dirty="0"/>
                        <a:t>）</a:t>
                      </a:r>
                      <a:endParaRPr lang="zh-CN" altLang="en-US" dirty="0"/>
                    </a:p>
                  </a:txBody>
                  <a:tcPr/>
                </a:tc>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zh-CN" altLang="en-US" dirty="0"/>
                        <a:t>条件</a:t>
                      </a:r>
                      <a:r>
                        <a:rPr lang="en-US" altLang="zh-CN" dirty="0"/>
                        <a:t>1</a:t>
                      </a:r>
                      <a:r>
                        <a:rPr lang="zh-CN" altLang="en-US" dirty="0"/>
                        <a:t>）搜索</a:t>
                      </a:r>
                      <a:endParaRPr lang="zh-CN" altLang="en-US" dirty="0"/>
                    </a:p>
                  </a:txBody>
                  <a:tcPr/>
                </a:tc>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zh-CN" altLang="en-US" dirty="0"/>
                        <a:t>条件</a:t>
                      </a:r>
                      <a:r>
                        <a:rPr lang="en-US" altLang="zh-CN" dirty="0"/>
                        <a:t>2</a:t>
                      </a:r>
                      <a:r>
                        <a:rPr lang="zh-CN" altLang="en-US" dirty="0"/>
                        <a:t>）</a:t>
                      </a:r>
                      <a:endParaRPr lang="zh-CN" altLang="en-US" dirty="0"/>
                    </a:p>
                  </a:txBody>
                  <a:tcPr/>
                </a:tc>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zh-CN" altLang="en-US" dirty="0"/>
                        <a:t>条件</a:t>
                      </a:r>
                      <a:r>
                        <a:rPr lang="en-US" altLang="zh-CN" dirty="0"/>
                        <a:t>2</a:t>
                      </a:r>
                      <a:r>
                        <a:rPr lang="zh-CN" altLang="en-US" dirty="0"/>
                        <a:t>）</a:t>
                      </a:r>
                      <a:endParaRPr lang="zh-CN" alt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83463A07-D735-443E-B159-3838D4FA2E39}"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E4E1F108-C8FD-430A-8976-846CBD279D86}" type="datetime7">
              <a:rPr kumimoji="1" lang="zh-CN" altLang="en-US" sz="1200">
                <a:latin typeface="+mn-ea"/>
              </a:rPr>
            </a:fld>
            <a:endParaRPr kumimoji="1" lang="en-US" altLang="zh-CN" sz="1200">
              <a:latin typeface="+mn-ea"/>
            </a:endParaRPr>
          </a:p>
        </p:txBody>
      </p:sp>
      <p:sp>
        <p:nvSpPr>
          <p:cNvPr id="74756"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74757" name="Rectangle 3"/>
          <p:cNvSpPr>
            <a:spLocks noGrp="1" noChangeArrowheads="1"/>
          </p:cNvSpPr>
          <p:nvPr>
            <p:ph type="body" idx="4294967295"/>
          </p:nvPr>
        </p:nvSpPr>
        <p:spPr>
          <a:xfrm>
            <a:off x="323850" y="1412875"/>
            <a:ext cx="8569325" cy="5256213"/>
          </a:xfrm>
          <a:solidFill>
            <a:srgbClr val="CCECFF"/>
          </a:solidFill>
        </p:spPr>
        <p:txBody>
          <a:bodyPr/>
          <a:lstStyle/>
          <a:p>
            <a:pPr eaLnBrk="1" hangingPunct="1">
              <a:lnSpc>
                <a:spcPct val="90000"/>
              </a:lnSpc>
              <a:buFont typeface="Wingdings" panose="05000000000000000000" pitchFamily="2" charset="2"/>
              <a:buNone/>
            </a:pPr>
            <a:r>
              <a:rPr lang="en-US" altLang="zh-CN" sz="2000">
                <a:latin typeface="Times New Roman" panose="02020503050405090304" pitchFamily="18" charset="0"/>
              </a:rPr>
              <a:t>template&lt;classE,classK&gt;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HashTable&lt;E,K&gt;&amp;HashTable&lt;E,K&gt;::</a:t>
            </a:r>
            <a:r>
              <a:rPr lang="en-US" altLang="zh-CN" sz="2000">
                <a:solidFill>
                  <a:schemeClr val="hlink"/>
                </a:solidFill>
                <a:latin typeface="Times New Roman" panose="02020503050405090304" pitchFamily="18" charset="0"/>
              </a:rPr>
              <a:t>Insert</a:t>
            </a:r>
            <a:r>
              <a:rPr lang="en-US" altLang="zh-CN" sz="2000">
                <a:latin typeface="Times New Roman" panose="02020503050405090304" pitchFamily="18" charset="0"/>
              </a:rPr>
              <a:t>(constE&amp;e)</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在散列表中插入</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K k=e;	//</a:t>
            </a:r>
            <a:r>
              <a:rPr lang="zh-CN" altLang="en-US" sz="2000">
                <a:latin typeface="Times New Roman" panose="02020503050405090304" pitchFamily="18" charset="0"/>
              </a:rPr>
              <a:t>抽取</a:t>
            </a:r>
            <a:r>
              <a:rPr lang="en-US" altLang="zh-CN" sz="2000">
                <a:latin typeface="Times New Roman" panose="02020503050405090304" pitchFamily="18" charset="0"/>
              </a:rPr>
              <a:t>key</a:t>
            </a:r>
            <a:r>
              <a:rPr lang="zh-CN" altLang="en-US" sz="2000">
                <a:latin typeface="Times New Roman" panose="02020503050405090304" pitchFamily="18" charset="0"/>
              </a:rPr>
              <a:t>值</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int b=</a:t>
            </a:r>
            <a:r>
              <a:rPr lang="en-US" altLang="zh-CN" sz="2000">
                <a:solidFill>
                  <a:schemeClr val="hlink"/>
                </a:solidFill>
                <a:latin typeface="Times New Roman" panose="02020503050405090304" pitchFamily="18" charset="0"/>
              </a:rPr>
              <a:t>hSearch(k)</a:t>
            </a:r>
            <a:r>
              <a:rPr lang="en-US" altLang="zh-CN" sz="2000">
                <a:latin typeface="Times New Roman" panose="02020503050405090304" pitchFamily="18" charset="0"/>
              </a:rPr>
              <a:t>;</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检查是否能完成插入</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if( empty[b] ){ </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empty[b]=false;</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ht[b]=e;</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return*this;</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endParaRPr lang="en-US" altLang="zh-CN"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a:t>
            </a:r>
            <a:r>
              <a:rPr lang="zh-CN" altLang="en-US" sz="2000">
                <a:latin typeface="Times New Roman" panose="02020503050405090304" pitchFamily="18" charset="0"/>
              </a:rPr>
              <a:t>不能插入</a:t>
            </a:r>
            <a:r>
              <a:rPr lang="en-US" altLang="zh-CN" sz="2000">
                <a:latin typeface="Times New Roman" panose="02020503050405090304" pitchFamily="18" charset="0"/>
              </a:rPr>
              <a:t>,</a:t>
            </a:r>
            <a:r>
              <a:rPr lang="zh-CN" altLang="en-US" sz="2000">
                <a:latin typeface="Times New Roman" panose="02020503050405090304" pitchFamily="18" charset="0"/>
              </a:rPr>
              <a:t>检查是否有重复值或表满</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if( ht[b]==k )  throwBadInput();	//</a:t>
            </a:r>
            <a:r>
              <a:rPr lang="zh-CN" altLang="en-US" sz="2000">
                <a:latin typeface="Times New Roman" panose="02020503050405090304" pitchFamily="18" charset="0"/>
              </a:rPr>
              <a:t>有重复</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   throwNoMem();			//</a:t>
            </a:r>
            <a:r>
              <a:rPr lang="zh-CN" altLang="en-US" sz="2000">
                <a:latin typeface="Times New Roman" panose="02020503050405090304" pitchFamily="18" charset="0"/>
              </a:rPr>
              <a:t>表满</a:t>
            </a:r>
            <a:endParaRPr lang="zh-CN" altLang="en-US" sz="2000">
              <a:latin typeface="Times New Roman" panose="02020503050405090304" pitchFamily="18" charset="0"/>
            </a:endParaRPr>
          </a:p>
          <a:p>
            <a:pPr eaLnBrk="1" hangingPunct="1">
              <a:lnSpc>
                <a:spcPct val="90000"/>
              </a:lnSpc>
              <a:buFont typeface="Wingdings" panose="05000000000000000000" pitchFamily="2" charset="2"/>
              <a:buNone/>
            </a:pPr>
            <a:r>
              <a:rPr lang="en-US" altLang="zh-CN" sz="2000">
                <a:latin typeface="Times New Roman" panose="02020503050405090304" pitchFamily="18" charset="0"/>
              </a:rPr>
              <a:t>}</a:t>
            </a:r>
            <a:endParaRPr lang="zh-CN" altLang="en-US" sz="2000">
              <a:latin typeface="Times New Roman" panose="0202050305040509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1A59BF0B-7D59-410E-99FD-D15F1C51446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68DEFC76-7C2B-4883-8497-3A0420DDA06C}" type="datetime7">
              <a:rPr kumimoji="1" lang="zh-CN" altLang="en-US" sz="1200">
                <a:latin typeface="+mn-ea"/>
              </a:rPr>
            </a:fld>
            <a:endParaRPr kumimoji="1" lang="en-US" altLang="zh-CN" sz="1200">
              <a:latin typeface="+mn-ea"/>
            </a:endParaRPr>
          </a:p>
        </p:txBody>
      </p:sp>
      <p:sp>
        <p:nvSpPr>
          <p:cNvPr id="75780"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75781" name="Rectangle 3"/>
          <p:cNvSpPr>
            <a:spLocks noGrp="1" noChangeArrowheads="1"/>
          </p:cNvSpPr>
          <p:nvPr>
            <p:ph type="body" idx="4294967295"/>
          </p:nvPr>
        </p:nvSpPr>
        <p:spPr>
          <a:xfrm>
            <a:off x="323850" y="1412875"/>
            <a:ext cx="8486775" cy="5256213"/>
          </a:xfrm>
          <a:noFill/>
        </p:spPr>
        <p:txBody>
          <a:bodyPr/>
          <a:lstStyle/>
          <a:p>
            <a:pPr eaLnBrk="1" hangingPunct="1">
              <a:lnSpc>
                <a:spcPct val="90000"/>
              </a:lnSpc>
            </a:pPr>
            <a:r>
              <a:rPr lang="zh-CN" altLang="en-US" dirty="0">
                <a:solidFill>
                  <a:schemeClr val="tx1"/>
                </a:solidFill>
                <a:latin typeface="Times New Roman" panose="02020503050405090304" pitchFamily="18" charset="0"/>
                <a:sym typeface="+mn-ea"/>
              </a:rPr>
              <a:t>时间复杂性分析</a:t>
            </a:r>
            <a:endParaRPr lang="zh-CN" altLang="en-US" sz="3600" dirty="0">
              <a:solidFill>
                <a:schemeClr val="folHlink"/>
              </a:solidFill>
              <a:latin typeface="Times New Roman" panose="02020503050405090304" pitchFamily="18" charset="0"/>
            </a:endParaRPr>
          </a:p>
          <a:p>
            <a:pPr eaLnBrk="1" hangingPunct="1"/>
            <a:r>
              <a:rPr lang="zh-CN" altLang="en-US" dirty="0">
                <a:latin typeface="Times New Roman" panose="02020503050405090304" pitchFamily="18" charset="0"/>
              </a:rPr>
              <a:t>设</a:t>
            </a:r>
            <a:r>
              <a:rPr lang="en-US" altLang="zh-CN" dirty="0">
                <a:latin typeface="Times New Roman" panose="02020503050405090304" pitchFamily="18" charset="0"/>
              </a:rPr>
              <a:t>b</a:t>
            </a:r>
            <a:r>
              <a:rPr lang="zh-CN" altLang="en-US" dirty="0">
                <a:latin typeface="Times New Roman" panose="02020503050405090304" pitchFamily="18" charset="0"/>
              </a:rPr>
              <a:t>为散列表中桶的个数。散列函数中</a:t>
            </a:r>
            <a:r>
              <a:rPr lang="en-US" altLang="zh-CN" dirty="0">
                <a:latin typeface="Times New Roman" panose="02020503050405090304" pitchFamily="18" charset="0"/>
              </a:rPr>
              <a:t>D</a:t>
            </a:r>
            <a:r>
              <a:rPr lang="zh-CN" altLang="en-US" dirty="0">
                <a:latin typeface="Times New Roman" panose="02020503050405090304" pitchFamily="18" charset="0"/>
              </a:rPr>
              <a:t>为除数且</a:t>
            </a:r>
            <a:r>
              <a:rPr lang="en-US" altLang="zh-CN" dirty="0">
                <a:solidFill>
                  <a:srgbClr val="FF0000"/>
                </a:solidFill>
                <a:latin typeface="Times New Roman" panose="02020503050405090304" pitchFamily="18" charset="0"/>
              </a:rPr>
              <a:t>b=D</a:t>
            </a:r>
            <a:r>
              <a:rPr lang="zh-CN" altLang="en-US" dirty="0">
                <a:solidFill>
                  <a:srgbClr val="FF0000"/>
                </a:solidFill>
                <a:latin typeface="Times New Roman" panose="02020503050405090304" pitchFamily="18" charset="0"/>
              </a:rPr>
              <a:t>（</a:t>
            </a:r>
            <a:r>
              <a:rPr lang="en-US" altLang="zh-CN" dirty="0">
                <a:solidFill>
                  <a:srgbClr val="FF0000"/>
                </a:solidFill>
                <a:latin typeface="Times New Roman" panose="02020503050405090304" pitchFamily="18" charset="0"/>
              </a:rPr>
              <a:t>b</a:t>
            </a:r>
            <a:r>
              <a:rPr lang="zh-CN" altLang="en-US" dirty="0">
                <a:solidFill>
                  <a:srgbClr val="FF0000"/>
                </a:solidFill>
                <a:latin typeface="Times New Roman" panose="02020503050405090304" pitchFamily="18" charset="0"/>
              </a:rPr>
              <a:t>与</a:t>
            </a:r>
            <a:r>
              <a:rPr lang="en-US" altLang="zh-CN" dirty="0">
                <a:solidFill>
                  <a:srgbClr val="FF0000"/>
                </a:solidFill>
                <a:latin typeface="Times New Roman" panose="02020503050405090304" pitchFamily="18" charset="0"/>
              </a:rPr>
              <a:t>D</a:t>
            </a:r>
            <a:r>
              <a:rPr lang="zh-CN" altLang="en-US" dirty="0">
                <a:solidFill>
                  <a:srgbClr val="FF0000"/>
                </a:solidFill>
                <a:latin typeface="Times New Roman" panose="02020503050405090304" pitchFamily="18" charset="0"/>
              </a:rPr>
              <a:t>的大小关系？？）：</a:t>
            </a:r>
            <a:endParaRPr lang="zh-CN" altLang="en-US" dirty="0">
              <a:latin typeface="Times New Roman" panose="02020503050405090304" pitchFamily="18" charset="0"/>
            </a:endParaRPr>
          </a:p>
          <a:p>
            <a:pPr lvl="1" eaLnBrk="1" hangingPunct="1"/>
            <a:r>
              <a:rPr lang="zh-CN" altLang="en-US" dirty="0">
                <a:latin typeface="Times New Roman" panose="02020503050405090304" pitchFamily="18" charset="0"/>
              </a:rPr>
              <a:t>初始化表的时间为</a:t>
            </a:r>
            <a:r>
              <a:rPr lang="en-US" altLang="zh-CN" dirty="0" err="1">
                <a:latin typeface="Times New Roman" panose="02020503050405090304" pitchFamily="18" charset="0"/>
              </a:rPr>
              <a:t>Θ</a:t>
            </a:r>
            <a:r>
              <a:rPr lang="en-US" altLang="zh-CN" dirty="0">
                <a:latin typeface="Times New Roman" panose="02020503050405090304" pitchFamily="18" charset="0"/>
              </a:rPr>
              <a:t>(b)</a:t>
            </a:r>
            <a:endParaRPr lang="zh-CN" altLang="en-US" dirty="0">
              <a:latin typeface="Times New Roman" panose="02020503050405090304" pitchFamily="18" charset="0"/>
            </a:endParaRPr>
          </a:p>
          <a:p>
            <a:pPr lvl="1" eaLnBrk="1" hangingPunct="1"/>
            <a:r>
              <a:rPr lang="zh-CN" altLang="en-US" dirty="0">
                <a:latin typeface="Times New Roman" panose="02020503050405090304" pitchFamily="18" charset="0"/>
              </a:rPr>
              <a:t>当表中有</a:t>
            </a:r>
            <a:r>
              <a:rPr lang="en-US" altLang="zh-CN" dirty="0">
                <a:latin typeface="Times New Roman" panose="02020503050405090304" pitchFamily="18" charset="0"/>
              </a:rPr>
              <a:t>n</a:t>
            </a:r>
            <a:r>
              <a:rPr lang="zh-CN" altLang="en-US" dirty="0">
                <a:latin typeface="Times New Roman" panose="02020503050405090304" pitchFamily="18" charset="0"/>
              </a:rPr>
              <a:t>个元素时，最坏情况下插入和搜索时间均为</a:t>
            </a:r>
            <a:r>
              <a:rPr lang="en-US" altLang="zh-CN" dirty="0" err="1">
                <a:latin typeface="Times New Roman" panose="02020503050405090304" pitchFamily="18" charset="0"/>
              </a:rPr>
              <a:t>Θ</a:t>
            </a:r>
            <a:r>
              <a:rPr lang="en-US" altLang="zh-CN" dirty="0">
                <a:latin typeface="Times New Roman" panose="02020503050405090304" pitchFamily="18" charset="0"/>
              </a:rPr>
              <a:t>(n)</a:t>
            </a:r>
            <a:r>
              <a:rPr lang="zh-CN" altLang="en-US" dirty="0">
                <a:latin typeface="Times New Roman" panose="02020503050405090304" pitchFamily="18" charset="0"/>
              </a:rPr>
              <a:t>。 当所有</a:t>
            </a:r>
            <a:r>
              <a:rPr lang="en-US" altLang="zh-CN" dirty="0">
                <a:latin typeface="Times New Roman" panose="02020503050405090304" pitchFamily="18" charset="0"/>
              </a:rPr>
              <a:t>n</a:t>
            </a:r>
            <a:r>
              <a:rPr lang="zh-CN" altLang="en-US" dirty="0">
                <a:latin typeface="Times New Roman" panose="02020503050405090304" pitchFamily="18" charset="0"/>
              </a:rPr>
              <a:t>个关键字值都在同一个桶中时即出现最坏情况，同线性表。</a:t>
            </a:r>
            <a:endParaRPr lang="zh-CN" altLang="en-US" dirty="0">
              <a:latin typeface="Times New Roman" panose="0202050305040509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xfrm>
            <a:off x="323850" y="404813"/>
            <a:ext cx="504825" cy="431800"/>
          </a:xfrm>
          <a:ln>
            <a:miter lim="800000"/>
          </a:ln>
        </p:spPr>
        <p:txBody>
          <a:bodyPr anchor="b"/>
          <a:lstStyle/>
          <a:p>
            <a:pPr>
              <a:defRPr/>
            </a:pPr>
            <a:fld id="{1AE52F6F-2748-4167-A49E-A41F0ACB5DFA}"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quarter" idx="10"/>
          </p:nvPr>
        </p:nvSpPr>
        <p:spPr>
          <a:xfrm>
            <a:off x="34925" y="836613"/>
            <a:ext cx="1042988" cy="549275"/>
          </a:xfrm>
          <a:ln>
            <a:miter lim="800000"/>
          </a:ln>
        </p:spPr>
        <p:txBody>
          <a:bodyPr/>
          <a:lstStyle/>
          <a:p>
            <a:pPr>
              <a:defRPr/>
            </a:pPr>
            <a:fld id="{650C3F63-D8B0-4D63-ACAD-FB83D7A42A11}" type="datetime7">
              <a:rPr kumimoji="1" lang="zh-CN" altLang="en-US" sz="1200">
                <a:latin typeface="+mn-ea"/>
              </a:rPr>
            </a:fld>
            <a:endParaRPr kumimoji="1" lang="en-US" altLang="zh-CN" sz="1200">
              <a:latin typeface="+mn-ea"/>
            </a:endParaRPr>
          </a:p>
        </p:txBody>
      </p:sp>
      <p:sp>
        <p:nvSpPr>
          <p:cNvPr id="76804"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67683" name="Rectangle 3"/>
          <p:cNvSpPr>
            <a:spLocks noGrp="1" noChangeArrowheads="1"/>
          </p:cNvSpPr>
          <p:nvPr>
            <p:ph type="body" idx="4294967295"/>
          </p:nvPr>
        </p:nvSpPr>
        <p:spPr>
          <a:xfrm>
            <a:off x="179388" y="1269683"/>
            <a:ext cx="8785225" cy="4679950"/>
          </a:xfrm>
          <a:noFill/>
        </p:spPr>
        <p:txBody>
          <a:bodyPr/>
          <a:lstStyle/>
          <a:p>
            <a:pPr eaLnBrk="1" hangingPunct="1">
              <a:lnSpc>
                <a:spcPct val="90000"/>
              </a:lnSpc>
            </a:pPr>
            <a:r>
              <a:rPr lang="zh-CN" altLang="en-US" dirty="0">
                <a:solidFill>
                  <a:srgbClr val="FF0000"/>
                </a:solidFill>
                <a:latin typeface="Times New Roman" panose="02020503050405090304" pitchFamily="18" charset="0"/>
              </a:rPr>
              <a:t>空哈希表</a:t>
            </a:r>
            <a:r>
              <a:rPr lang="zh-CN" altLang="en-US" dirty="0">
                <a:latin typeface="Times New Roman" panose="02020503050405090304" pitchFamily="18" charset="0"/>
              </a:rPr>
              <a:t>平均查找长度：用</a:t>
            </a:r>
            <a:r>
              <a:rPr lang="en-US" altLang="zh-CN" dirty="0">
                <a:latin typeface="Times New Roman" panose="02020503050405090304" pitchFamily="18" charset="0"/>
              </a:rPr>
              <a:t>S</a:t>
            </a:r>
            <a:r>
              <a:rPr lang="en-US" altLang="zh-CN" baseline="-25000" dirty="0">
                <a:latin typeface="Times New Roman" panose="02020503050405090304" pitchFamily="18" charset="0"/>
              </a:rPr>
              <a:t>n</a:t>
            </a:r>
            <a:r>
              <a:rPr lang="zh-CN" altLang="en-US" dirty="0">
                <a:latin typeface="Times New Roman" panose="02020503050405090304" pitchFamily="18" charset="0"/>
              </a:rPr>
              <a:t> 和</a:t>
            </a:r>
            <a:r>
              <a:rPr lang="en-US" altLang="zh-CN" dirty="0">
                <a:latin typeface="Times New Roman" panose="02020503050405090304" pitchFamily="18" charset="0"/>
              </a:rPr>
              <a:t>U</a:t>
            </a:r>
            <a:r>
              <a:rPr lang="en-US" altLang="zh-CN" baseline="-25000" dirty="0">
                <a:latin typeface="Times New Roman" panose="02020503050405090304" pitchFamily="18" charset="0"/>
              </a:rPr>
              <a:t>n</a:t>
            </a:r>
            <a:r>
              <a:rPr lang="zh-CN" altLang="en-US" dirty="0">
                <a:latin typeface="Times New Roman" panose="02020503050405090304" pitchFamily="18" charset="0"/>
              </a:rPr>
              <a:t>来分别表示在一成功搜索和不成功搜索中</a:t>
            </a:r>
            <a:r>
              <a:rPr lang="zh-CN" altLang="en-US" dirty="0">
                <a:solidFill>
                  <a:schemeClr val="folHlink"/>
                </a:solidFill>
                <a:latin typeface="Times New Roman" panose="02020503050405090304" pitchFamily="18" charset="0"/>
              </a:rPr>
              <a:t>平均搜索的桶的个数</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eaLnBrk="1" hangingPunct="1">
              <a:lnSpc>
                <a:spcPct val="90000"/>
              </a:lnSpc>
            </a:pPr>
            <a:r>
              <a:rPr lang="zh-CN" altLang="en-US" dirty="0">
                <a:latin typeface="Times New Roman" panose="02020503050405090304" pitchFamily="18" charset="0"/>
              </a:rPr>
              <a:t>其中</a:t>
            </a:r>
            <a:r>
              <a:rPr lang="el-GR" altLang="zh-CN" dirty="0">
                <a:latin typeface="Times New Roman" panose="02020503050405090304" pitchFamily="18" charset="0"/>
                <a:ea typeface="仿宋_GB2312" pitchFamily="49" charset="-122"/>
              </a:rPr>
              <a:t>α</a:t>
            </a:r>
            <a:r>
              <a:rPr lang="en-US" altLang="zh-CN" dirty="0">
                <a:latin typeface="Times New Roman" panose="02020503050405090304" pitchFamily="18" charset="0"/>
              </a:rPr>
              <a:t>=n/b</a:t>
            </a:r>
            <a:r>
              <a:rPr lang="zh-CN" altLang="en-US" dirty="0">
                <a:latin typeface="Times New Roman" panose="02020503050405090304" pitchFamily="18" charset="0"/>
              </a:rPr>
              <a:t>为负载因子</a:t>
            </a:r>
            <a:r>
              <a:rPr lang="en-US" altLang="zh-CN" dirty="0">
                <a:latin typeface="Times New Roman" panose="02020503050405090304" pitchFamily="18" charset="0"/>
              </a:rPr>
              <a:t>(loading factor)</a:t>
            </a:r>
            <a:endParaRPr lang="zh-CN" altLang="en-US" dirty="0">
              <a:latin typeface="Times New Roman" panose="02020503050405090304" pitchFamily="18" charset="0"/>
            </a:endParaRPr>
          </a:p>
          <a:p>
            <a:pPr lvl="1" eaLnBrk="1" hangingPunct="1">
              <a:lnSpc>
                <a:spcPct val="90000"/>
              </a:lnSpc>
            </a:pPr>
            <a:r>
              <a:rPr lang="zh-CN" altLang="en-US" dirty="0">
                <a:latin typeface="Times New Roman" panose="02020503050405090304" pitchFamily="18" charset="0"/>
              </a:rPr>
              <a:t>若</a:t>
            </a:r>
            <a:r>
              <a:rPr lang="el-GR" altLang="zh-CN" dirty="0">
                <a:latin typeface="Times New Roman" panose="02020503050405090304" pitchFamily="18" charset="0"/>
                <a:ea typeface="仿宋_GB2312" pitchFamily="49" charset="-122"/>
              </a:rPr>
              <a:t>α</a:t>
            </a:r>
            <a:r>
              <a:rPr lang="en-US" altLang="zh-CN" dirty="0">
                <a:latin typeface="Times New Roman" panose="02020503050405090304" pitchFamily="18" charset="0"/>
              </a:rPr>
              <a:t>=0.5</a:t>
            </a:r>
            <a:r>
              <a:rPr lang="zh-CN" altLang="en-US" dirty="0">
                <a:latin typeface="Times New Roman" panose="02020503050405090304" pitchFamily="18" charset="0"/>
              </a:rPr>
              <a:t>，</a:t>
            </a:r>
            <a:r>
              <a:rPr lang="en-US" altLang="zh-CN" dirty="0">
                <a:latin typeface="Times New Roman" panose="02020503050405090304" pitchFamily="18" charset="0"/>
              </a:rPr>
              <a:t>S</a:t>
            </a:r>
            <a:r>
              <a:rPr lang="en-US" altLang="zh-CN" baseline="-25000" dirty="0">
                <a:latin typeface="Times New Roman" panose="02020503050405090304" pitchFamily="18" charset="0"/>
              </a:rPr>
              <a:t>n</a:t>
            </a:r>
            <a:r>
              <a:rPr lang="en-US" altLang="zh-CN" dirty="0">
                <a:latin typeface="Times New Roman" panose="02020503050405090304" pitchFamily="18" charset="0"/>
              </a:rPr>
              <a:t>=1.5</a:t>
            </a:r>
            <a:r>
              <a:rPr lang="zh-CN" altLang="en-US" dirty="0">
                <a:latin typeface="Times New Roman" panose="02020503050405090304" pitchFamily="18" charset="0"/>
              </a:rPr>
              <a:t>；</a:t>
            </a:r>
            <a:r>
              <a:rPr lang="en-US" altLang="zh-CN" dirty="0">
                <a:latin typeface="Times New Roman" panose="02020503050405090304" pitchFamily="18" charset="0"/>
              </a:rPr>
              <a:t>U</a:t>
            </a:r>
            <a:r>
              <a:rPr lang="en-US" altLang="zh-CN" baseline="-25000" dirty="0">
                <a:latin typeface="Times New Roman" panose="02020503050405090304" pitchFamily="18" charset="0"/>
              </a:rPr>
              <a:t>n</a:t>
            </a:r>
            <a:r>
              <a:rPr lang="en-US" altLang="zh-CN" dirty="0">
                <a:latin typeface="Times New Roman" panose="02020503050405090304" pitchFamily="18" charset="0"/>
              </a:rPr>
              <a:t>=2.5</a:t>
            </a:r>
            <a:endParaRPr lang="zh-CN" altLang="en-US" dirty="0">
              <a:latin typeface="Times New Roman" panose="02020503050405090304" pitchFamily="18" charset="0"/>
            </a:endParaRPr>
          </a:p>
          <a:p>
            <a:pPr lvl="1" eaLnBrk="1" hangingPunct="1">
              <a:lnSpc>
                <a:spcPct val="90000"/>
              </a:lnSpc>
            </a:pPr>
            <a:r>
              <a:rPr lang="zh-CN" altLang="en-US" dirty="0">
                <a:latin typeface="Times New Roman" panose="02020503050405090304" pitchFamily="18" charset="0"/>
              </a:rPr>
              <a:t>若</a:t>
            </a:r>
            <a:r>
              <a:rPr lang="el-GR" altLang="zh-CN" dirty="0">
                <a:latin typeface="Times New Roman" panose="02020503050405090304" pitchFamily="18" charset="0"/>
                <a:ea typeface="仿宋_GB2312" pitchFamily="49" charset="-122"/>
              </a:rPr>
              <a:t>α</a:t>
            </a:r>
            <a:r>
              <a:rPr lang="en-US" altLang="zh-CN" dirty="0">
                <a:latin typeface="Times New Roman" panose="02020503050405090304" pitchFamily="18" charset="0"/>
              </a:rPr>
              <a:t>=0.9</a:t>
            </a:r>
            <a:r>
              <a:rPr lang="zh-CN" altLang="en-US" dirty="0">
                <a:latin typeface="Times New Roman" panose="02020503050405090304" pitchFamily="18" charset="0"/>
              </a:rPr>
              <a:t>，</a:t>
            </a:r>
            <a:r>
              <a:rPr lang="en-US" altLang="zh-CN" dirty="0">
                <a:latin typeface="Times New Roman" panose="02020503050405090304" pitchFamily="18" charset="0"/>
                <a:sym typeface="+mn-ea"/>
              </a:rPr>
              <a:t>S</a:t>
            </a:r>
            <a:r>
              <a:rPr lang="en-US" altLang="zh-CN" baseline="-25000" dirty="0">
                <a:latin typeface="Times New Roman" panose="02020503050405090304" pitchFamily="18" charset="0"/>
                <a:sym typeface="+mn-ea"/>
              </a:rPr>
              <a:t>n</a:t>
            </a:r>
            <a:r>
              <a:rPr lang="en-US" altLang="zh-CN" dirty="0">
                <a:latin typeface="Times New Roman" panose="02020503050405090304" pitchFamily="18" charset="0"/>
                <a:sym typeface="+mn-ea"/>
              </a:rPr>
              <a:t>=5.5</a:t>
            </a:r>
            <a:r>
              <a:rPr lang="zh-CN" altLang="en-US" dirty="0">
                <a:latin typeface="Times New Roman" panose="02020503050405090304" pitchFamily="18" charset="0"/>
                <a:sym typeface="+mn-ea"/>
              </a:rPr>
              <a:t>；</a:t>
            </a:r>
            <a:r>
              <a:rPr lang="en-US" altLang="zh-CN" dirty="0">
                <a:latin typeface="Times New Roman" panose="02020503050405090304" pitchFamily="18" charset="0"/>
                <a:sym typeface="+mn-ea"/>
              </a:rPr>
              <a:t>U</a:t>
            </a:r>
            <a:r>
              <a:rPr lang="en-US" altLang="zh-CN" baseline="-25000" dirty="0">
                <a:latin typeface="Times New Roman" panose="02020503050405090304" pitchFamily="18" charset="0"/>
                <a:sym typeface="+mn-ea"/>
              </a:rPr>
              <a:t>n</a:t>
            </a:r>
            <a:r>
              <a:rPr lang="en-US" altLang="zh-CN" dirty="0">
                <a:latin typeface="Times New Roman" panose="02020503050405090304" pitchFamily="18" charset="0"/>
                <a:sym typeface="+mn-ea"/>
              </a:rPr>
              <a:t>=50.5</a:t>
            </a:r>
            <a:r>
              <a:rPr lang="en-US" altLang="zh-CN" dirty="0">
                <a:latin typeface="Times New Roman" panose="02020503050405090304" pitchFamily="18" charset="0"/>
              </a:rPr>
              <a:t>, </a:t>
            </a:r>
            <a:r>
              <a:rPr lang="zh-CN" altLang="en-US" dirty="0">
                <a:latin typeface="Times New Roman" panose="02020503050405090304" pitchFamily="18" charset="0"/>
              </a:rPr>
              <a:t>假设</a:t>
            </a:r>
            <a:r>
              <a:rPr lang="en-US" altLang="zh-CN" dirty="0">
                <a:latin typeface="Times New Roman" panose="02020503050405090304" pitchFamily="18" charset="0"/>
              </a:rPr>
              <a:t>n</a:t>
            </a:r>
            <a:r>
              <a:rPr lang="zh-CN" altLang="en-US" dirty="0">
                <a:latin typeface="Times New Roman" panose="02020503050405090304" pitchFamily="18" charset="0"/>
              </a:rPr>
              <a:t>至少为</a:t>
            </a:r>
            <a:r>
              <a:rPr lang="en-US" altLang="zh-CN" dirty="0">
                <a:latin typeface="Times New Roman" panose="02020503050405090304" pitchFamily="18" charset="0"/>
              </a:rPr>
              <a:t>51</a:t>
            </a:r>
            <a:endParaRPr lang="zh-CN" altLang="en-US" dirty="0">
              <a:latin typeface="Times New Roman" panose="02020503050405090304" pitchFamily="18" charset="0"/>
            </a:endParaRPr>
          </a:p>
          <a:p>
            <a:pPr lvl="1" eaLnBrk="1" hangingPunct="1">
              <a:lnSpc>
                <a:spcPct val="90000"/>
              </a:lnSpc>
            </a:pPr>
            <a:r>
              <a:rPr lang="zh-CN" altLang="en-US" dirty="0">
                <a:latin typeface="Times New Roman" panose="02020503050405090304" pitchFamily="18" charset="0"/>
              </a:rPr>
              <a:t>当</a:t>
            </a:r>
            <a:r>
              <a:rPr lang="el-GR" altLang="zh-CN" dirty="0">
                <a:latin typeface="Times New Roman" panose="02020503050405090304" pitchFamily="18" charset="0"/>
                <a:ea typeface="仿宋_GB2312" pitchFamily="49" charset="-122"/>
                <a:sym typeface="+mn-ea"/>
              </a:rPr>
              <a:t>α</a:t>
            </a:r>
            <a:r>
              <a:rPr lang="zh-CN" altLang="en-US" dirty="0">
                <a:latin typeface="Times New Roman" panose="02020503050405090304" pitchFamily="18" charset="0"/>
                <a:sym typeface="+mn-ea"/>
              </a:rPr>
              <a:t>较小时</a:t>
            </a:r>
            <a:r>
              <a:rPr lang="zh-CN" altLang="en-US" dirty="0">
                <a:latin typeface="Times New Roman" panose="02020503050405090304" pitchFamily="18" charset="0"/>
              </a:rPr>
              <a:t>，采用线性开型寻址散列表的平均性能优于线性表 </a:t>
            </a:r>
            <a:endParaRPr lang="zh-CN" altLang="en-US" dirty="0">
              <a:latin typeface="Times New Roman" panose="02020503050405090304" pitchFamily="18" charset="0"/>
            </a:endParaRPr>
          </a:p>
        </p:txBody>
      </p:sp>
      <p:pic>
        <p:nvPicPr>
          <p:cNvPr id="4" name="图片 3"/>
          <p:cNvPicPr>
            <a:picLocks noChangeAspect="1"/>
          </p:cNvPicPr>
          <p:nvPr/>
        </p:nvPicPr>
        <p:blipFill>
          <a:blip r:embed="rId1"/>
          <a:stretch>
            <a:fillRect/>
          </a:stretch>
        </p:blipFill>
        <p:spPr>
          <a:xfrm>
            <a:off x="971550" y="5300980"/>
            <a:ext cx="7558405" cy="1262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7683">
                                            <p:txEl>
                                              <p:pRg st="2" end="2"/>
                                            </p:txEl>
                                          </p:spTgt>
                                        </p:tgtEl>
                                        <p:attrNameLst>
                                          <p:attrName>style.visibility</p:attrName>
                                        </p:attrNameLst>
                                      </p:cBhvr>
                                      <p:to>
                                        <p:strVal val="visible"/>
                                      </p:to>
                                    </p:set>
                                    <p:anim calcmode="lin" valueType="num">
                                      <p:cBhvr additive="base">
                                        <p:cTn id="7" dur="500" fill="hold"/>
                                        <p:tgtEl>
                                          <p:spTgt spid="9676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7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7683">
                                            <p:txEl>
                                              <p:pRg st="3" end="3"/>
                                            </p:txEl>
                                          </p:spTgt>
                                        </p:tgtEl>
                                        <p:attrNameLst>
                                          <p:attrName>style.visibility</p:attrName>
                                        </p:attrNameLst>
                                      </p:cBhvr>
                                      <p:to>
                                        <p:strVal val="visible"/>
                                      </p:to>
                                    </p:set>
                                    <p:anim calcmode="lin" valueType="num">
                                      <p:cBhvr additive="base">
                                        <p:cTn id="13" dur="500" fill="hold"/>
                                        <p:tgtEl>
                                          <p:spTgt spid="9676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7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67683">
                                            <p:txEl>
                                              <p:pRg st="4" end="4"/>
                                            </p:txEl>
                                          </p:spTgt>
                                        </p:tgtEl>
                                        <p:attrNameLst>
                                          <p:attrName>style.visibility</p:attrName>
                                        </p:attrNameLst>
                                      </p:cBhvr>
                                      <p:to>
                                        <p:strVal val="visible"/>
                                      </p:to>
                                    </p:set>
                                    <p:anim calcmode="lin" valueType="num">
                                      <p:cBhvr additive="base">
                                        <p:cTn id="19" dur="500" fill="hold"/>
                                        <p:tgtEl>
                                          <p:spTgt spid="9676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76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xfrm>
            <a:off x="323850" y="404813"/>
            <a:ext cx="504825" cy="431800"/>
          </a:xfrm>
          <a:ln>
            <a:miter lim="800000"/>
          </a:ln>
        </p:spPr>
        <p:txBody>
          <a:bodyPr anchor="b"/>
          <a:lstStyle/>
          <a:p>
            <a:pPr>
              <a:defRPr/>
            </a:pPr>
            <a:fld id="{304E43AC-3804-448A-BCD6-346806BF627F}"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quarter" idx="10"/>
          </p:nvPr>
        </p:nvSpPr>
        <p:spPr>
          <a:xfrm>
            <a:off x="34925" y="836613"/>
            <a:ext cx="1042988" cy="549275"/>
          </a:xfrm>
          <a:ln>
            <a:miter lim="800000"/>
          </a:ln>
        </p:spPr>
        <p:txBody>
          <a:bodyPr/>
          <a:lstStyle/>
          <a:p>
            <a:pPr>
              <a:defRPr/>
            </a:pPr>
            <a:fld id="{1745C95D-98D6-4F47-AFDC-A0935A3690DC}" type="datetime7">
              <a:rPr kumimoji="1" lang="zh-CN" altLang="en-US" sz="1200">
                <a:latin typeface="+mn-ea"/>
              </a:rPr>
            </a:fld>
            <a:endParaRPr kumimoji="1" lang="en-US" altLang="zh-CN" sz="1200">
              <a:latin typeface="+mn-ea"/>
            </a:endParaRPr>
          </a:p>
        </p:txBody>
      </p:sp>
      <p:sp>
        <p:nvSpPr>
          <p:cNvPr id="77828"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77829" name="Rectangle 3"/>
          <p:cNvSpPr>
            <a:spLocks noGrp="1" noChangeArrowheads="1"/>
          </p:cNvSpPr>
          <p:nvPr>
            <p:ph type="body" idx="4294967295"/>
          </p:nvPr>
        </p:nvSpPr>
        <p:spPr>
          <a:xfrm>
            <a:off x="323850" y="1270000"/>
            <a:ext cx="8486775" cy="4679950"/>
          </a:xfrm>
          <a:noFill/>
        </p:spPr>
        <p:txBody>
          <a:bodyPr/>
          <a:lstStyle/>
          <a:p>
            <a:pPr eaLnBrk="1" hangingPunct="1">
              <a:lnSpc>
                <a:spcPct val="90000"/>
              </a:lnSpc>
            </a:pPr>
            <a:r>
              <a:rPr lang="zh-CN" altLang="en-US" dirty="0">
                <a:solidFill>
                  <a:schemeClr val="folHlink"/>
                </a:solidFill>
                <a:latin typeface="Times New Roman" panose="02020503050405090304" pitchFamily="18" charset="0"/>
              </a:rPr>
              <a:t>确定</a:t>
            </a:r>
            <a:r>
              <a:rPr lang="en-US" altLang="zh-CN" dirty="0">
                <a:solidFill>
                  <a:schemeClr val="folHlink"/>
                </a:solidFill>
                <a:latin typeface="Times New Roman" panose="02020503050405090304" pitchFamily="18" charset="0"/>
              </a:rPr>
              <a:t>D</a:t>
            </a:r>
            <a:r>
              <a:rPr lang="zh-CN" altLang="en-US" dirty="0">
                <a:solidFill>
                  <a:schemeClr val="folHlink"/>
                </a:solidFill>
                <a:latin typeface="Times New Roman" panose="02020503050405090304" pitchFamily="18" charset="0"/>
              </a:rPr>
              <a:t>，影响散列的性能</a:t>
            </a:r>
            <a:endParaRPr lang="en-US" altLang="zh-CN" dirty="0">
              <a:solidFill>
                <a:schemeClr val="folHlink"/>
              </a:solidFill>
              <a:latin typeface="Times New Roman" panose="02020503050405090304" pitchFamily="18" charset="0"/>
            </a:endParaRPr>
          </a:p>
          <a:p>
            <a:pPr eaLnBrk="1" hangingPunct="1">
              <a:lnSpc>
                <a:spcPct val="90000"/>
              </a:lnSpc>
            </a:pPr>
            <a:r>
              <a:rPr lang="zh-CN" altLang="en-US" sz="2800" dirty="0">
                <a:solidFill>
                  <a:srgbClr val="FF0000"/>
                </a:solidFill>
                <a:latin typeface="Times New Roman" panose="02020503050405090304" pitchFamily="18" charset="0"/>
              </a:rPr>
              <a:t>当</a:t>
            </a:r>
            <a:r>
              <a:rPr lang="en-US" altLang="zh-CN" sz="2800" dirty="0">
                <a:solidFill>
                  <a:srgbClr val="FF0000"/>
                </a:solidFill>
                <a:latin typeface="Times New Roman" panose="02020503050405090304" pitchFamily="18" charset="0"/>
              </a:rPr>
              <a:t>D</a:t>
            </a:r>
            <a:r>
              <a:rPr lang="zh-CN" altLang="en-US" sz="2800" dirty="0">
                <a:solidFill>
                  <a:srgbClr val="FF0000"/>
                </a:solidFill>
                <a:latin typeface="Times New Roman" panose="02020503050405090304" pitchFamily="18" charset="0"/>
              </a:rPr>
              <a:t>为素数或</a:t>
            </a:r>
            <a:r>
              <a:rPr lang="en-US" altLang="zh-CN" sz="2800" dirty="0">
                <a:solidFill>
                  <a:srgbClr val="FF0000"/>
                </a:solidFill>
                <a:latin typeface="Times New Roman" panose="02020503050405090304" pitchFamily="18" charset="0"/>
              </a:rPr>
              <a:t>D</a:t>
            </a:r>
            <a:r>
              <a:rPr lang="zh-CN" altLang="en-US" sz="2800" dirty="0">
                <a:solidFill>
                  <a:srgbClr val="FF0000"/>
                </a:solidFill>
                <a:latin typeface="Times New Roman" panose="02020503050405090304" pitchFamily="18" charset="0"/>
              </a:rPr>
              <a:t>没有小于</a:t>
            </a:r>
            <a:r>
              <a:rPr lang="en-US" altLang="zh-CN" sz="2800" dirty="0">
                <a:solidFill>
                  <a:srgbClr val="FF0000"/>
                </a:solidFill>
                <a:latin typeface="Times New Roman" panose="02020503050405090304" pitchFamily="18" charset="0"/>
              </a:rPr>
              <a:t>20</a:t>
            </a:r>
            <a:r>
              <a:rPr lang="zh-CN" altLang="en-US" sz="2800" dirty="0">
                <a:solidFill>
                  <a:srgbClr val="FF0000"/>
                </a:solidFill>
                <a:latin typeface="Times New Roman" panose="02020503050405090304" pitchFamily="18" charset="0"/>
              </a:rPr>
              <a:t>的素数因子时</a:t>
            </a:r>
            <a:r>
              <a:rPr lang="zh-CN" altLang="en-US" sz="2800" dirty="0">
                <a:latin typeface="Times New Roman" panose="02020503050405090304" pitchFamily="18" charset="0"/>
              </a:rPr>
              <a:t>，性能最佳，冲突减少</a:t>
            </a:r>
            <a:r>
              <a:rPr lang="en-US" altLang="zh-CN" sz="2800" dirty="0">
                <a:latin typeface="Times New Roman" panose="02020503050405090304" pitchFamily="18" charset="0"/>
              </a:rPr>
              <a:t>(D</a:t>
            </a:r>
            <a:r>
              <a:rPr lang="zh-CN" altLang="en-US" sz="2800" dirty="0">
                <a:latin typeface="Times New Roman" panose="02020503050405090304" pitchFamily="18" charset="0"/>
              </a:rPr>
              <a:t>等于桶的个数</a:t>
            </a:r>
            <a:r>
              <a:rPr lang="en-US" altLang="zh-CN" sz="2800" dirty="0">
                <a:latin typeface="Times New Roman" panose="02020503050405090304" pitchFamily="18" charset="0"/>
              </a:rPr>
              <a:t>b)</a:t>
            </a:r>
            <a:r>
              <a:rPr lang="zh-CN" altLang="en-US" sz="2800" dirty="0">
                <a:latin typeface="Times New Roman" panose="02020503050405090304" pitchFamily="18" charset="0"/>
              </a:rPr>
              <a:t>。</a:t>
            </a:r>
            <a:endParaRPr lang="zh-CN" altLang="en-US" sz="2800" dirty="0">
              <a:latin typeface="Times New Roman" panose="02020503050405090304" pitchFamily="18" charset="0"/>
            </a:endParaRPr>
          </a:p>
          <a:p>
            <a:pPr marL="0" indent="0" eaLnBrk="1" hangingPunct="1">
              <a:lnSpc>
                <a:spcPct val="90000"/>
              </a:lnSpc>
              <a:buNone/>
            </a:pPr>
            <a:endParaRPr lang="zh-CN" altLang="en-US" sz="2800" dirty="0">
              <a:latin typeface="Times New Roman" panose="02020503050405090304" pitchFamily="18" charset="0"/>
            </a:endParaRPr>
          </a:p>
        </p:txBody>
      </p:sp>
      <p:pic>
        <p:nvPicPr>
          <p:cNvPr id="2" name="图片 1"/>
          <p:cNvPicPr>
            <a:picLocks noChangeAspect="1"/>
          </p:cNvPicPr>
          <p:nvPr/>
        </p:nvPicPr>
        <p:blipFill>
          <a:blip r:embed="rId1"/>
          <a:stretch>
            <a:fillRect/>
          </a:stretch>
        </p:blipFill>
        <p:spPr>
          <a:xfrm>
            <a:off x="899795" y="4364990"/>
            <a:ext cx="7558405" cy="126238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xfrm>
            <a:off x="323850" y="404813"/>
            <a:ext cx="504825" cy="431800"/>
          </a:xfrm>
          <a:ln>
            <a:miter lim="800000"/>
          </a:ln>
        </p:spPr>
        <p:txBody>
          <a:bodyPr anchor="b"/>
          <a:lstStyle/>
          <a:p>
            <a:pPr>
              <a:defRPr/>
            </a:pPr>
            <a:fld id="{3C4BB55E-3EE2-4CD5-A473-BEEB520AE16B}"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quarter" idx="10"/>
          </p:nvPr>
        </p:nvSpPr>
        <p:spPr>
          <a:xfrm>
            <a:off x="34925" y="836613"/>
            <a:ext cx="1042988" cy="549275"/>
          </a:xfrm>
          <a:ln>
            <a:miter lim="800000"/>
          </a:ln>
        </p:spPr>
        <p:txBody>
          <a:bodyPr/>
          <a:lstStyle/>
          <a:p>
            <a:pPr>
              <a:defRPr/>
            </a:pPr>
            <a:fld id="{46151C72-B726-4A9B-8008-1DBB6272040E}"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222375" y="333375"/>
            <a:ext cx="7742238" cy="688975"/>
          </a:xfrm>
        </p:spPr>
        <p:txBody>
          <a:bodyPr anchor="b"/>
          <a:lstStyle/>
          <a:p>
            <a:pPr eaLnBrk="1" hangingPunct="1"/>
            <a:r>
              <a:rPr lang="en-US" altLang="zh-CN"/>
              <a:t>7.4.2  </a:t>
            </a:r>
            <a:r>
              <a:rPr lang="zh-CN" altLang="en-US"/>
              <a:t>线性开型寻址散列</a:t>
            </a:r>
            <a:endParaRPr lang="zh-CN" altLang="en-US"/>
          </a:p>
        </p:txBody>
      </p:sp>
      <p:sp>
        <p:nvSpPr>
          <p:cNvPr id="969731" name="Rectangle 3"/>
          <p:cNvSpPr>
            <a:spLocks noGrp="1" noChangeArrowheads="1"/>
          </p:cNvSpPr>
          <p:nvPr>
            <p:ph type="body" idx="4294967295"/>
          </p:nvPr>
        </p:nvSpPr>
        <p:spPr>
          <a:xfrm>
            <a:off x="467995" y="1196340"/>
            <a:ext cx="8091488" cy="4059238"/>
          </a:xfrm>
          <a:noFill/>
        </p:spPr>
        <p:txBody>
          <a:bodyPr/>
          <a:lstStyle/>
          <a:p>
            <a:pPr eaLnBrk="1" hangingPunct="1">
              <a:lnSpc>
                <a:spcPct val="90000"/>
              </a:lnSpc>
            </a:pPr>
            <a:r>
              <a:rPr lang="zh-CN" altLang="en-US" sz="2400">
                <a:solidFill>
                  <a:schemeClr val="folHlink"/>
                </a:solidFill>
                <a:latin typeface="Times New Roman" panose="02020503050405090304" pitchFamily="18" charset="0"/>
              </a:rPr>
              <a:t>例</a:t>
            </a:r>
            <a:r>
              <a:rPr lang="en-US" altLang="zh-CN" sz="2400">
                <a:solidFill>
                  <a:schemeClr val="folHlink"/>
                </a:solidFill>
                <a:latin typeface="Times New Roman" panose="02020503050405090304" pitchFamily="18" charset="0"/>
              </a:rPr>
              <a:t>7-6:</a:t>
            </a:r>
            <a:r>
              <a:rPr lang="zh-CN" altLang="en-US" sz="2400">
                <a:latin typeface="Times New Roman" panose="02020503050405090304" pitchFamily="18" charset="0"/>
              </a:rPr>
              <a:t>设计一个</a:t>
            </a:r>
            <a:r>
              <a:rPr lang="en-US" altLang="zh-CN" sz="2400">
                <a:latin typeface="Times New Roman" panose="02020503050405090304" pitchFamily="18" charset="0"/>
              </a:rPr>
              <a:t>1000</a:t>
            </a:r>
            <a:r>
              <a:rPr lang="zh-CN" altLang="en-US" sz="2400">
                <a:latin typeface="Times New Roman" panose="02020503050405090304" pitchFamily="18" charset="0"/>
              </a:rPr>
              <a:t>个元素的散列表。要求成功搜索时平均搜索的桶的个数不得超过</a:t>
            </a:r>
            <a:r>
              <a:rPr lang="en-US" altLang="zh-CN" sz="2400">
                <a:latin typeface="Times New Roman" panose="02020503050405090304" pitchFamily="18" charset="0"/>
              </a:rPr>
              <a:t>4</a:t>
            </a:r>
            <a:r>
              <a:rPr lang="zh-CN" altLang="en-US" sz="2400">
                <a:latin typeface="Times New Roman" panose="02020503050405090304" pitchFamily="18" charset="0"/>
              </a:rPr>
              <a:t>，不成功搜索时平均搜索的桶的个数不超过</a:t>
            </a:r>
            <a:r>
              <a:rPr lang="en-US" altLang="zh-CN" sz="2400">
                <a:latin typeface="Times New Roman" panose="02020503050405090304" pitchFamily="18" charset="0"/>
              </a:rPr>
              <a:t>50.5</a:t>
            </a:r>
            <a:r>
              <a:rPr lang="zh-CN" altLang="en-US" sz="2400">
                <a:latin typeface="Times New Roman" panose="02020503050405090304" pitchFamily="18" charset="0"/>
              </a:rPr>
              <a:t>。</a:t>
            </a:r>
            <a:endParaRPr lang="zh-CN" altLang="en-US" sz="2400">
              <a:latin typeface="Times New Roman" panose="02020503050405090304" pitchFamily="18" charset="0"/>
            </a:endParaRPr>
          </a:p>
          <a:p>
            <a:pPr lvl="1" eaLnBrk="1" hangingPunct="1">
              <a:lnSpc>
                <a:spcPct val="90000"/>
              </a:lnSpc>
            </a:pPr>
            <a:r>
              <a:rPr lang="zh-CN" altLang="en-US" sz="2400">
                <a:latin typeface="Times New Roman" panose="02020503050405090304" pitchFamily="18" charset="0"/>
              </a:rPr>
              <a:t>由</a:t>
            </a:r>
            <a:r>
              <a:rPr lang="en-US" altLang="zh-CN" sz="2400">
                <a:latin typeface="Times New Roman" panose="02020503050405090304" pitchFamily="18" charset="0"/>
              </a:rPr>
              <a:t>Un</a:t>
            </a:r>
            <a:r>
              <a:rPr lang="zh-CN" altLang="en-US" sz="2400">
                <a:latin typeface="Times New Roman" panose="02020503050405090304" pitchFamily="18" charset="0"/>
              </a:rPr>
              <a:t>的公式，可得到</a:t>
            </a:r>
            <a:r>
              <a:rPr lang="el-GR" altLang="zh-CN" sz="2400">
                <a:latin typeface="Times New Roman" panose="02020503050405090304" pitchFamily="18" charset="0"/>
                <a:ea typeface="仿宋_GB2312" pitchFamily="49" charset="-122"/>
              </a:rPr>
              <a:t>α</a:t>
            </a:r>
            <a:r>
              <a:rPr lang="en-US" altLang="zh-CN" sz="2400">
                <a:latin typeface="Times New Roman" panose="02020503050405090304" pitchFamily="18" charset="0"/>
              </a:rPr>
              <a:t>≤0.9</a:t>
            </a:r>
            <a:r>
              <a:rPr lang="zh-CN" altLang="en-US" sz="2400">
                <a:latin typeface="Times New Roman" panose="02020503050405090304" pitchFamily="18" charset="0"/>
              </a:rPr>
              <a:t>，由</a:t>
            </a:r>
            <a:r>
              <a:rPr lang="en-US" altLang="zh-CN" sz="2400">
                <a:latin typeface="Times New Roman" panose="02020503050405090304" pitchFamily="18" charset="0"/>
              </a:rPr>
              <a:t>Sn</a:t>
            </a:r>
            <a:r>
              <a:rPr lang="zh-CN" altLang="en-US" sz="2400">
                <a:latin typeface="Times New Roman" panose="02020503050405090304" pitchFamily="18" charset="0"/>
              </a:rPr>
              <a:t>的公式，可以得到</a:t>
            </a:r>
            <a:r>
              <a:rPr lang="en-US" altLang="zh-CN" sz="2400">
                <a:latin typeface="Times New Roman" panose="02020503050405090304" pitchFamily="18" charset="0"/>
              </a:rPr>
              <a:t>4≥0.5+1/(2(1-</a:t>
            </a:r>
            <a:r>
              <a:rPr lang="el-GR" altLang="zh-CN" sz="2400">
                <a:latin typeface="Times New Roman" panose="02020503050405090304" pitchFamily="18" charset="0"/>
                <a:ea typeface="仿宋_GB2312" pitchFamily="49" charset="-122"/>
              </a:rPr>
              <a:t>α</a:t>
            </a:r>
            <a:r>
              <a:rPr lang="en-US" altLang="zh-CN" sz="2400">
                <a:latin typeface="Times New Roman" panose="02020503050405090304" pitchFamily="18" charset="0"/>
              </a:rPr>
              <a:t>))</a:t>
            </a:r>
            <a:r>
              <a:rPr lang="zh-CN" altLang="en-US" sz="2400">
                <a:latin typeface="Times New Roman" panose="02020503050405090304" pitchFamily="18" charset="0"/>
              </a:rPr>
              <a:t>或</a:t>
            </a:r>
            <a:r>
              <a:rPr lang="el-GR" altLang="zh-CN" sz="2400">
                <a:latin typeface="Times New Roman" panose="02020503050405090304" pitchFamily="18" charset="0"/>
                <a:ea typeface="仿宋_GB2312" pitchFamily="49" charset="-122"/>
              </a:rPr>
              <a:t>α</a:t>
            </a:r>
            <a:r>
              <a:rPr lang="en-US" altLang="zh-CN" sz="2400">
                <a:latin typeface="Times New Roman" panose="02020503050405090304" pitchFamily="18" charset="0"/>
              </a:rPr>
              <a:t>≤6/7</a:t>
            </a:r>
            <a:r>
              <a:rPr lang="zh-CN" altLang="en-US" sz="2400">
                <a:latin typeface="Times New Roman" panose="02020503050405090304" pitchFamily="18" charset="0"/>
              </a:rPr>
              <a:t>。因此，</a:t>
            </a:r>
            <a:r>
              <a:rPr lang="el-GR" altLang="zh-CN" sz="2400">
                <a:latin typeface="Times New Roman" panose="02020503050405090304" pitchFamily="18" charset="0"/>
                <a:ea typeface="仿宋_GB2312" pitchFamily="49" charset="-122"/>
              </a:rPr>
              <a:t>α</a:t>
            </a:r>
            <a:r>
              <a:rPr lang="en-US" altLang="zh-CN" sz="2400">
                <a:latin typeface="Times New Roman" panose="02020503050405090304" pitchFamily="18" charset="0"/>
              </a:rPr>
              <a:t>≤min {0.9, 6/7}=6/7</a:t>
            </a:r>
            <a:r>
              <a:rPr lang="zh-CN" altLang="en-US" sz="2400">
                <a:latin typeface="Times New Roman" panose="02020503050405090304" pitchFamily="18" charset="0"/>
              </a:rPr>
              <a:t>。因此</a:t>
            </a:r>
            <a:r>
              <a:rPr lang="en-US" altLang="zh-CN" sz="2400">
                <a:latin typeface="Times New Roman" panose="02020503050405090304" pitchFamily="18" charset="0"/>
              </a:rPr>
              <a:t>b</a:t>
            </a:r>
            <a:r>
              <a:rPr lang="zh-CN" altLang="en-US" sz="2400">
                <a:latin typeface="Times New Roman" panose="02020503050405090304" pitchFamily="18" charset="0"/>
              </a:rPr>
              <a:t>最小为</a:t>
            </a:r>
            <a:r>
              <a:rPr lang="en-US" altLang="zh-CN" sz="2400">
                <a:latin typeface="Times New Roman" panose="02020503050405090304" pitchFamily="18" charset="0"/>
              </a:rPr>
              <a:t>[(7n/6)]=1167</a:t>
            </a:r>
            <a:r>
              <a:rPr lang="zh-CN" altLang="en-US" sz="2400">
                <a:latin typeface="Times New Roman" panose="02020503050405090304" pitchFamily="18" charset="0"/>
              </a:rPr>
              <a:t>。</a:t>
            </a:r>
            <a:endParaRPr lang="zh-CN" altLang="en-US" sz="2400">
              <a:latin typeface="Times New Roman" panose="02020503050405090304" pitchFamily="18" charset="0"/>
            </a:endParaRPr>
          </a:p>
          <a:p>
            <a:pPr lvl="1" eaLnBrk="1" hangingPunct="1">
              <a:lnSpc>
                <a:spcPct val="90000"/>
              </a:lnSpc>
            </a:pPr>
            <a:r>
              <a:rPr lang="zh-CN" altLang="en-US" sz="2400">
                <a:latin typeface="Times New Roman" panose="02020503050405090304" pitchFamily="18" charset="0"/>
              </a:rPr>
              <a:t>可选：</a:t>
            </a:r>
            <a:r>
              <a:rPr lang="en-US" altLang="zh-CN" sz="2400">
                <a:latin typeface="Times New Roman" panose="02020503050405090304" pitchFamily="18" charset="0"/>
              </a:rPr>
              <a:t>b=D=37*37=1369</a:t>
            </a:r>
            <a:r>
              <a:rPr lang="zh-CN" altLang="en-US" sz="2400">
                <a:latin typeface="Times New Roman" panose="02020503050405090304" pitchFamily="18" charset="0"/>
              </a:rPr>
              <a:t>。</a:t>
            </a:r>
            <a:endParaRPr lang="zh-CN" altLang="en-US" sz="2025">
              <a:latin typeface="Times New Roman" panose="02020503050405090304" pitchFamily="18" charset="0"/>
            </a:endParaRPr>
          </a:p>
          <a:p>
            <a:pPr marL="0" indent="0" eaLnBrk="1" hangingPunct="1">
              <a:lnSpc>
                <a:spcPct val="90000"/>
              </a:lnSpc>
              <a:buNone/>
            </a:pPr>
            <a:endParaRPr lang="zh-CN" sz="2400">
              <a:latin typeface="Times New Roman" panose="02020503050405090304" pitchFamily="18" charset="0"/>
            </a:endParaRPr>
          </a:p>
        </p:txBody>
      </p:sp>
      <p:pic>
        <p:nvPicPr>
          <p:cNvPr id="2" name="图片 1"/>
          <p:cNvPicPr>
            <a:picLocks noChangeAspect="1"/>
          </p:cNvPicPr>
          <p:nvPr/>
        </p:nvPicPr>
        <p:blipFill>
          <a:blip r:embed="rId1"/>
          <a:stretch>
            <a:fillRect/>
          </a:stretch>
        </p:blipFill>
        <p:spPr>
          <a:xfrm>
            <a:off x="971550" y="5732780"/>
            <a:ext cx="7558405" cy="1262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 calcmode="lin" valueType="num">
                                      <p:cBhvr additive="base">
                                        <p:cTn id="7" dur="500" fill="hold"/>
                                        <p:tgtEl>
                                          <p:spTgt spid="96973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69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69731">
                                            <p:txEl>
                                              <p:pRg st="2" end="2"/>
                                            </p:txEl>
                                          </p:spTgt>
                                        </p:tgtEl>
                                        <p:attrNameLst>
                                          <p:attrName>style.visibility</p:attrName>
                                        </p:attrNameLst>
                                      </p:cBhvr>
                                      <p:to>
                                        <p:strVal val="visible"/>
                                      </p:to>
                                    </p:set>
                                    <p:anim calcmode="lin" valueType="num">
                                      <p:cBhvr additive="base">
                                        <p:cTn id="13" dur="500" fill="hold"/>
                                        <p:tgtEl>
                                          <p:spTgt spid="96973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697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a:xfrm>
            <a:off x="323850" y="404813"/>
            <a:ext cx="504825" cy="431800"/>
          </a:xfrm>
          <a:ln>
            <a:miter lim="800000"/>
          </a:ln>
        </p:spPr>
        <p:txBody>
          <a:bodyPr anchor="b"/>
          <a:lstStyle/>
          <a:p>
            <a:pPr>
              <a:defRPr/>
            </a:pPr>
            <a:fld id="{3C4BB55E-3EE2-4CD5-A473-BEEB520AE16B}" type="slidenum">
              <a:rPr lang="zh-CN" altLang="en-US" sz="1200">
                <a:solidFill>
                  <a:schemeClr val="bg2"/>
                </a:solidFill>
                <a:latin typeface="+mn-lt"/>
              </a:rPr>
            </a:fld>
            <a:endParaRPr lang="en-US" altLang="zh-CN" sz="1200">
              <a:solidFill>
                <a:schemeClr val="bg2"/>
              </a:solidFill>
              <a:latin typeface="+mn-lt"/>
            </a:endParaRPr>
          </a:p>
        </p:txBody>
      </p:sp>
      <p:sp>
        <p:nvSpPr>
          <p:cNvPr id="21" name="日期占位符 4"/>
          <p:cNvSpPr>
            <a:spLocks noGrp="1"/>
          </p:cNvSpPr>
          <p:nvPr>
            <p:ph type="dt" sz="quarter" idx="10"/>
          </p:nvPr>
        </p:nvSpPr>
        <p:spPr>
          <a:xfrm>
            <a:off x="34925" y="836613"/>
            <a:ext cx="1042988" cy="549275"/>
          </a:xfrm>
          <a:ln>
            <a:miter lim="800000"/>
          </a:ln>
        </p:spPr>
        <p:txBody>
          <a:bodyPr/>
          <a:lstStyle/>
          <a:p>
            <a:pPr>
              <a:defRPr/>
            </a:pPr>
            <a:fld id="{46151C72-B726-4A9B-8008-1DBB6272040E}" type="datetime7">
              <a:rPr kumimoji="1" lang="zh-CN" altLang="en-US" sz="1200">
                <a:latin typeface="+mn-ea"/>
              </a:rPr>
            </a:fld>
            <a:endParaRPr kumimoji="1" lang="en-US" altLang="zh-CN" sz="1200">
              <a:latin typeface="+mn-ea"/>
            </a:endParaRPr>
          </a:p>
        </p:txBody>
      </p:sp>
      <p:sp>
        <p:nvSpPr>
          <p:cNvPr id="78852" name="Rectangle 2"/>
          <p:cNvSpPr>
            <a:spLocks noGrp="1" noChangeArrowheads="1"/>
          </p:cNvSpPr>
          <p:nvPr>
            <p:ph type="title" idx="4294967295"/>
          </p:nvPr>
        </p:nvSpPr>
        <p:spPr>
          <a:xfrm>
            <a:off x="1222375" y="333375"/>
            <a:ext cx="7742238" cy="688975"/>
          </a:xfrm>
        </p:spPr>
        <p:txBody>
          <a:bodyPr anchor="b"/>
          <a:lstStyle/>
          <a:p>
            <a:pPr eaLnBrk="1" hangingPunct="1"/>
            <a:r>
              <a:rPr lang="zh-CN" altLang="en-US"/>
              <a:t>练习</a:t>
            </a:r>
            <a:endParaRPr lang="zh-CN" altLang="en-US"/>
          </a:p>
        </p:txBody>
      </p:sp>
      <p:sp>
        <p:nvSpPr>
          <p:cNvPr id="969731" name="Rectangle 3"/>
          <p:cNvSpPr>
            <a:spLocks noGrp="1" noChangeArrowheads="1"/>
          </p:cNvSpPr>
          <p:nvPr>
            <p:ph type="body" idx="4294967295"/>
          </p:nvPr>
        </p:nvSpPr>
        <p:spPr>
          <a:xfrm>
            <a:off x="438150" y="1347470"/>
            <a:ext cx="8091805" cy="2673350"/>
          </a:xfrm>
          <a:noFill/>
        </p:spPr>
        <p:txBody>
          <a:bodyPr/>
          <a:lstStyle/>
          <a:p>
            <a:pPr eaLnBrk="1" hangingPunct="1">
              <a:lnSpc>
                <a:spcPct val="90000"/>
              </a:lnSpc>
            </a:pPr>
            <a:r>
              <a:rPr sz="2400">
                <a:latin typeface="Times New Roman" panose="02020503050405090304" pitchFamily="18" charset="0"/>
              </a:rPr>
              <a:t>已知一个线性序列{38, 25, 74, 63, 52, 48}，假定采用散列函数Hash(key)=key%7计算散列地址，并散列存储在长度为10的散列表中。若采用线性探测法解决冲突，且各元素的查找概率相等，则在该散列表上查找成功的平均查找长度为________。</a:t>
            </a:r>
            <a:endParaRPr sz="2400">
              <a:latin typeface="Times New Roman" panose="02020503050405090304" pitchFamily="18" charset="0"/>
            </a:endParaRPr>
          </a:p>
          <a:p>
            <a:pPr marL="0" indent="0" eaLnBrk="1" hangingPunct="1">
              <a:lnSpc>
                <a:spcPct val="90000"/>
              </a:lnSpc>
              <a:buNone/>
            </a:pPr>
            <a:r>
              <a:rPr sz="2400">
                <a:latin typeface="Times New Roman" panose="02020503050405090304" pitchFamily="18" charset="0"/>
              </a:rPr>
              <a:t>   A．1.50	B．1.67	C．1.83	D．2.24</a:t>
            </a:r>
            <a:endParaRPr sz="2400">
              <a:latin typeface="Times New Roman" panose="02020503050405090304" pitchFamily="18" charset="0"/>
            </a:endParaRPr>
          </a:p>
          <a:p>
            <a:pPr marL="0" indent="0" eaLnBrk="1" hangingPunct="1">
              <a:lnSpc>
                <a:spcPct val="90000"/>
              </a:lnSpc>
              <a:buNone/>
            </a:pPr>
            <a:endParaRPr lang="zh-CN" sz="2400">
              <a:latin typeface="Times New Roman" panose="02020503050405090304" pitchFamily="18" charset="0"/>
            </a:endParaRPr>
          </a:p>
        </p:txBody>
      </p:sp>
      <p:pic>
        <p:nvPicPr>
          <p:cNvPr id="2" name="图片 1"/>
          <p:cNvPicPr>
            <a:picLocks noChangeAspect="1"/>
          </p:cNvPicPr>
          <p:nvPr/>
        </p:nvPicPr>
        <p:blipFill>
          <a:blip r:embed="rId1"/>
          <a:stretch>
            <a:fillRect/>
          </a:stretch>
        </p:blipFill>
        <p:spPr>
          <a:xfrm>
            <a:off x="971550" y="5732780"/>
            <a:ext cx="7558405" cy="1262380"/>
          </a:xfrm>
          <a:prstGeom prst="rect">
            <a:avLst/>
          </a:prstGeom>
        </p:spPr>
      </p:pic>
      <p:grpSp>
        <p:nvGrpSpPr>
          <p:cNvPr id="4" name="组合 3"/>
          <p:cNvGrpSpPr/>
          <p:nvPr/>
        </p:nvGrpSpPr>
        <p:grpSpPr>
          <a:xfrm>
            <a:off x="828675" y="4235450"/>
            <a:ext cx="6934200" cy="854075"/>
            <a:chOff x="1229" y="6932"/>
            <a:chExt cx="10920" cy="1345"/>
          </a:xfrm>
        </p:grpSpPr>
        <p:sp>
          <p:nvSpPr>
            <p:cNvPr id="94252" name="Rectangle 5"/>
            <p:cNvSpPr>
              <a:spLocks noChangeArrowheads="1"/>
            </p:cNvSpPr>
            <p:nvPr/>
          </p:nvSpPr>
          <p:spPr bwMode="auto">
            <a:xfrm>
              <a:off x="1229" y="7500"/>
              <a:ext cx="10920" cy="777"/>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503050405090304" pitchFamily="18" charset="0"/>
              </a:endParaRPr>
            </a:p>
          </p:txBody>
        </p:sp>
        <p:sp>
          <p:nvSpPr>
            <p:cNvPr id="94253" name="Line 6"/>
            <p:cNvSpPr>
              <a:spLocks noChangeShapeType="1"/>
            </p:cNvSpPr>
            <p:nvPr/>
          </p:nvSpPr>
          <p:spPr bwMode="auto">
            <a:xfrm>
              <a:off x="230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Text Box 7"/>
            <p:cNvSpPr txBox="1">
              <a:spLocks noChangeArrowheads="1"/>
            </p:cNvSpPr>
            <p:nvPr/>
          </p:nvSpPr>
          <p:spPr bwMode="auto">
            <a:xfrm>
              <a:off x="1329" y="6932"/>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0</a:t>
              </a:r>
              <a:endParaRPr kumimoji="1" lang="en-US" altLang="zh-CN" sz="1800" b="1">
                <a:solidFill>
                  <a:schemeClr val="tx1"/>
                </a:solidFill>
                <a:latin typeface="Times New Roman" panose="02020503050405090304" pitchFamily="18" charset="0"/>
              </a:endParaRPr>
            </a:p>
          </p:txBody>
        </p:sp>
        <p:sp>
          <p:nvSpPr>
            <p:cNvPr id="94255" name="Text Box 8"/>
            <p:cNvSpPr txBox="1">
              <a:spLocks noChangeArrowheads="1"/>
            </p:cNvSpPr>
            <p:nvPr/>
          </p:nvSpPr>
          <p:spPr bwMode="auto">
            <a:xfrm>
              <a:off x="24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1</a:t>
              </a:r>
              <a:endParaRPr kumimoji="1" lang="en-US" altLang="zh-CN" sz="1800" b="1">
                <a:solidFill>
                  <a:schemeClr val="tx1"/>
                </a:solidFill>
                <a:latin typeface="Times New Roman" panose="02020503050405090304" pitchFamily="18" charset="0"/>
              </a:endParaRPr>
            </a:p>
          </p:txBody>
        </p:sp>
        <p:sp>
          <p:nvSpPr>
            <p:cNvPr id="94256" name="Text Box 9"/>
            <p:cNvSpPr txBox="1">
              <a:spLocks noChangeArrowheads="1"/>
            </p:cNvSpPr>
            <p:nvPr/>
          </p:nvSpPr>
          <p:spPr bwMode="auto">
            <a:xfrm>
              <a:off x="36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2</a:t>
              </a:r>
              <a:endParaRPr kumimoji="1" lang="en-US" altLang="zh-CN" sz="1800" b="1">
                <a:solidFill>
                  <a:schemeClr val="tx1"/>
                </a:solidFill>
                <a:latin typeface="Times New Roman" panose="02020503050405090304" pitchFamily="18" charset="0"/>
              </a:endParaRPr>
            </a:p>
          </p:txBody>
        </p:sp>
        <p:sp>
          <p:nvSpPr>
            <p:cNvPr id="94257" name="Text Box 10"/>
            <p:cNvSpPr txBox="1">
              <a:spLocks noChangeArrowheads="1"/>
            </p:cNvSpPr>
            <p:nvPr/>
          </p:nvSpPr>
          <p:spPr bwMode="auto">
            <a:xfrm>
              <a:off x="470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3</a:t>
              </a:r>
              <a:endParaRPr kumimoji="1" lang="en-US" altLang="zh-CN" sz="1800" b="1">
                <a:solidFill>
                  <a:schemeClr val="tx1"/>
                </a:solidFill>
                <a:latin typeface="Times New Roman" panose="02020503050405090304" pitchFamily="18" charset="0"/>
              </a:endParaRPr>
            </a:p>
          </p:txBody>
        </p:sp>
        <p:sp>
          <p:nvSpPr>
            <p:cNvPr id="94258" name="Text Box 11"/>
            <p:cNvSpPr txBox="1">
              <a:spLocks noChangeArrowheads="1"/>
            </p:cNvSpPr>
            <p:nvPr/>
          </p:nvSpPr>
          <p:spPr bwMode="auto">
            <a:xfrm>
              <a:off x="578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4</a:t>
              </a:r>
              <a:endParaRPr kumimoji="1" lang="en-US" altLang="zh-CN" sz="1800" b="1">
                <a:solidFill>
                  <a:schemeClr val="tx1"/>
                </a:solidFill>
                <a:latin typeface="Times New Roman" panose="02020503050405090304" pitchFamily="18" charset="0"/>
              </a:endParaRPr>
            </a:p>
          </p:txBody>
        </p:sp>
        <p:sp>
          <p:nvSpPr>
            <p:cNvPr id="94259" name="Text Box 12"/>
            <p:cNvSpPr txBox="1">
              <a:spLocks noChangeArrowheads="1"/>
            </p:cNvSpPr>
            <p:nvPr/>
          </p:nvSpPr>
          <p:spPr bwMode="auto">
            <a:xfrm>
              <a:off x="686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5</a:t>
              </a:r>
              <a:endParaRPr kumimoji="1" lang="en-US" altLang="zh-CN" sz="1800" b="1">
                <a:solidFill>
                  <a:schemeClr val="tx1"/>
                </a:solidFill>
                <a:latin typeface="Times New Roman" panose="02020503050405090304" pitchFamily="18" charset="0"/>
              </a:endParaRPr>
            </a:p>
          </p:txBody>
        </p:sp>
        <p:sp>
          <p:nvSpPr>
            <p:cNvPr id="94260" name="Text Box 13"/>
            <p:cNvSpPr txBox="1">
              <a:spLocks noChangeArrowheads="1"/>
            </p:cNvSpPr>
            <p:nvPr/>
          </p:nvSpPr>
          <p:spPr bwMode="auto">
            <a:xfrm>
              <a:off x="794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6</a:t>
              </a:r>
              <a:endParaRPr kumimoji="1" lang="en-US" altLang="zh-CN" sz="1800" b="1">
                <a:solidFill>
                  <a:schemeClr val="tx1"/>
                </a:solidFill>
                <a:latin typeface="Times New Roman" panose="02020503050405090304" pitchFamily="18" charset="0"/>
              </a:endParaRPr>
            </a:p>
          </p:txBody>
        </p:sp>
        <p:sp>
          <p:nvSpPr>
            <p:cNvPr id="94261" name="Text Box 14"/>
            <p:cNvSpPr txBox="1">
              <a:spLocks noChangeArrowheads="1"/>
            </p:cNvSpPr>
            <p:nvPr/>
          </p:nvSpPr>
          <p:spPr bwMode="auto">
            <a:xfrm>
              <a:off x="902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7</a:t>
              </a:r>
              <a:endParaRPr kumimoji="1" lang="en-US" altLang="zh-CN" sz="1800" b="1">
                <a:solidFill>
                  <a:schemeClr val="tx1"/>
                </a:solidFill>
                <a:latin typeface="Times New Roman" panose="02020503050405090304" pitchFamily="18" charset="0"/>
              </a:endParaRPr>
            </a:p>
          </p:txBody>
        </p:sp>
        <p:sp>
          <p:nvSpPr>
            <p:cNvPr id="94263" name="Text Box 16"/>
            <p:cNvSpPr txBox="1">
              <a:spLocks noChangeArrowheads="1"/>
            </p:cNvSpPr>
            <p:nvPr/>
          </p:nvSpPr>
          <p:spPr bwMode="auto">
            <a:xfrm>
              <a:off x="122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63</a:t>
              </a:r>
              <a:endParaRPr kumimoji="1" lang="en-US" altLang="zh-CN" sz="2000" b="1">
                <a:solidFill>
                  <a:schemeClr val="tx1"/>
                </a:solidFill>
                <a:latin typeface="Times New Roman" panose="02020503050405090304" pitchFamily="18" charset="0"/>
              </a:endParaRPr>
            </a:p>
          </p:txBody>
        </p:sp>
        <p:sp>
          <p:nvSpPr>
            <p:cNvPr id="94264" name="Line 17"/>
            <p:cNvSpPr>
              <a:spLocks noChangeShapeType="1"/>
            </p:cNvSpPr>
            <p:nvPr/>
          </p:nvSpPr>
          <p:spPr bwMode="auto">
            <a:xfrm>
              <a:off x="350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5" name="Text Box 18"/>
            <p:cNvSpPr txBox="1">
              <a:spLocks noChangeArrowheads="1"/>
            </p:cNvSpPr>
            <p:nvPr/>
          </p:nvSpPr>
          <p:spPr bwMode="auto">
            <a:xfrm>
              <a:off x="242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66" name="Line 19"/>
            <p:cNvSpPr>
              <a:spLocks noChangeShapeType="1"/>
            </p:cNvSpPr>
            <p:nvPr/>
          </p:nvSpPr>
          <p:spPr bwMode="auto">
            <a:xfrm>
              <a:off x="458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7" name="Text Box 20"/>
            <p:cNvSpPr txBox="1">
              <a:spLocks noChangeArrowheads="1"/>
            </p:cNvSpPr>
            <p:nvPr/>
          </p:nvSpPr>
          <p:spPr bwMode="auto">
            <a:xfrm>
              <a:off x="350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68" name="Line 21"/>
            <p:cNvSpPr>
              <a:spLocks noChangeShapeType="1"/>
            </p:cNvSpPr>
            <p:nvPr/>
          </p:nvSpPr>
          <p:spPr bwMode="auto">
            <a:xfrm>
              <a:off x="566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9" name="Text Box 22"/>
            <p:cNvSpPr txBox="1">
              <a:spLocks noChangeArrowheads="1"/>
            </p:cNvSpPr>
            <p:nvPr/>
          </p:nvSpPr>
          <p:spPr bwMode="auto">
            <a:xfrm>
              <a:off x="4574"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38</a:t>
              </a:r>
              <a:endParaRPr kumimoji="1" lang="en-US" altLang="zh-CN" sz="2000" b="1">
                <a:solidFill>
                  <a:schemeClr val="tx1"/>
                </a:solidFill>
                <a:latin typeface="Times New Roman" panose="02020503050405090304" pitchFamily="18" charset="0"/>
              </a:endParaRPr>
            </a:p>
          </p:txBody>
        </p:sp>
        <p:sp>
          <p:nvSpPr>
            <p:cNvPr id="94270" name="Line 23"/>
            <p:cNvSpPr>
              <a:spLocks noChangeShapeType="1"/>
            </p:cNvSpPr>
            <p:nvPr/>
          </p:nvSpPr>
          <p:spPr bwMode="auto">
            <a:xfrm>
              <a:off x="674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1" name="Text Box 24"/>
            <p:cNvSpPr txBox="1">
              <a:spLocks noChangeArrowheads="1"/>
            </p:cNvSpPr>
            <p:nvPr/>
          </p:nvSpPr>
          <p:spPr bwMode="auto">
            <a:xfrm>
              <a:off x="566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25</a:t>
              </a:r>
              <a:endParaRPr kumimoji="1" lang="en-US" altLang="zh-CN" sz="2000" b="1">
                <a:solidFill>
                  <a:schemeClr val="tx1"/>
                </a:solidFill>
                <a:latin typeface="Times New Roman" panose="02020503050405090304" pitchFamily="18" charset="0"/>
              </a:endParaRPr>
            </a:p>
          </p:txBody>
        </p:sp>
        <p:sp>
          <p:nvSpPr>
            <p:cNvPr id="94272" name="Line 25"/>
            <p:cNvSpPr>
              <a:spLocks noChangeShapeType="1"/>
            </p:cNvSpPr>
            <p:nvPr/>
          </p:nvSpPr>
          <p:spPr bwMode="auto">
            <a:xfrm>
              <a:off x="782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3" name="Text Box 26"/>
            <p:cNvSpPr txBox="1">
              <a:spLocks noChangeArrowheads="1"/>
            </p:cNvSpPr>
            <p:nvPr/>
          </p:nvSpPr>
          <p:spPr bwMode="auto">
            <a:xfrm>
              <a:off x="674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74</a:t>
              </a:r>
              <a:r>
                <a:rPr kumimoji="1" lang="en-US" altLang="zh-CN" sz="2000" b="1" baseline="-25000">
                  <a:solidFill>
                    <a:schemeClr val="tx1"/>
                  </a:solidFill>
                  <a:latin typeface="Times New Roman" panose="02020503050405090304" pitchFamily="18" charset="0"/>
                </a:rPr>
                <a:t>+2</a:t>
              </a:r>
              <a:endParaRPr kumimoji="1" lang="en-US" altLang="zh-CN" sz="2000" b="1" baseline="-25000">
                <a:solidFill>
                  <a:schemeClr val="tx1"/>
                </a:solidFill>
                <a:latin typeface="Times New Roman" panose="02020503050405090304" pitchFamily="18" charset="0"/>
              </a:endParaRPr>
            </a:p>
          </p:txBody>
        </p:sp>
        <p:sp>
          <p:nvSpPr>
            <p:cNvPr id="94274" name="Line 27"/>
            <p:cNvSpPr>
              <a:spLocks noChangeShapeType="1"/>
            </p:cNvSpPr>
            <p:nvPr/>
          </p:nvSpPr>
          <p:spPr bwMode="auto">
            <a:xfrm>
              <a:off x="890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5" name="Text Box 28"/>
            <p:cNvSpPr txBox="1">
              <a:spLocks noChangeArrowheads="1"/>
            </p:cNvSpPr>
            <p:nvPr/>
          </p:nvSpPr>
          <p:spPr bwMode="auto">
            <a:xfrm>
              <a:off x="782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52</a:t>
              </a:r>
              <a:r>
                <a:rPr kumimoji="1" lang="en-US" altLang="zh-CN" sz="2000" b="1" baseline="-25000">
                  <a:solidFill>
                    <a:schemeClr val="tx1"/>
                  </a:solidFill>
                  <a:latin typeface="Times New Roman" panose="02020503050405090304" pitchFamily="18" charset="0"/>
                </a:rPr>
                <a:t>+4</a:t>
              </a:r>
              <a:endParaRPr kumimoji="1" lang="en-US" altLang="zh-CN" sz="2000" b="1" baseline="-25000">
                <a:solidFill>
                  <a:schemeClr val="tx1"/>
                </a:solidFill>
                <a:latin typeface="Times New Roman" panose="02020503050405090304" pitchFamily="18" charset="0"/>
              </a:endParaRPr>
            </a:p>
          </p:txBody>
        </p:sp>
        <p:sp>
          <p:nvSpPr>
            <p:cNvPr id="94276" name="Line 29"/>
            <p:cNvSpPr>
              <a:spLocks noChangeShapeType="1"/>
            </p:cNvSpPr>
            <p:nvPr/>
          </p:nvSpPr>
          <p:spPr bwMode="auto">
            <a:xfrm>
              <a:off x="998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7" name="Text Box 30"/>
            <p:cNvSpPr txBox="1">
              <a:spLocks noChangeArrowheads="1"/>
            </p:cNvSpPr>
            <p:nvPr/>
          </p:nvSpPr>
          <p:spPr bwMode="auto">
            <a:xfrm>
              <a:off x="8909" y="7677"/>
              <a:ext cx="108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48</a:t>
              </a:r>
              <a:r>
                <a:rPr kumimoji="1" lang="en-US" altLang="zh-CN" sz="2000" b="1" baseline="-25000">
                  <a:solidFill>
                    <a:schemeClr val="tx1"/>
                  </a:solidFill>
                  <a:latin typeface="Times New Roman" panose="02020503050405090304" pitchFamily="18" charset="0"/>
                </a:rPr>
                <a:t>+2</a:t>
              </a:r>
              <a:endParaRPr kumimoji="1" lang="en-US" altLang="zh-CN" sz="2000" b="1" baseline="-25000">
                <a:solidFill>
                  <a:schemeClr val="tx1"/>
                </a:solidFill>
                <a:latin typeface="Times New Roman" panose="02020503050405090304" pitchFamily="18" charset="0"/>
              </a:endParaRPr>
            </a:p>
          </p:txBody>
        </p:sp>
        <p:sp>
          <p:nvSpPr>
            <p:cNvPr id="94278" name="Line 31"/>
            <p:cNvSpPr>
              <a:spLocks noChangeShapeType="1"/>
            </p:cNvSpPr>
            <p:nvPr/>
          </p:nvSpPr>
          <p:spPr bwMode="auto">
            <a:xfrm>
              <a:off x="1106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9" name="Text Box 32"/>
            <p:cNvSpPr txBox="1">
              <a:spLocks noChangeArrowheads="1"/>
            </p:cNvSpPr>
            <p:nvPr/>
          </p:nvSpPr>
          <p:spPr bwMode="auto">
            <a:xfrm>
              <a:off x="998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80" name="Line 33"/>
            <p:cNvSpPr>
              <a:spLocks noChangeShapeType="1"/>
            </p:cNvSpPr>
            <p:nvPr/>
          </p:nvSpPr>
          <p:spPr bwMode="auto">
            <a:xfrm>
              <a:off x="12149" y="7557"/>
              <a:ext cx="0" cy="72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81" name="Text Box 34"/>
            <p:cNvSpPr txBox="1">
              <a:spLocks noChangeArrowheads="1"/>
            </p:cNvSpPr>
            <p:nvPr/>
          </p:nvSpPr>
          <p:spPr bwMode="auto">
            <a:xfrm>
              <a:off x="11069" y="7677"/>
              <a:ext cx="108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83" name="Text Box 36"/>
            <p:cNvSpPr txBox="1">
              <a:spLocks noChangeArrowheads="1"/>
            </p:cNvSpPr>
            <p:nvPr/>
          </p:nvSpPr>
          <p:spPr bwMode="auto">
            <a:xfrm>
              <a:off x="1010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8</a:t>
              </a:r>
              <a:endParaRPr kumimoji="1" lang="en-US" altLang="zh-CN" sz="1800" b="1">
                <a:solidFill>
                  <a:schemeClr val="tx1"/>
                </a:solidFill>
                <a:latin typeface="Times New Roman" panose="02020503050405090304" pitchFamily="18" charset="0"/>
              </a:endParaRPr>
            </a:p>
          </p:txBody>
        </p:sp>
        <p:sp>
          <p:nvSpPr>
            <p:cNvPr id="94284" name="Text Box 37"/>
            <p:cNvSpPr txBox="1">
              <a:spLocks noChangeArrowheads="1"/>
            </p:cNvSpPr>
            <p:nvPr/>
          </p:nvSpPr>
          <p:spPr bwMode="auto">
            <a:xfrm>
              <a:off x="11189" y="6957"/>
              <a:ext cx="793"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9</a:t>
              </a:r>
              <a:endParaRPr kumimoji="1" lang="en-US" altLang="zh-CN" sz="1800" b="1">
                <a:solidFill>
                  <a:schemeClr val="tx1"/>
                </a:solidFill>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288" y="0"/>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7555" name="Rectangle 3"/>
          <p:cNvSpPr>
            <a:spLocks noGrp="1" noChangeArrowheads="1"/>
          </p:cNvSpPr>
          <p:nvPr>
            <p:ph type="body" idx="4294967295"/>
          </p:nvPr>
        </p:nvSpPr>
        <p:spPr>
          <a:xfrm>
            <a:off x="179388" y="1412875"/>
            <a:ext cx="8785225" cy="1800225"/>
          </a:xfrm>
        </p:spPr>
        <p:txBody>
          <a:bodyPr/>
          <a:lstStyle/>
          <a:p>
            <a:pPr eaLnBrk="1" hangingPunct="1"/>
            <a:r>
              <a:rPr lang="zh-CN" altLang="en-US" sz="2800"/>
              <a:t>索引顺序表查找 </a:t>
            </a:r>
            <a:endParaRPr lang="zh-CN" altLang="en-US" sz="2800"/>
          </a:p>
          <a:p>
            <a:pPr lvl="1" eaLnBrk="1" hangingPunct="1"/>
            <a:r>
              <a:rPr lang="zh-CN" altLang="en-US" sz="2300"/>
              <a:t>例：</a:t>
            </a:r>
            <a:r>
              <a:rPr lang="en-US" altLang="zh-CN" sz="2300"/>
              <a:t>18</a:t>
            </a:r>
            <a:r>
              <a:rPr lang="zh-CN" altLang="en-US" sz="2300"/>
              <a:t>条记录，并平均分成三组，对每组或称块建立一个索引项</a:t>
            </a:r>
            <a:endParaRPr lang="zh-CN" altLang="en-US" sz="2300"/>
          </a:p>
          <a:p>
            <a:pPr lvl="1" eaLnBrk="1" hangingPunct="1"/>
            <a:r>
              <a:rPr lang="zh-CN" altLang="en-US" sz="2300"/>
              <a:t>索引项：块中记录的最大关键字值和一个指针</a:t>
            </a:r>
            <a:r>
              <a:rPr lang="en-US" altLang="zh-CN" sz="2300"/>
              <a:t>(</a:t>
            </a:r>
            <a:r>
              <a:rPr lang="zh-CN" altLang="en-US" sz="2300"/>
              <a:t>表示该块第一条记录在总表中的位置</a:t>
            </a:r>
            <a:r>
              <a:rPr lang="en-US" altLang="zh-CN" sz="2300"/>
              <a:t>)</a:t>
            </a:r>
            <a:r>
              <a:rPr lang="zh-CN" altLang="en-US" sz="2300"/>
              <a:t>；</a:t>
            </a:r>
            <a:endParaRPr lang="en-US" altLang="zh-CN" sz="2300"/>
          </a:p>
          <a:p>
            <a:pPr eaLnBrk="1" hangingPunct="1"/>
            <a:endParaRPr lang="en-US" altLang="zh-CN" sz="2800"/>
          </a:p>
        </p:txBody>
      </p:sp>
      <p:sp>
        <p:nvSpPr>
          <p:cNvPr id="1047556" name="Rectangle 4"/>
          <p:cNvSpPr>
            <a:spLocks noChangeArrowheads="1"/>
          </p:cNvSpPr>
          <p:nvPr/>
        </p:nvSpPr>
        <p:spPr bwMode="auto">
          <a:xfrm>
            <a:off x="125888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12</a:t>
            </a:r>
            <a:endParaRPr kumimoji="1" lang="en-US" altLang="zh-CN" sz="2000" b="1">
              <a:solidFill>
                <a:schemeClr val="tx1"/>
              </a:solidFill>
              <a:latin typeface="Times New Roman" panose="02020503050405090304" pitchFamily="18" charset="0"/>
            </a:endParaRPr>
          </a:p>
        </p:txBody>
      </p:sp>
      <p:sp>
        <p:nvSpPr>
          <p:cNvPr id="1047557" name="Rectangle 5"/>
          <p:cNvSpPr>
            <a:spLocks noChangeArrowheads="1"/>
          </p:cNvSpPr>
          <p:nvPr/>
        </p:nvSpPr>
        <p:spPr bwMode="auto">
          <a:xfrm>
            <a:off x="1619250"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13</a:t>
            </a:r>
            <a:endParaRPr kumimoji="1" lang="en-US" altLang="zh-CN" sz="2000" b="1">
              <a:solidFill>
                <a:schemeClr val="tx1"/>
              </a:solidFill>
              <a:latin typeface="Times New Roman" panose="02020503050405090304" pitchFamily="18" charset="0"/>
            </a:endParaRPr>
          </a:p>
        </p:txBody>
      </p:sp>
      <p:sp>
        <p:nvSpPr>
          <p:cNvPr id="1047558" name="Rectangle 6"/>
          <p:cNvSpPr>
            <a:spLocks noChangeArrowheads="1"/>
          </p:cNvSpPr>
          <p:nvPr/>
        </p:nvSpPr>
        <p:spPr bwMode="auto">
          <a:xfrm>
            <a:off x="197961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22</a:t>
            </a:r>
            <a:endParaRPr kumimoji="1" lang="en-US" altLang="zh-CN" sz="2000" b="1">
              <a:solidFill>
                <a:schemeClr val="tx1"/>
              </a:solidFill>
              <a:latin typeface="Times New Roman" panose="02020503050405090304" pitchFamily="18" charset="0"/>
            </a:endParaRPr>
          </a:p>
        </p:txBody>
      </p:sp>
      <p:sp>
        <p:nvSpPr>
          <p:cNvPr id="1047559" name="Rectangle 7"/>
          <p:cNvSpPr>
            <a:spLocks noChangeArrowheads="1"/>
          </p:cNvSpPr>
          <p:nvPr/>
        </p:nvSpPr>
        <p:spPr bwMode="auto">
          <a:xfrm>
            <a:off x="233997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8</a:t>
            </a:r>
            <a:endParaRPr kumimoji="1" lang="en-US" altLang="zh-CN" sz="2000" b="1">
              <a:solidFill>
                <a:schemeClr val="tx1"/>
              </a:solidFill>
              <a:latin typeface="Times New Roman" panose="02020503050405090304" pitchFamily="18" charset="0"/>
            </a:endParaRPr>
          </a:p>
        </p:txBody>
      </p:sp>
      <p:sp>
        <p:nvSpPr>
          <p:cNvPr id="1047560" name="Rectangle 8"/>
          <p:cNvSpPr>
            <a:spLocks noChangeArrowheads="1"/>
          </p:cNvSpPr>
          <p:nvPr/>
        </p:nvSpPr>
        <p:spPr bwMode="auto">
          <a:xfrm>
            <a:off x="270033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9</a:t>
            </a:r>
            <a:endParaRPr kumimoji="1" lang="en-US" altLang="zh-CN" sz="2000" b="1">
              <a:solidFill>
                <a:schemeClr val="tx1"/>
              </a:solidFill>
              <a:latin typeface="Times New Roman" panose="02020503050405090304" pitchFamily="18" charset="0"/>
            </a:endParaRPr>
          </a:p>
        </p:txBody>
      </p:sp>
      <p:sp>
        <p:nvSpPr>
          <p:cNvPr id="1047561" name="Rectangle 9"/>
          <p:cNvSpPr>
            <a:spLocks noChangeArrowheads="1"/>
          </p:cNvSpPr>
          <p:nvPr/>
        </p:nvSpPr>
        <p:spPr bwMode="auto">
          <a:xfrm>
            <a:off x="305911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20</a:t>
            </a:r>
            <a:endParaRPr kumimoji="1" lang="en-US" altLang="zh-CN" sz="2000" b="1">
              <a:solidFill>
                <a:schemeClr val="tx1"/>
              </a:solidFill>
              <a:latin typeface="Times New Roman" panose="02020503050405090304" pitchFamily="18" charset="0"/>
            </a:endParaRPr>
          </a:p>
        </p:txBody>
      </p:sp>
      <p:sp>
        <p:nvSpPr>
          <p:cNvPr id="1047562" name="Rectangle 10"/>
          <p:cNvSpPr>
            <a:spLocks noChangeArrowheads="1"/>
          </p:cNvSpPr>
          <p:nvPr/>
        </p:nvSpPr>
        <p:spPr bwMode="auto">
          <a:xfrm>
            <a:off x="341947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32</a:t>
            </a:r>
            <a:endParaRPr kumimoji="1" lang="en-US" altLang="zh-CN" sz="2000" b="1">
              <a:solidFill>
                <a:schemeClr val="tx1"/>
              </a:solidFill>
              <a:latin typeface="Times New Roman" panose="02020503050405090304" pitchFamily="18" charset="0"/>
            </a:endParaRPr>
          </a:p>
        </p:txBody>
      </p:sp>
      <p:sp>
        <p:nvSpPr>
          <p:cNvPr id="1047563" name="Rectangle 11"/>
          <p:cNvSpPr>
            <a:spLocks noChangeArrowheads="1"/>
          </p:cNvSpPr>
          <p:nvPr/>
        </p:nvSpPr>
        <p:spPr bwMode="auto">
          <a:xfrm>
            <a:off x="377983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42</a:t>
            </a:r>
            <a:endParaRPr kumimoji="1" lang="en-US" altLang="zh-CN" sz="2000" b="1">
              <a:solidFill>
                <a:schemeClr val="tx1"/>
              </a:solidFill>
              <a:latin typeface="Times New Roman" panose="02020503050405090304" pitchFamily="18" charset="0"/>
            </a:endParaRPr>
          </a:p>
        </p:txBody>
      </p:sp>
      <p:sp>
        <p:nvSpPr>
          <p:cNvPr id="1047564" name="Rectangle 12"/>
          <p:cNvSpPr>
            <a:spLocks noChangeArrowheads="1"/>
          </p:cNvSpPr>
          <p:nvPr/>
        </p:nvSpPr>
        <p:spPr bwMode="auto">
          <a:xfrm>
            <a:off x="4140200"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45</a:t>
            </a:r>
            <a:endParaRPr kumimoji="1" lang="en-US" altLang="zh-CN" sz="2000" b="1">
              <a:solidFill>
                <a:schemeClr val="tx1"/>
              </a:solidFill>
              <a:latin typeface="Times New Roman" panose="02020503050405090304" pitchFamily="18" charset="0"/>
            </a:endParaRPr>
          </a:p>
        </p:txBody>
      </p:sp>
      <p:sp>
        <p:nvSpPr>
          <p:cNvPr id="1047565" name="Rectangle 13"/>
          <p:cNvSpPr>
            <a:spLocks noChangeArrowheads="1"/>
          </p:cNvSpPr>
          <p:nvPr/>
        </p:nvSpPr>
        <p:spPr bwMode="auto">
          <a:xfrm>
            <a:off x="450056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38</a:t>
            </a:r>
            <a:endParaRPr kumimoji="1" lang="en-US" altLang="zh-CN" sz="2000" b="1">
              <a:solidFill>
                <a:schemeClr val="tx1"/>
              </a:solidFill>
              <a:latin typeface="Times New Roman" panose="02020503050405090304" pitchFamily="18" charset="0"/>
            </a:endParaRPr>
          </a:p>
        </p:txBody>
      </p:sp>
      <p:sp>
        <p:nvSpPr>
          <p:cNvPr id="1047566" name="Rectangle 14"/>
          <p:cNvSpPr>
            <a:spLocks noChangeArrowheads="1"/>
          </p:cNvSpPr>
          <p:nvPr/>
        </p:nvSpPr>
        <p:spPr bwMode="auto">
          <a:xfrm>
            <a:off x="485933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25</a:t>
            </a:r>
            <a:endParaRPr kumimoji="1" lang="en-US" altLang="zh-CN" sz="2000" b="1">
              <a:solidFill>
                <a:schemeClr val="tx1"/>
              </a:solidFill>
              <a:latin typeface="Times New Roman" panose="02020503050405090304" pitchFamily="18" charset="0"/>
            </a:endParaRPr>
          </a:p>
        </p:txBody>
      </p:sp>
      <p:sp>
        <p:nvSpPr>
          <p:cNvPr id="1047567" name="Rectangle 15"/>
          <p:cNvSpPr>
            <a:spLocks noChangeArrowheads="1"/>
          </p:cNvSpPr>
          <p:nvPr/>
        </p:nvSpPr>
        <p:spPr bwMode="auto">
          <a:xfrm>
            <a:off x="5219700"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48</a:t>
            </a:r>
            <a:endParaRPr kumimoji="1" lang="en-US" altLang="zh-CN" sz="2000" b="1">
              <a:solidFill>
                <a:schemeClr val="tx1"/>
              </a:solidFill>
              <a:latin typeface="Times New Roman" panose="02020503050405090304" pitchFamily="18" charset="0"/>
            </a:endParaRPr>
          </a:p>
        </p:txBody>
      </p:sp>
      <p:sp>
        <p:nvSpPr>
          <p:cNvPr id="1047568" name="Rectangle 16"/>
          <p:cNvSpPr>
            <a:spLocks noChangeArrowheads="1"/>
          </p:cNvSpPr>
          <p:nvPr/>
        </p:nvSpPr>
        <p:spPr bwMode="auto">
          <a:xfrm>
            <a:off x="558006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60</a:t>
            </a:r>
            <a:endParaRPr kumimoji="1" lang="en-US" altLang="zh-CN" sz="2000" b="1">
              <a:solidFill>
                <a:schemeClr val="tx1"/>
              </a:solidFill>
              <a:latin typeface="Times New Roman" panose="02020503050405090304" pitchFamily="18" charset="0"/>
            </a:endParaRPr>
          </a:p>
        </p:txBody>
      </p:sp>
      <p:sp>
        <p:nvSpPr>
          <p:cNvPr id="1047569" name="Rectangle 17"/>
          <p:cNvSpPr>
            <a:spLocks noChangeArrowheads="1"/>
          </p:cNvSpPr>
          <p:nvPr/>
        </p:nvSpPr>
        <p:spPr bwMode="auto">
          <a:xfrm>
            <a:off x="594042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56</a:t>
            </a:r>
            <a:endParaRPr kumimoji="1" lang="en-US" altLang="zh-CN" sz="2000" b="1">
              <a:solidFill>
                <a:schemeClr val="tx1"/>
              </a:solidFill>
              <a:latin typeface="Times New Roman" panose="02020503050405090304" pitchFamily="18" charset="0"/>
            </a:endParaRPr>
          </a:p>
        </p:txBody>
      </p:sp>
      <p:sp>
        <p:nvSpPr>
          <p:cNvPr id="1047570" name="Rectangle 18"/>
          <p:cNvSpPr>
            <a:spLocks noChangeArrowheads="1"/>
          </p:cNvSpPr>
          <p:nvPr/>
        </p:nvSpPr>
        <p:spPr bwMode="auto">
          <a:xfrm>
            <a:off x="630078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75</a:t>
            </a:r>
            <a:endParaRPr kumimoji="1" lang="en-US" altLang="zh-CN" sz="2000" b="1">
              <a:solidFill>
                <a:schemeClr val="tx1"/>
              </a:solidFill>
              <a:latin typeface="Times New Roman" panose="02020503050405090304" pitchFamily="18" charset="0"/>
            </a:endParaRPr>
          </a:p>
        </p:txBody>
      </p:sp>
      <p:sp>
        <p:nvSpPr>
          <p:cNvPr id="1047571" name="Rectangle 19"/>
          <p:cNvSpPr>
            <a:spLocks noChangeArrowheads="1"/>
          </p:cNvSpPr>
          <p:nvPr/>
        </p:nvSpPr>
        <p:spPr bwMode="auto">
          <a:xfrm>
            <a:off x="6659563"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49</a:t>
            </a:r>
            <a:endParaRPr kumimoji="1" lang="en-US" altLang="zh-CN" sz="2000" b="1">
              <a:solidFill>
                <a:schemeClr val="tx1"/>
              </a:solidFill>
              <a:latin typeface="Times New Roman" panose="02020503050405090304" pitchFamily="18" charset="0"/>
            </a:endParaRPr>
          </a:p>
        </p:txBody>
      </p:sp>
      <p:sp>
        <p:nvSpPr>
          <p:cNvPr id="1047572" name="Rectangle 20"/>
          <p:cNvSpPr>
            <a:spLocks noChangeArrowheads="1"/>
          </p:cNvSpPr>
          <p:nvPr/>
        </p:nvSpPr>
        <p:spPr bwMode="auto">
          <a:xfrm>
            <a:off x="7019925" y="3860800"/>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89</a:t>
            </a:r>
            <a:endParaRPr kumimoji="1" lang="en-US" altLang="zh-CN" sz="2000" b="1">
              <a:solidFill>
                <a:schemeClr val="tx1"/>
              </a:solidFill>
              <a:latin typeface="Times New Roman" panose="02020503050405090304" pitchFamily="18" charset="0"/>
            </a:endParaRPr>
          </a:p>
        </p:txBody>
      </p:sp>
      <p:sp>
        <p:nvSpPr>
          <p:cNvPr id="1047573" name="Rectangle 21"/>
          <p:cNvSpPr>
            <a:spLocks noChangeArrowheads="1"/>
          </p:cNvSpPr>
          <p:nvPr/>
        </p:nvSpPr>
        <p:spPr bwMode="auto">
          <a:xfrm>
            <a:off x="7380288" y="3860800"/>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50</a:t>
            </a:r>
            <a:endParaRPr kumimoji="1" lang="en-US" altLang="zh-CN" sz="2000" b="1">
              <a:solidFill>
                <a:schemeClr val="tx1"/>
              </a:solidFill>
              <a:latin typeface="Times New Roman" panose="02020503050405090304" pitchFamily="18" charset="0"/>
            </a:endParaRPr>
          </a:p>
        </p:txBody>
      </p:sp>
      <p:sp>
        <p:nvSpPr>
          <p:cNvPr id="1047574" name="Rectangle 22"/>
          <p:cNvSpPr>
            <a:spLocks noChangeArrowheads="1"/>
          </p:cNvSpPr>
          <p:nvPr/>
        </p:nvSpPr>
        <p:spPr bwMode="auto">
          <a:xfrm>
            <a:off x="125888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a:t>
            </a:r>
            <a:endParaRPr kumimoji="1" lang="en-US" altLang="zh-CN" sz="1600" b="1">
              <a:solidFill>
                <a:schemeClr val="tx1"/>
              </a:solidFill>
              <a:latin typeface="Times New Roman" panose="02020503050405090304" pitchFamily="18" charset="0"/>
            </a:endParaRPr>
          </a:p>
        </p:txBody>
      </p:sp>
      <p:sp>
        <p:nvSpPr>
          <p:cNvPr id="1047575" name="Rectangle 23"/>
          <p:cNvSpPr>
            <a:spLocks noChangeArrowheads="1"/>
          </p:cNvSpPr>
          <p:nvPr/>
        </p:nvSpPr>
        <p:spPr bwMode="auto">
          <a:xfrm>
            <a:off x="1619250"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2</a:t>
            </a:r>
            <a:endParaRPr kumimoji="1" lang="en-US" altLang="zh-CN" sz="1600" b="1">
              <a:solidFill>
                <a:schemeClr val="tx1"/>
              </a:solidFill>
              <a:latin typeface="Times New Roman" panose="02020503050405090304" pitchFamily="18" charset="0"/>
            </a:endParaRPr>
          </a:p>
        </p:txBody>
      </p:sp>
      <p:sp>
        <p:nvSpPr>
          <p:cNvPr id="1047576" name="Rectangle 24"/>
          <p:cNvSpPr>
            <a:spLocks noChangeArrowheads="1"/>
          </p:cNvSpPr>
          <p:nvPr/>
        </p:nvSpPr>
        <p:spPr bwMode="auto">
          <a:xfrm>
            <a:off x="197961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3</a:t>
            </a:r>
            <a:endParaRPr kumimoji="1" lang="en-US" altLang="zh-CN" sz="1600" b="1">
              <a:solidFill>
                <a:schemeClr val="tx1"/>
              </a:solidFill>
              <a:latin typeface="Times New Roman" panose="02020503050405090304" pitchFamily="18" charset="0"/>
            </a:endParaRPr>
          </a:p>
        </p:txBody>
      </p:sp>
      <p:sp>
        <p:nvSpPr>
          <p:cNvPr id="1047577" name="Rectangle 25"/>
          <p:cNvSpPr>
            <a:spLocks noChangeArrowheads="1"/>
          </p:cNvSpPr>
          <p:nvPr/>
        </p:nvSpPr>
        <p:spPr bwMode="auto">
          <a:xfrm>
            <a:off x="233997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4</a:t>
            </a:r>
            <a:endParaRPr kumimoji="1" lang="en-US" altLang="zh-CN" sz="1600" b="1">
              <a:solidFill>
                <a:schemeClr val="tx1"/>
              </a:solidFill>
              <a:latin typeface="Times New Roman" panose="02020503050405090304" pitchFamily="18" charset="0"/>
            </a:endParaRPr>
          </a:p>
        </p:txBody>
      </p:sp>
      <p:sp>
        <p:nvSpPr>
          <p:cNvPr id="1047578" name="Rectangle 26"/>
          <p:cNvSpPr>
            <a:spLocks noChangeArrowheads="1"/>
          </p:cNvSpPr>
          <p:nvPr/>
        </p:nvSpPr>
        <p:spPr bwMode="auto">
          <a:xfrm>
            <a:off x="270033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5</a:t>
            </a:r>
            <a:endParaRPr kumimoji="1" lang="en-US" altLang="zh-CN" sz="1600" b="1">
              <a:solidFill>
                <a:schemeClr val="tx1"/>
              </a:solidFill>
              <a:latin typeface="Times New Roman" panose="02020503050405090304" pitchFamily="18" charset="0"/>
            </a:endParaRPr>
          </a:p>
        </p:txBody>
      </p:sp>
      <p:sp>
        <p:nvSpPr>
          <p:cNvPr id="1047579" name="Rectangle 27"/>
          <p:cNvSpPr>
            <a:spLocks noChangeArrowheads="1"/>
          </p:cNvSpPr>
          <p:nvPr/>
        </p:nvSpPr>
        <p:spPr bwMode="auto">
          <a:xfrm>
            <a:off x="305911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6</a:t>
            </a:r>
            <a:endParaRPr kumimoji="1" lang="en-US" altLang="zh-CN" sz="1600" b="1">
              <a:solidFill>
                <a:schemeClr val="tx1"/>
              </a:solidFill>
              <a:latin typeface="Times New Roman" panose="02020503050405090304" pitchFamily="18" charset="0"/>
            </a:endParaRPr>
          </a:p>
        </p:txBody>
      </p:sp>
      <p:sp>
        <p:nvSpPr>
          <p:cNvPr id="1047580" name="Rectangle 28"/>
          <p:cNvSpPr>
            <a:spLocks noChangeArrowheads="1"/>
          </p:cNvSpPr>
          <p:nvPr/>
        </p:nvSpPr>
        <p:spPr bwMode="auto">
          <a:xfrm>
            <a:off x="341947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7</a:t>
            </a:r>
            <a:endParaRPr kumimoji="1" lang="en-US" altLang="zh-CN" sz="1600" b="1">
              <a:solidFill>
                <a:schemeClr val="tx1"/>
              </a:solidFill>
              <a:latin typeface="Times New Roman" panose="02020503050405090304" pitchFamily="18" charset="0"/>
            </a:endParaRPr>
          </a:p>
        </p:txBody>
      </p:sp>
      <p:sp>
        <p:nvSpPr>
          <p:cNvPr id="1047581" name="Rectangle 29"/>
          <p:cNvSpPr>
            <a:spLocks noChangeArrowheads="1"/>
          </p:cNvSpPr>
          <p:nvPr/>
        </p:nvSpPr>
        <p:spPr bwMode="auto">
          <a:xfrm>
            <a:off x="377983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8</a:t>
            </a:r>
            <a:endParaRPr kumimoji="1" lang="en-US" altLang="zh-CN" sz="1600" b="1">
              <a:solidFill>
                <a:schemeClr val="tx1"/>
              </a:solidFill>
              <a:latin typeface="Times New Roman" panose="02020503050405090304" pitchFamily="18" charset="0"/>
            </a:endParaRPr>
          </a:p>
        </p:txBody>
      </p:sp>
      <p:sp>
        <p:nvSpPr>
          <p:cNvPr id="1047582" name="Rectangle 30"/>
          <p:cNvSpPr>
            <a:spLocks noChangeArrowheads="1"/>
          </p:cNvSpPr>
          <p:nvPr/>
        </p:nvSpPr>
        <p:spPr bwMode="auto">
          <a:xfrm>
            <a:off x="4140200"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9</a:t>
            </a:r>
            <a:endParaRPr kumimoji="1" lang="en-US" altLang="zh-CN" sz="1600" b="1">
              <a:solidFill>
                <a:schemeClr val="tx1"/>
              </a:solidFill>
              <a:latin typeface="Times New Roman" panose="02020503050405090304" pitchFamily="18" charset="0"/>
            </a:endParaRPr>
          </a:p>
        </p:txBody>
      </p:sp>
      <p:sp>
        <p:nvSpPr>
          <p:cNvPr id="1047583" name="Rectangle 31"/>
          <p:cNvSpPr>
            <a:spLocks noChangeArrowheads="1"/>
          </p:cNvSpPr>
          <p:nvPr/>
        </p:nvSpPr>
        <p:spPr bwMode="auto">
          <a:xfrm>
            <a:off x="450056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10</a:t>
            </a:r>
            <a:endParaRPr kumimoji="1" lang="en-US" altLang="zh-CN" sz="1600" b="1">
              <a:solidFill>
                <a:schemeClr val="tx1"/>
              </a:solidFill>
              <a:latin typeface="Times New Roman" panose="02020503050405090304" pitchFamily="18" charset="0"/>
            </a:endParaRPr>
          </a:p>
        </p:txBody>
      </p:sp>
      <p:sp>
        <p:nvSpPr>
          <p:cNvPr id="1047584" name="Rectangle 32"/>
          <p:cNvSpPr>
            <a:spLocks noChangeArrowheads="1"/>
          </p:cNvSpPr>
          <p:nvPr/>
        </p:nvSpPr>
        <p:spPr bwMode="auto">
          <a:xfrm>
            <a:off x="485933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11</a:t>
            </a:r>
            <a:endParaRPr kumimoji="1" lang="en-US" altLang="zh-CN" sz="1600" b="1">
              <a:solidFill>
                <a:schemeClr val="tx1"/>
              </a:solidFill>
              <a:latin typeface="Times New Roman" panose="02020503050405090304" pitchFamily="18" charset="0"/>
            </a:endParaRPr>
          </a:p>
        </p:txBody>
      </p:sp>
      <p:sp>
        <p:nvSpPr>
          <p:cNvPr id="1047585" name="Rectangle 33"/>
          <p:cNvSpPr>
            <a:spLocks noChangeArrowheads="1"/>
          </p:cNvSpPr>
          <p:nvPr/>
        </p:nvSpPr>
        <p:spPr bwMode="auto">
          <a:xfrm>
            <a:off x="5219700"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12</a:t>
            </a:r>
            <a:endParaRPr kumimoji="1" lang="en-US" altLang="zh-CN" sz="1600" b="1">
              <a:solidFill>
                <a:schemeClr val="tx1"/>
              </a:solidFill>
              <a:latin typeface="Times New Roman" panose="02020503050405090304" pitchFamily="18" charset="0"/>
            </a:endParaRPr>
          </a:p>
        </p:txBody>
      </p:sp>
      <p:sp>
        <p:nvSpPr>
          <p:cNvPr id="1047586" name="Rectangle 34"/>
          <p:cNvSpPr>
            <a:spLocks noChangeArrowheads="1"/>
          </p:cNvSpPr>
          <p:nvPr/>
        </p:nvSpPr>
        <p:spPr bwMode="auto">
          <a:xfrm>
            <a:off x="558006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13</a:t>
            </a:r>
            <a:endParaRPr kumimoji="1" lang="en-US" altLang="zh-CN" sz="1600" b="1">
              <a:solidFill>
                <a:schemeClr val="tx1"/>
              </a:solidFill>
              <a:latin typeface="Times New Roman" panose="02020503050405090304" pitchFamily="18" charset="0"/>
            </a:endParaRPr>
          </a:p>
        </p:txBody>
      </p:sp>
      <p:sp>
        <p:nvSpPr>
          <p:cNvPr id="1047587" name="Rectangle 35"/>
          <p:cNvSpPr>
            <a:spLocks noChangeArrowheads="1"/>
          </p:cNvSpPr>
          <p:nvPr/>
        </p:nvSpPr>
        <p:spPr bwMode="auto">
          <a:xfrm>
            <a:off x="594042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14</a:t>
            </a:r>
            <a:endParaRPr kumimoji="1" lang="en-US" altLang="zh-CN" sz="1600" b="1">
              <a:solidFill>
                <a:schemeClr val="tx1"/>
              </a:solidFill>
              <a:latin typeface="Times New Roman" panose="02020503050405090304" pitchFamily="18" charset="0"/>
            </a:endParaRPr>
          </a:p>
        </p:txBody>
      </p:sp>
      <p:sp>
        <p:nvSpPr>
          <p:cNvPr id="1047588" name="Rectangle 36"/>
          <p:cNvSpPr>
            <a:spLocks noChangeArrowheads="1"/>
          </p:cNvSpPr>
          <p:nvPr/>
        </p:nvSpPr>
        <p:spPr bwMode="auto">
          <a:xfrm>
            <a:off x="630078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15</a:t>
            </a:r>
            <a:endParaRPr kumimoji="1" lang="en-US" altLang="zh-CN" sz="1600" b="1">
              <a:solidFill>
                <a:schemeClr val="tx1"/>
              </a:solidFill>
              <a:latin typeface="Times New Roman" panose="02020503050405090304" pitchFamily="18" charset="0"/>
            </a:endParaRPr>
          </a:p>
        </p:txBody>
      </p:sp>
      <p:sp>
        <p:nvSpPr>
          <p:cNvPr id="1047589" name="Rectangle 37"/>
          <p:cNvSpPr>
            <a:spLocks noChangeArrowheads="1"/>
          </p:cNvSpPr>
          <p:nvPr/>
        </p:nvSpPr>
        <p:spPr bwMode="auto">
          <a:xfrm>
            <a:off x="6659563"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16</a:t>
            </a:r>
            <a:endParaRPr kumimoji="1" lang="en-US" altLang="zh-CN" sz="1600" b="1">
              <a:solidFill>
                <a:schemeClr val="tx1"/>
              </a:solidFill>
              <a:latin typeface="Times New Roman" panose="02020503050405090304" pitchFamily="18" charset="0"/>
            </a:endParaRPr>
          </a:p>
        </p:txBody>
      </p:sp>
      <p:sp>
        <p:nvSpPr>
          <p:cNvPr id="1047590" name="Rectangle 38"/>
          <p:cNvSpPr>
            <a:spLocks noChangeArrowheads="1"/>
          </p:cNvSpPr>
          <p:nvPr/>
        </p:nvSpPr>
        <p:spPr bwMode="auto">
          <a:xfrm>
            <a:off x="7019925" y="3429000"/>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17</a:t>
            </a:r>
            <a:endParaRPr kumimoji="1" lang="en-US" altLang="zh-CN" sz="1600" b="1">
              <a:solidFill>
                <a:schemeClr val="tx1"/>
              </a:solidFill>
              <a:latin typeface="Times New Roman" panose="02020503050405090304" pitchFamily="18" charset="0"/>
            </a:endParaRPr>
          </a:p>
        </p:txBody>
      </p:sp>
      <p:sp>
        <p:nvSpPr>
          <p:cNvPr id="1047591" name="Rectangle 39"/>
          <p:cNvSpPr>
            <a:spLocks noChangeArrowheads="1"/>
          </p:cNvSpPr>
          <p:nvPr/>
        </p:nvSpPr>
        <p:spPr bwMode="auto">
          <a:xfrm>
            <a:off x="7380288" y="3429000"/>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18</a:t>
            </a:r>
            <a:endParaRPr kumimoji="1" lang="en-US" altLang="zh-CN" sz="1600" b="1">
              <a:solidFill>
                <a:schemeClr val="tx1"/>
              </a:solidFill>
              <a:latin typeface="Times New Roman" panose="02020503050405090304" pitchFamily="18" charset="0"/>
            </a:endParaRPr>
          </a:p>
        </p:txBody>
      </p:sp>
      <p:sp>
        <p:nvSpPr>
          <p:cNvPr id="1047592" name="Rectangle 40"/>
          <p:cNvSpPr>
            <a:spLocks noChangeArrowheads="1"/>
          </p:cNvSpPr>
          <p:nvPr/>
        </p:nvSpPr>
        <p:spPr bwMode="auto">
          <a:xfrm>
            <a:off x="3635375" y="558958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22</a:t>
            </a:r>
            <a:endParaRPr kumimoji="1" lang="en-US" altLang="zh-CN" sz="2400" b="1">
              <a:solidFill>
                <a:schemeClr val="tx1"/>
              </a:solidFill>
              <a:latin typeface="Times New Roman" panose="02020503050405090304" pitchFamily="18" charset="0"/>
            </a:endParaRPr>
          </a:p>
        </p:txBody>
      </p:sp>
      <p:sp>
        <p:nvSpPr>
          <p:cNvPr id="1047593" name="Rectangle 41"/>
          <p:cNvSpPr>
            <a:spLocks noChangeArrowheads="1"/>
          </p:cNvSpPr>
          <p:nvPr/>
        </p:nvSpPr>
        <p:spPr bwMode="auto">
          <a:xfrm>
            <a:off x="4211638" y="5589588"/>
            <a:ext cx="576262"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48</a:t>
            </a:r>
            <a:endParaRPr kumimoji="1" lang="en-US" altLang="zh-CN" sz="2400" b="1">
              <a:solidFill>
                <a:schemeClr val="tx1"/>
              </a:solidFill>
              <a:latin typeface="Times New Roman" panose="02020503050405090304" pitchFamily="18" charset="0"/>
            </a:endParaRPr>
          </a:p>
        </p:txBody>
      </p:sp>
      <p:sp>
        <p:nvSpPr>
          <p:cNvPr id="1047594" name="Rectangle 42"/>
          <p:cNvSpPr>
            <a:spLocks noChangeArrowheads="1"/>
          </p:cNvSpPr>
          <p:nvPr/>
        </p:nvSpPr>
        <p:spPr bwMode="auto">
          <a:xfrm>
            <a:off x="4787900" y="558958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89</a:t>
            </a:r>
            <a:endParaRPr kumimoji="1" lang="en-US" altLang="zh-CN" sz="2400" b="1">
              <a:solidFill>
                <a:schemeClr val="tx1"/>
              </a:solidFill>
              <a:latin typeface="Times New Roman" panose="02020503050405090304" pitchFamily="18" charset="0"/>
            </a:endParaRPr>
          </a:p>
        </p:txBody>
      </p:sp>
      <p:sp>
        <p:nvSpPr>
          <p:cNvPr id="1047595" name="Rectangle 43"/>
          <p:cNvSpPr>
            <a:spLocks noChangeArrowheads="1"/>
          </p:cNvSpPr>
          <p:nvPr/>
        </p:nvSpPr>
        <p:spPr bwMode="auto">
          <a:xfrm>
            <a:off x="3635375" y="5229225"/>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1</a:t>
            </a:r>
            <a:endParaRPr kumimoji="1" lang="en-US" altLang="zh-CN" sz="2400" b="1">
              <a:solidFill>
                <a:schemeClr val="tx1"/>
              </a:solidFill>
              <a:latin typeface="Times New Roman" panose="02020503050405090304" pitchFamily="18" charset="0"/>
            </a:endParaRPr>
          </a:p>
        </p:txBody>
      </p:sp>
      <p:sp>
        <p:nvSpPr>
          <p:cNvPr id="1047596" name="Rectangle 44"/>
          <p:cNvSpPr>
            <a:spLocks noChangeArrowheads="1"/>
          </p:cNvSpPr>
          <p:nvPr/>
        </p:nvSpPr>
        <p:spPr bwMode="auto">
          <a:xfrm>
            <a:off x="4211638" y="5229225"/>
            <a:ext cx="576262"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7</a:t>
            </a:r>
            <a:endParaRPr kumimoji="1" lang="en-US" altLang="zh-CN" sz="2400" b="1">
              <a:solidFill>
                <a:schemeClr val="tx1"/>
              </a:solidFill>
              <a:latin typeface="Times New Roman" panose="02020503050405090304" pitchFamily="18" charset="0"/>
            </a:endParaRPr>
          </a:p>
        </p:txBody>
      </p:sp>
      <p:sp>
        <p:nvSpPr>
          <p:cNvPr id="1047597" name="Rectangle 45"/>
          <p:cNvSpPr>
            <a:spLocks noChangeArrowheads="1"/>
          </p:cNvSpPr>
          <p:nvPr/>
        </p:nvSpPr>
        <p:spPr bwMode="auto">
          <a:xfrm>
            <a:off x="4787900" y="5229225"/>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13</a:t>
            </a:r>
            <a:endParaRPr kumimoji="1" lang="en-US" altLang="zh-CN" sz="2400" b="1">
              <a:solidFill>
                <a:schemeClr val="tx1"/>
              </a:solidFill>
              <a:latin typeface="Times New Roman" panose="02020503050405090304" pitchFamily="18" charset="0"/>
            </a:endParaRPr>
          </a:p>
        </p:txBody>
      </p:sp>
      <p:sp>
        <p:nvSpPr>
          <p:cNvPr id="1047598" name="Line 46"/>
          <p:cNvSpPr>
            <a:spLocks noChangeShapeType="1"/>
          </p:cNvSpPr>
          <p:nvPr/>
        </p:nvSpPr>
        <p:spPr bwMode="auto">
          <a:xfrm flipH="1" flipV="1">
            <a:off x="1403350" y="4364038"/>
            <a:ext cx="2232025" cy="865187"/>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7599" name="Line 47"/>
          <p:cNvSpPr>
            <a:spLocks noChangeShapeType="1"/>
          </p:cNvSpPr>
          <p:nvPr/>
        </p:nvSpPr>
        <p:spPr bwMode="auto">
          <a:xfrm flipH="1" flipV="1">
            <a:off x="3563938" y="4292600"/>
            <a:ext cx="936625"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7600" name="Line 48"/>
          <p:cNvSpPr>
            <a:spLocks noChangeShapeType="1"/>
          </p:cNvSpPr>
          <p:nvPr/>
        </p:nvSpPr>
        <p:spPr bwMode="auto">
          <a:xfrm flipV="1">
            <a:off x="5076825" y="4292600"/>
            <a:ext cx="647700"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7601" name="Rectangle 49"/>
          <p:cNvSpPr>
            <a:spLocks noChangeArrowheads="1"/>
          </p:cNvSpPr>
          <p:nvPr/>
        </p:nvSpPr>
        <p:spPr bwMode="auto">
          <a:xfrm>
            <a:off x="5651500" y="558800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tx1"/>
                </a:solidFill>
                <a:latin typeface="Times New Roman" panose="02020503050405090304" pitchFamily="18" charset="0"/>
              </a:rPr>
              <a:t>最大关键字值</a:t>
            </a:r>
            <a:endParaRPr lang="zh-CN" altLang="en-US" sz="2000" b="1">
              <a:solidFill>
                <a:schemeClr val="tx1"/>
              </a:solidFill>
              <a:latin typeface="Times New Roman" panose="02020503050405090304" pitchFamily="18" charset="0"/>
            </a:endParaRPr>
          </a:p>
        </p:txBody>
      </p:sp>
      <p:sp>
        <p:nvSpPr>
          <p:cNvPr id="1047602" name="Rectangle 50"/>
          <p:cNvSpPr>
            <a:spLocks noChangeArrowheads="1"/>
          </p:cNvSpPr>
          <p:nvPr/>
        </p:nvSpPr>
        <p:spPr bwMode="auto">
          <a:xfrm>
            <a:off x="5651500" y="5156200"/>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b="1">
                <a:solidFill>
                  <a:schemeClr val="tx1"/>
                </a:solidFill>
                <a:latin typeface="Times New Roman" panose="02020503050405090304" pitchFamily="18" charset="0"/>
              </a:rPr>
              <a:t>各块在总表中的位置</a:t>
            </a:r>
            <a:endParaRPr lang="zh-CN" altLang="en-US" sz="2000" b="1">
              <a:solidFill>
                <a:schemeClr val="tx1"/>
              </a:solidFill>
              <a:latin typeface="Times New Roman" panose="02020503050405090304" pitchFamily="18" charset="0"/>
            </a:endParaRPr>
          </a:p>
        </p:txBody>
      </p:sp>
      <p:sp>
        <p:nvSpPr>
          <p:cNvPr id="1047603" name="Rectangle 51"/>
          <p:cNvSpPr>
            <a:spLocks noChangeArrowheads="1"/>
          </p:cNvSpPr>
          <p:nvPr/>
        </p:nvSpPr>
        <p:spPr bwMode="auto">
          <a:xfrm>
            <a:off x="2339975" y="5373688"/>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b="1">
                <a:solidFill>
                  <a:schemeClr val="tx1"/>
                </a:solidFill>
                <a:latin typeface="Times New Roman" panose="02020503050405090304" pitchFamily="18" charset="0"/>
              </a:rPr>
              <a:t>索引表</a:t>
            </a:r>
            <a:endParaRPr lang="zh-CN" altLang="en-US" sz="2000" b="1">
              <a:solidFill>
                <a:schemeClr val="tx1"/>
              </a:solidFill>
              <a:latin typeface="Times New Roman" panose="02020503050405090304" pitchFamily="18" charset="0"/>
            </a:endParaRPr>
          </a:p>
        </p:txBody>
      </p:sp>
      <p:sp>
        <p:nvSpPr>
          <p:cNvPr id="1047604" name="Rectangle 52"/>
          <p:cNvSpPr>
            <a:spLocks noChangeArrowheads="1"/>
          </p:cNvSpPr>
          <p:nvPr/>
        </p:nvSpPr>
        <p:spPr bwMode="auto">
          <a:xfrm>
            <a:off x="1187450" y="6165850"/>
            <a:ext cx="675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chemeClr val="tx1"/>
                </a:solidFill>
                <a:latin typeface="Times New Roman" panose="02020503050405090304" pitchFamily="18" charset="0"/>
              </a:rPr>
              <a:t>索引表必须按关键字有序</a:t>
            </a:r>
            <a:r>
              <a:rPr lang="en-US" altLang="zh-CN" sz="2400" b="1">
                <a:solidFill>
                  <a:schemeClr val="tx1"/>
                </a:solidFill>
                <a:latin typeface="Times New Roman" panose="02020503050405090304" pitchFamily="18" charset="0"/>
              </a:rPr>
              <a:t>;</a:t>
            </a:r>
            <a:r>
              <a:rPr lang="zh-CN" altLang="en-US" sz="2400" b="1">
                <a:solidFill>
                  <a:schemeClr val="tx1"/>
                </a:solidFill>
                <a:latin typeface="Times New Roman" panose="02020503050405090304" pitchFamily="18" charset="0"/>
              </a:rPr>
              <a:t>各块必须“按块有序”</a:t>
            </a:r>
            <a:endParaRPr lang="zh-CN" altLang="en-US" sz="2400" b="1">
              <a:solidFill>
                <a:schemeClr val="tx1"/>
              </a:solidFill>
              <a:latin typeface="Times New Roman" panose="02020503050405090304" pitchFamily="18" charset="0"/>
            </a:endParaRPr>
          </a:p>
        </p:txBody>
      </p:sp>
      <p:sp>
        <p:nvSpPr>
          <p:cNvPr id="1048629" name="Rectangle 53"/>
          <p:cNvSpPr>
            <a:spLocks noChangeArrowheads="1"/>
          </p:cNvSpPr>
          <p:nvPr/>
        </p:nvSpPr>
        <p:spPr bwMode="auto">
          <a:xfrm>
            <a:off x="251143" y="-317"/>
            <a:ext cx="8713787" cy="13255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35000"/>
              </a:lnSpc>
            </a:pPr>
            <a:r>
              <a:rPr lang="zh-CN" altLang="en-US" sz="2000" b="1">
                <a:solidFill>
                  <a:srgbClr val="FFFF00"/>
                </a:solidFill>
                <a:latin typeface="Times New Roman" panose="02020503050405090304" pitchFamily="18" charset="0"/>
              </a:rPr>
              <a:t>所谓“按块有序”是指第二块中的一切关键字必须大于第一块中的最大关键字 ，第三块中的一切关键必须大于第二块中最大关键字，依次类推，块内不要求按关键字有序。</a:t>
            </a:r>
            <a:endParaRPr lang="zh-CN" altLang="en-US" sz="2000" b="1">
              <a:solidFill>
                <a:srgbClr val="FFFF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7555">
                                            <p:txEl>
                                              <p:pRg st="0" end="0"/>
                                            </p:txEl>
                                          </p:spTgt>
                                        </p:tgtEl>
                                        <p:attrNameLst>
                                          <p:attrName>style.visibility</p:attrName>
                                        </p:attrNameLst>
                                      </p:cBhvr>
                                      <p:to>
                                        <p:strVal val="visible"/>
                                      </p:to>
                                    </p:set>
                                    <p:anim calcmode="lin" valueType="num">
                                      <p:cBhvr additive="base">
                                        <p:cTn id="7" dur="500" fill="hold"/>
                                        <p:tgtEl>
                                          <p:spTgt spid="1047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7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7555">
                                            <p:txEl>
                                              <p:pRg st="1" end="1"/>
                                            </p:txEl>
                                          </p:spTgt>
                                        </p:tgtEl>
                                        <p:attrNameLst>
                                          <p:attrName>style.visibility</p:attrName>
                                        </p:attrNameLst>
                                      </p:cBhvr>
                                      <p:to>
                                        <p:strVal val="visible"/>
                                      </p:to>
                                    </p:set>
                                    <p:anim calcmode="lin" valueType="num">
                                      <p:cBhvr additive="base">
                                        <p:cTn id="13" dur="500" fill="hold"/>
                                        <p:tgtEl>
                                          <p:spTgt spid="1047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7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7555">
                                            <p:txEl>
                                              <p:pRg st="2" end="2"/>
                                            </p:txEl>
                                          </p:spTgt>
                                        </p:tgtEl>
                                        <p:attrNameLst>
                                          <p:attrName>style.visibility</p:attrName>
                                        </p:attrNameLst>
                                      </p:cBhvr>
                                      <p:to>
                                        <p:strVal val="visible"/>
                                      </p:to>
                                    </p:set>
                                    <p:anim calcmode="lin" valueType="num">
                                      <p:cBhvr additive="base">
                                        <p:cTn id="19" dur="500" fill="hold"/>
                                        <p:tgtEl>
                                          <p:spTgt spid="1047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7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47556"/>
                                        </p:tgtEl>
                                        <p:attrNameLst>
                                          <p:attrName>style.visibility</p:attrName>
                                        </p:attrNameLst>
                                      </p:cBhvr>
                                      <p:to>
                                        <p:strVal val="visible"/>
                                      </p:to>
                                    </p:set>
                                    <p:anim calcmode="lin" valueType="num">
                                      <p:cBhvr additive="base">
                                        <p:cTn id="25" dur="500" fill="hold"/>
                                        <p:tgtEl>
                                          <p:spTgt spid="1047556"/>
                                        </p:tgtEl>
                                        <p:attrNameLst>
                                          <p:attrName>ppt_x</p:attrName>
                                        </p:attrNameLst>
                                      </p:cBhvr>
                                      <p:tavLst>
                                        <p:tav tm="0">
                                          <p:val>
                                            <p:strVal val="1+#ppt_w/2"/>
                                          </p:val>
                                        </p:tav>
                                        <p:tav tm="100000">
                                          <p:val>
                                            <p:strVal val="#ppt_x"/>
                                          </p:val>
                                        </p:tav>
                                      </p:tavLst>
                                    </p:anim>
                                    <p:anim calcmode="lin" valueType="num">
                                      <p:cBhvr additive="base">
                                        <p:cTn id="26" dur="500" fill="hold"/>
                                        <p:tgtEl>
                                          <p:spTgt spid="1047556"/>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1047557"/>
                                        </p:tgtEl>
                                        <p:attrNameLst>
                                          <p:attrName>style.visibility</p:attrName>
                                        </p:attrNameLst>
                                      </p:cBhvr>
                                      <p:to>
                                        <p:strVal val="visible"/>
                                      </p:to>
                                    </p:set>
                                    <p:anim calcmode="lin" valueType="num">
                                      <p:cBhvr additive="base">
                                        <p:cTn id="30" dur="500" fill="hold"/>
                                        <p:tgtEl>
                                          <p:spTgt spid="1047557"/>
                                        </p:tgtEl>
                                        <p:attrNameLst>
                                          <p:attrName>ppt_x</p:attrName>
                                        </p:attrNameLst>
                                      </p:cBhvr>
                                      <p:tavLst>
                                        <p:tav tm="0">
                                          <p:val>
                                            <p:strVal val="1+#ppt_w/2"/>
                                          </p:val>
                                        </p:tav>
                                        <p:tav tm="100000">
                                          <p:val>
                                            <p:strVal val="#ppt_x"/>
                                          </p:val>
                                        </p:tav>
                                      </p:tavLst>
                                    </p:anim>
                                    <p:anim calcmode="lin" valueType="num">
                                      <p:cBhvr additive="base">
                                        <p:cTn id="31" dur="500" fill="hold"/>
                                        <p:tgtEl>
                                          <p:spTgt spid="1047557"/>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2" fill="hold" grpId="0" nodeType="afterEffect">
                                  <p:stCondLst>
                                    <p:cond delay="0"/>
                                  </p:stCondLst>
                                  <p:childTnLst>
                                    <p:set>
                                      <p:cBhvr>
                                        <p:cTn id="34" dur="1" fill="hold">
                                          <p:stCondLst>
                                            <p:cond delay="0"/>
                                          </p:stCondLst>
                                        </p:cTn>
                                        <p:tgtEl>
                                          <p:spTgt spid="1047558"/>
                                        </p:tgtEl>
                                        <p:attrNameLst>
                                          <p:attrName>style.visibility</p:attrName>
                                        </p:attrNameLst>
                                      </p:cBhvr>
                                      <p:to>
                                        <p:strVal val="visible"/>
                                      </p:to>
                                    </p:set>
                                    <p:anim calcmode="lin" valueType="num">
                                      <p:cBhvr additive="base">
                                        <p:cTn id="35" dur="500" fill="hold"/>
                                        <p:tgtEl>
                                          <p:spTgt spid="1047558"/>
                                        </p:tgtEl>
                                        <p:attrNameLst>
                                          <p:attrName>ppt_x</p:attrName>
                                        </p:attrNameLst>
                                      </p:cBhvr>
                                      <p:tavLst>
                                        <p:tav tm="0">
                                          <p:val>
                                            <p:strVal val="1+#ppt_w/2"/>
                                          </p:val>
                                        </p:tav>
                                        <p:tav tm="100000">
                                          <p:val>
                                            <p:strVal val="#ppt_x"/>
                                          </p:val>
                                        </p:tav>
                                      </p:tavLst>
                                    </p:anim>
                                    <p:anim calcmode="lin" valueType="num">
                                      <p:cBhvr additive="base">
                                        <p:cTn id="36" dur="500" fill="hold"/>
                                        <p:tgtEl>
                                          <p:spTgt spid="1047558"/>
                                        </p:tgtEl>
                                        <p:attrNameLst>
                                          <p:attrName>ppt_y</p:attrName>
                                        </p:attrNameLst>
                                      </p:cBhvr>
                                      <p:tavLst>
                                        <p:tav tm="0">
                                          <p:val>
                                            <p:strVal val="#ppt_y"/>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1047559"/>
                                        </p:tgtEl>
                                        <p:attrNameLst>
                                          <p:attrName>style.visibility</p:attrName>
                                        </p:attrNameLst>
                                      </p:cBhvr>
                                      <p:to>
                                        <p:strVal val="visible"/>
                                      </p:to>
                                    </p:set>
                                    <p:anim calcmode="lin" valueType="num">
                                      <p:cBhvr additive="base">
                                        <p:cTn id="40" dur="500" fill="hold"/>
                                        <p:tgtEl>
                                          <p:spTgt spid="1047559"/>
                                        </p:tgtEl>
                                        <p:attrNameLst>
                                          <p:attrName>ppt_x</p:attrName>
                                        </p:attrNameLst>
                                      </p:cBhvr>
                                      <p:tavLst>
                                        <p:tav tm="0">
                                          <p:val>
                                            <p:strVal val="1+#ppt_w/2"/>
                                          </p:val>
                                        </p:tav>
                                        <p:tav tm="100000">
                                          <p:val>
                                            <p:strVal val="#ppt_x"/>
                                          </p:val>
                                        </p:tav>
                                      </p:tavLst>
                                    </p:anim>
                                    <p:anim calcmode="lin" valueType="num">
                                      <p:cBhvr additive="base">
                                        <p:cTn id="41" dur="500" fill="hold"/>
                                        <p:tgtEl>
                                          <p:spTgt spid="1047559"/>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1047560"/>
                                        </p:tgtEl>
                                        <p:attrNameLst>
                                          <p:attrName>style.visibility</p:attrName>
                                        </p:attrNameLst>
                                      </p:cBhvr>
                                      <p:to>
                                        <p:strVal val="visible"/>
                                      </p:to>
                                    </p:set>
                                    <p:anim calcmode="lin" valueType="num">
                                      <p:cBhvr additive="base">
                                        <p:cTn id="45" dur="500" fill="hold"/>
                                        <p:tgtEl>
                                          <p:spTgt spid="1047560"/>
                                        </p:tgtEl>
                                        <p:attrNameLst>
                                          <p:attrName>ppt_x</p:attrName>
                                        </p:attrNameLst>
                                      </p:cBhvr>
                                      <p:tavLst>
                                        <p:tav tm="0">
                                          <p:val>
                                            <p:strVal val="1+#ppt_w/2"/>
                                          </p:val>
                                        </p:tav>
                                        <p:tav tm="100000">
                                          <p:val>
                                            <p:strVal val="#ppt_x"/>
                                          </p:val>
                                        </p:tav>
                                      </p:tavLst>
                                    </p:anim>
                                    <p:anim calcmode="lin" valueType="num">
                                      <p:cBhvr additive="base">
                                        <p:cTn id="46" dur="500" fill="hold"/>
                                        <p:tgtEl>
                                          <p:spTgt spid="1047560"/>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1047561"/>
                                        </p:tgtEl>
                                        <p:attrNameLst>
                                          <p:attrName>style.visibility</p:attrName>
                                        </p:attrNameLst>
                                      </p:cBhvr>
                                      <p:to>
                                        <p:strVal val="visible"/>
                                      </p:to>
                                    </p:set>
                                    <p:anim calcmode="lin" valueType="num">
                                      <p:cBhvr additive="base">
                                        <p:cTn id="50" dur="500" fill="hold"/>
                                        <p:tgtEl>
                                          <p:spTgt spid="1047561"/>
                                        </p:tgtEl>
                                        <p:attrNameLst>
                                          <p:attrName>ppt_x</p:attrName>
                                        </p:attrNameLst>
                                      </p:cBhvr>
                                      <p:tavLst>
                                        <p:tav tm="0">
                                          <p:val>
                                            <p:strVal val="1+#ppt_w/2"/>
                                          </p:val>
                                        </p:tav>
                                        <p:tav tm="100000">
                                          <p:val>
                                            <p:strVal val="#ppt_x"/>
                                          </p:val>
                                        </p:tav>
                                      </p:tavLst>
                                    </p:anim>
                                    <p:anim calcmode="lin" valueType="num">
                                      <p:cBhvr additive="base">
                                        <p:cTn id="51" dur="500" fill="hold"/>
                                        <p:tgtEl>
                                          <p:spTgt spid="1047561"/>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1047562"/>
                                        </p:tgtEl>
                                        <p:attrNameLst>
                                          <p:attrName>style.visibility</p:attrName>
                                        </p:attrNameLst>
                                      </p:cBhvr>
                                      <p:to>
                                        <p:strVal val="visible"/>
                                      </p:to>
                                    </p:set>
                                    <p:anim calcmode="lin" valueType="num">
                                      <p:cBhvr additive="base">
                                        <p:cTn id="55" dur="500" fill="hold"/>
                                        <p:tgtEl>
                                          <p:spTgt spid="1047562"/>
                                        </p:tgtEl>
                                        <p:attrNameLst>
                                          <p:attrName>ppt_x</p:attrName>
                                        </p:attrNameLst>
                                      </p:cBhvr>
                                      <p:tavLst>
                                        <p:tav tm="0">
                                          <p:val>
                                            <p:strVal val="1+#ppt_w/2"/>
                                          </p:val>
                                        </p:tav>
                                        <p:tav tm="100000">
                                          <p:val>
                                            <p:strVal val="#ppt_x"/>
                                          </p:val>
                                        </p:tav>
                                      </p:tavLst>
                                    </p:anim>
                                    <p:anim calcmode="lin" valueType="num">
                                      <p:cBhvr additive="base">
                                        <p:cTn id="56" dur="500" fill="hold"/>
                                        <p:tgtEl>
                                          <p:spTgt spid="104756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 presetClass="entr" presetSubtype="2" fill="hold" grpId="0" nodeType="afterEffect">
                                  <p:stCondLst>
                                    <p:cond delay="0"/>
                                  </p:stCondLst>
                                  <p:childTnLst>
                                    <p:set>
                                      <p:cBhvr>
                                        <p:cTn id="59" dur="1" fill="hold">
                                          <p:stCondLst>
                                            <p:cond delay="0"/>
                                          </p:stCondLst>
                                        </p:cTn>
                                        <p:tgtEl>
                                          <p:spTgt spid="1047563"/>
                                        </p:tgtEl>
                                        <p:attrNameLst>
                                          <p:attrName>style.visibility</p:attrName>
                                        </p:attrNameLst>
                                      </p:cBhvr>
                                      <p:to>
                                        <p:strVal val="visible"/>
                                      </p:to>
                                    </p:set>
                                    <p:anim calcmode="lin" valueType="num">
                                      <p:cBhvr additive="base">
                                        <p:cTn id="60" dur="500" fill="hold"/>
                                        <p:tgtEl>
                                          <p:spTgt spid="1047563"/>
                                        </p:tgtEl>
                                        <p:attrNameLst>
                                          <p:attrName>ppt_x</p:attrName>
                                        </p:attrNameLst>
                                      </p:cBhvr>
                                      <p:tavLst>
                                        <p:tav tm="0">
                                          <p:val>
                                            <p:strVal val="1+#ppt_w/2"/>
                                          </p:val>
                                        </p:tav>
                                        <p:tav tm="100000">
                                          <p:val>
                                            <p:strVal val="#ppt_x"/>
                                          </p:val>
                                        </p:tav>
                                      </p:tavLst>
                                    </p:anim>
                                    <p:anim calcmode="lin" valueType="num">
                                      <p:cBhvr additive="base">
                                        <p:cTn id="61" dur="500" fill="hold"/>
                                        <p:tgtEl>
                                          <p:spTgt spid="1047563"/>
                                        </p:tgtEl>
                                        <p:attrNameLst>
                                          <p:attrName>ppt_y</p:attrName>
                                        </p:attrNameLst>
                                      </p:cBhvr>
                                      <p:tavLst>
                                        <p:tav tm="0">
                                          <p:val>
                                            <p:strVal val="#ppt_y"/>
                                          </p:val>
                                        </p:tav>
                                        <p:tav tm="100000">
                                          <p:val>
                                            <p:strVal val="#ppt_y"/>
                                          </p:val>
                                        </p:tav>
                                      </p:tavLst>
                                    </p:anim>
                                  </p:childTnLst>
                                </p:cTn>
                              </p:par>
                            </p:childTnLst>
                          </p:cTn>
                        </p:par>
                        <p:par>
                          <p:cTn id="62" fill="hold">
                            <p:stCondLst>
                              <p:cond delay="4000"/>
                            </p:stCondLst>
                            <p:childTnLst>
                              <p:par>
                                <p:cTn id="63" presetID="2" presetClass="entr" presetSubtype="2" fill="hold" grpId="0" nodeType="afterEffect">
                                  <p:stCondLst>
                                    <p:cond delay="0"/>
                                  </p:stCondLst>
                                  <p:childTnLst>
                                    <p:set>
                                      <p:cBhvr>
                                        <p:cTn id="64" dur="1" fill="hold">
                                          <p:stCondLst>
                                            <p:cond delay="0"/>
                                          </p:stCondLst>
                                        </p:cTn>
                                        <p:tgtEl>
                                          <p:spTgt spid="1047564"/>
                                        </p:tgtEl>
                                        <p:attrNameLst>
                                          <p:attrName>style.visibility</p:attrName>
                                        </p:attrNameLst>
                                      </p:cBhvr>
                                      <p:to>
                                        <p:strVal val="visible"/>
                                      </p:to>
                                    </p:set>
                                    <p:anim calcmode="lin" valueType="num">
                                      <p:cBhvr additive="base">
                                        <p:cTn id="65" dur="500" fill="hold"/>
                                        <p:tgtEl>
                                          <p:spTgt spid="1047564"/>
                                        </p:tgtEl>
                                        <p:attrNameLst>
                                          <p:attrName>ppt_x</p:attrName>
                                        </p:attrNameLst>
                                      </p:cBhvr>
                                      <p:tavLst>
                                        <p:tav tm="0">
                                          <p:val>
                                            <p:strVal val="1+#ppt_w/2"/>
                                          </p:val>
                                        </p:tav>
                                        <p:tav tm="100000">
                                          <p:val>
                                            <p:strVal val="#ppt_x"/>
                                          </p:val>
                                        </p:tav>
                                      </p:tavLst>
                                    </p:anim>
                                    <p:anim calcmode="lin" valueType="num">
                                      <p:cBhvr additive="base">
                                        <p:cTn id="66" dur="500" fill="hold"/>
                                        <p:tgtEl>
                                          <p:spTgt spid="1047564"/>
                                        </p:tgtEl>
                                        <p:attrNameLst>
                                          <p:attrName>ppt_y</p:attrName>
                                        </p:attrNameLst>
                                      </p:cBhvr>
                                      <p:tavLst>
                                        <p:tav tm="0">
                                          <p:val>
                                            <p:strVal val="#ppt_y"/>
                                          </p:val>
                                        </p:tav>
                                        <p:tav tm="100000">
                                          <p:val>
                                            <p:strVal val="#ppt_y"/>
                                          </p:val>
                                        </p:tav>
                                      </p:tavLst>
                                    </p:anim>
                                  </p:childTnLst>
                                </p:cTn>
                              </p:par>
                            </p:childTnLst>
                          </p:cTn>
                        </p:par>
                        <p:par>
                          <p:cTn id="67" fill="hold">
                            <p:stCondLst>
                              <p:cond delay="4500"/>
                            </p:stCondLst>
                            <p:childTnLst>
                              <p:par>
                                <p:cTn id="68" presetID="2" presetClass="entr" presetSubtype="2" fill="hold" grpId="0" nodeType="afterEffect">
                                  <p:stCondLst>
                                    <p:cond delay="0"/>
                                  </p:stCondLst>
                                  <p:childTnLst>
                                    <p:set>
                                      <p:cBhvr>
                                        <p:cTn id="69" dur="1" fill="hold">
                                          <p:stCondLst>
                                            <p:cond delay="0"/>
                                          </p:stCondLst>
                                        </p:cTn>
                                        <p:tgtEl>
                                          <p:spTgt spid="1047565"/>
                                        </p:tgtEl>
                                        <p:attrNameLst>
                                          <p:attrName>style.visibility</p:attrName>
                                        </p:attrNameLst>
                                      </p:cBhvr>
                                      <p:to>
                                        <p:strVal val="visible"/>
                                      </p:to>
                                    </p:set>
                                    <p:anim calcmode="lin" valueType="num">
                                      <p:cBhvr additive="base">
                                        <p:cTn id="70" dur="500" fill="hold"/>
                                        <p:tgtEl>
                                          <p:spTgt spid="1047565"/>
                                        </p:tgtEl>
                                        <p:attrNameLst>
                                          <p:attrName>ppt_x</p:attrName>
                                        </p:attrNameLst>
                                      </p:cBhvr>
                                      <p:tavLst>
                                        <p:tav tm="0">
                                          <p:val>
                                            <p:strVal val="1+#ppt_w/2"/>
                                          </p:val>
                                        </p:tav>
                                        <p:tav tm="100000">
                                          <p:val>
                                            <p:strVal val="#ppt_x"/>
                                          </p:val>
                                        </p:tav>
                                      </p:tavLst>
                                    </p:anim>
                                    <p:anim calcmode="lin" valueType="num">
                                      <p:cBhvr additive="base">
                                        <p:cTn id="71" dur="500" fill="hold"/>
                                        <p:tgtEl>
                                          <p:spTgt spid="1047565"/>
                                        </p:tgtEl>
                                        <p:attrNameLst>
                                          <p:attrName>ppt_y</p:attrName>
                                        </p:attrNameLst>
                                      </p:cBhvr>
                                      <p:tavLst>
                                        <p:tav tm="0">
                                          <p:val>
                                            <p:strVal val="#ppt_y"/>
                                          </p:val>
                                        </p:tav>
                                        <p:tav tm="100000">
                                          <p:val>
                                            <p:strVal val="#ppt_y"/>
                                          </p:val>
                                        </p:tav>
                                      </p:tavLst>
                                    </p:anim>
                                  </p:childTnLst>
                                </p:cTn>
                              </p:par>
                            </p:childTnLst>
                          </p:cTn>
                        </p:par>
                        <p:par>
                          <p:cTn id="72" fill="hold">
                            <p:stCondLst>
                              <p:cond delay="5000"/>
                            </p:stCondLst>
                            <p:childTnLst>
                              <p:par>
                                <p:cTn id="73" presetID="2" presetClass="entr" presetSubtype="2" fill="hold" grpId="0" nodeType="afterEffect">
                                  <p:stCondLst>
                                    <p:cond delay="0"/>
                                  </p:stCondLst>
                                  <p:childTnLst>
                                    <p:set>
                                      <p:cBhvr>
                                        <p:cTn id="74" dur="1" fill="hold">
                                          <p:stCondLst>
                                            <p:cond delay="0"/>
                                          </p:stCondLst>
                                        </p:cTn>
                                        <p:tgtEl>
                                          <p:spTgt spid="1047566"/>
                                        </p:tgtEl>
                                        <p:attrNameLst>
                                          <p:attrName>style.visibility</p:attrName>
                                        </p:attrNameLst>
                                      </p:cBhvr>
                                      <p:to>
                                        <p:strVal val="visible"/>
                                      </p:to>
                                    </p:set>
                                    <p:anim calcmode="lin" valueType="num">
                                      <p:cBhvr additive="base">
                                        <p:cTn id="75" dur="500" fill="hold"/>
                                        <p:tgtEl>
                                          <p:spTgt spid="1047566"/>
                                        </p:tgtEl>
                                        <p:attrNameLst>
                                          <p:attrName>ppt_x</p:attrName>
                                        </p:attrNameLst>
                                      </p:cBhvr>
                                      <p:tavLst>
                                        <p:tav tm="0">
                                          <p:val>
                                            <p:strVal val="1+#ppt_w/2"/>
                                          </p:val>
                                        </p:tav>
                                        <p:tav tm="100000">
                                          <p:val>
                                            <p:strVal val="#ppt_x"/>
                                          </p:val>
                                        </p:tav>
                                      </p:tavLst>
                                    </p:anim>
                                    <p:anim calcmode="lin" valueType="num">
                                      <p:cBhvr additive="base">
                                        <p:cTn id="76" dur="500" fill="hold"/>
                                        <p:tgtEl>
                                          <p:spTgt spid="1047566"/>
                                        </p:tgtEl>
                                        <p:attrNameLst>
                                          <p:attrName>ppt_y</p:attrName>
                                        </p:attrNameLst>
                                      </p:cBhvr>
                                      <p:tavLst>
                                        <p:tav tm="0">
                                          <p:val>
                                            <p:strVal val="#ppt_y"/>
                                          </p:val>
                                        </p:tav>
                                        <p:tav tm="100000">
                                          <p:val>
                                            <p:strVal val="#ppt_y"/>
                                          </p:val>
                                        </p:tav>
                                      </p:tavLst>
                                    </p:anim>
                                  </p:childTnLst>
                                </p:cTn>
                              </p:par>
                            </p:childTnLst>
                          </p:cTn>
                        </p:par>
                        <p:par>
                          <p:cTn id="77" fill="hold">
                            <p:stCondLst>
                              <p:cond delay="5500"/>
                            </p:stCondLst>
                            <p:childTnLst>
                              <p:par>
                                <p:cTn id="78" presetID="2" presetClass="entr" presetSubtype="2" fill="hold" grpId="0" nodeType="afterEffect">
                                  <p:stCondLst>
                                    <p:cond delay="0"/>
                                  </p:stCondLst>
                                  <p:childTnLst>
                                    <p:set>
                                      <p:cBhvr>
                                        <p:cTn id="79" dur="1" fill="hold">
                                          <p:stCondLst>
                                            <p:cond delay="0"/>
                                          </p:stCondLst>
                                        </p:cTn>
                                        <p:tgtEl>
                                          <p:spTgt spid="1047567"/>
                                        </p:tgtEl>
                                        <p:attrNameLst>
                                          <p:attrName>style.visibility</p:attrName>
                                        </p:attrNameLst>
                                      </p:cBhvr>
                                      <p:to>
                                        <p:strVal val="visible"/>
                                      </p:to>
                                    </p:set>
                                    <p:anim calcmode="lin" valueType="num">
                                      <p:cBhvr additive="base">
                                        <p:cTn id="80" dur="500" fill="hold"/>
                                        <p:tgtEl>
                                          <p:spTgt spid="1047567"/>
                                        </p:tgtEl>
                                        <p:attrNameLst>
                                          <p:attrName>ppt_x</p:attrName>
                                        </p:attrNameLst>
                                      </p:cBhvr>
                                      <p:tavLst>
                                        <p:tav tm="0">
                                          <p:val>
                                            <p:strVal val="1+#ppt_w/2"/>
                                          </p:val>
                                        </p:tav>
                                        <p:tav tm="100000">
                                          <p:val>
                                            <p:strVal val="#ppt_x"/>
                                          </p:val>
                                        </p:tav>
                                      </p:tavLst>
                                    </p:anim>
                                    <p:anim calcmode="lin" valueType="num">
                                      <p:cBhvr additive="base">
                                        <p:cTn id="81" dur="500" fill="hold"/>
                                        <p:tgtEl>
                                          <p:spTgt spid="1047567"/>
                                        </p:tgtEl>
                                        <p:attrNameLst>
                                          <p:attrName>ppt_y</p:attrName>
                                        </p:attrNameLst>
                                      </p:cBhvr>
                                      <p:tavLst>
                                        <p:tav tm="0">
                                          <p:val>
                                            <p:strVal val="#ppt_y"/>
                                          </p:val>
                                        </p:tav>
                                        <p:tav tm="100000">
                                          <p:val>
                                            <p:strVal val="#ppt_y"/>
                                          </p:val>
                                        </p:tav>
                                      </p:tavLst>
                                    </p:anim>
                                  </p:childTnLst>
                                </p:cTn>
                              </p:par>
                            </p:childTnLst>
                          </p:cTn>
                        </p:par>
                        <p:par>
                          <p:cTn id="82" fill="hold">
                            <p:stCondLst>
                              <p:cond delay="6000"/>
                            </p:stCondLst>
                            <p:childTnLst>
                              <p:par>
                                <p:cTn id="83" presetID="2" presetClass="entr" presetSubtype="2" fill="hold" grpId="0" nodeType="afterEffect">
                                  <p:stCondLst>
                                    <p:cond delay="0"/>
                                  </p:stCondLst>
                                  <p:childTnLst>
                                    <p:set>
                                      <p:cBhvr>
                                        <p:cTn id="84" dur="1" fill="hold">
                                          <p:stCondLst>
                                            <p:cond delay="0"/>
                                          </p:stCondLst>
                                        </p:cTn>
                                        <p:tgtEl>
                                          <p:spTgt spid="1047568"/>
                                        </p:tgtEl>
                                        <p:attrNameLst>
                                          <p:attrName>style.visibility</p:attrName>
                                        </p:attrNameLst>
                                      </p:cBhvr>
                                      <p:to>
                                        <p:strVal val="visible"/>
                                      </p:to>
                                    </p:set>
                                    <p:anim calcmode="lin" valueType="num">
                                      <p:cBhvr additive="base">
                                        <p:cTn id="85" dur="500" fill="hold"/>
                                        <p:tgtEl>
                                          <p:spTgt spid="1047568"/>
                                        </p:tgtEl>
                                        <p:attrNameLst>
                                          <p:attrName>ppt_x</p:attrName>
                                        </p:attrNameLst>
                                      </p:cBhvr>
                                      <p:tavLst>
                                        <p:tav tm="0">
                                          <p:val>
                                            <p:strVal val="1+#ppt_w/2"/>
                                          </p:val>
                                        </p:tav>
                                        <p:tav tm="100000">
                                          <p:val>
                                            <p:strVal val="#ppt_x"/>
                                          </p:val>
                                        </p:tav>
                                      </p:tavLst>
                                    </p:anim>
                                    <p:anim calcmode="lin" valueType="num">
                                      <p:cBhvr additive="base">
                                        <p:cTn id="86" dur="500" fill="hold"/>
                                        <p:tgtEl>
                                          <p:spTgt spid="1047568"/>
                                        </p:tgtEl>
                                        <p:attrNameLst>
                                          <p:attrName>ppt_y</p:attrName>
                                        </p:attrNameLst>
                                      </p:cBhvr>
                                      <p:tavLst>
                                        <p:tav tm="0">
                                          <p:val>
                                            <p:strVal val="#ppt_y"/>
                                          </p:val>
                                        </p:tav>
                                        <p:tav tm="100000">
                                          <p:val>
                                            <p:strVal val="#ppt_y"/>
                                          </p:val>
                                        </p:tav>
                                      </p:tavLst>
                                    </p:anim>
                                  </p:childTnLst>
                                </p:cTn>
                              </p:par>
                            </p:childTnLst>
                          </p:cTn>
                        </p:par>
                        <p:par>
                          <p:cTn id="87" fill="hold">
                            <p:stCondLst>
                              <p:cond delay="6500"/>
                            </p:stCondLst>
                            <p:childTnLst>
                              <p:par>
                                <p:cTn id="88" presetID="2" presetClass="entr" presetSubtype="2" fill="hold" grpId="0" nodeType="afterEffect">
                                  <p:stCondLst>
                                    <p:cond delay="0"/>
                                  </p:stCondLst>
                                  <p:childTnLst>
                                    <p:set>
                                      <p:cBhvr>
                                        <p:cTn id="89" dur="1" fill="hold">
                                          <p:stCondLst>
                                            <p:cond delay="0"/>
                                          </p:stCondLst>
                                        </p:cTn>
                                        <p:tgtEl>
                                          <p:spTgt spid="1047569"/>
                                        </p:tgtEl>
                                        <p:attrNameLst>
                                          <p:attrName>style.visibility</p:attrName>
                                        </p:attrNameLst>
                                      </p:cBhvr>
                                      <p:to>
                                        <p:strVal val="visible"/>
                                      </p:to>
                                    </p:set>
                                    <p:anim calcmode="lin" valueType="num">
                                      <p:cBhvr additive="base">
                                        <p:cTn id="90" dur="500" fill="hold"/>
                                        <p:tgtEl>
                                          <p:spTgt spid="1047569"/>
                                        </p:tgtEl>
                                        <p:attrNameLst>
                                          <p:attrName>ppt_x</p:attrName>
                                        </p:attrNameLst>
                                      </p:cBhvr>
                                      <p:tavLst>
                                        <p:tav tm="0">
                                          <p:val>
                                            <p:strVal val="1+#ppt_w/2"/>
                                          </p:val>
                                        </p:tav>
                                        <p:tav tm="100000">
                                          <p:val>
                                            <p:strVal val="#ppt_x"/>
                                          </p:val>
                                        </p:tav>
                                      </p:tavLst>
                                    </p:anim>
                                    <p:anim calcmode="lin" valueType="num">
                                      <p:cBhvr additive="base">
                                        <p:cTn id="91" dur="500" fill="hold"/>
                                        <p:tgtEl>
                                          <p:spTgt spid="1047569"/>
                                        </p:tgtEl>
                                        <p:attrNameLst>
                                          <p:attrName>ppt_y</p:attrName>
                                        </p:attrNameLst>
                                      </p:cBhvr>
                                      <p:tavLst>
                                        <p:tav tm="0">
                                          <p:val>
                                            <p:strVal val="#ppt_y"/>
                                          </p:val>
                                        </p:tav>
                                        <p:tav tm="100000">
                                          <p:val>
                                            <p:strVal val="#ppt_y"/>
                                          </p:val>
                                        </p:tav>
                                      </p:tavLst>
                                    </p:anim>
                                  </p:childTnLst>
                                </p:cTn>
                              </p:par>
                            </p:childTnLst>
                          </p:cTn>
                        </p:par>
                        <p:par>
                          <p:cTn id="92" fill="hold">
                            <p:stCondLst>
                              <p:cond delay="7000"/>
                            </p:stCondLst>
                            <p:childTnLst>
                              <p:par>
                                <p:cTn id="93" presetID="2" presetClass="entr" presetSubtype="2" fill="hold" grpId="0" nodeType="afterEffect">
                                  <p:stCondLst>
                                    <p:cond delay="0"/>
                                  </p:stCondLst>
                                  <p:childTnLst>
                                    <p:set>
                                      <p:cBhvr>
                                        <p:cTn id="94" dur="1" fill="hold">
                                          <p:stCondLst>
                                            <p:cond delay="0"/>
                                          </p:stCondLst>
                                        </p:cTn>
                                        <p:tgtEl>
                                          <p:spTgt spid="1047570"/>
                                        </p:tgtEl>
                                        <p:attrNameLst>
                                          <p:attrName>style.visibility</p:attrName>
                                        </p:attrNameLst>
                                      </p:cBhvr>
                                      <p:to>
                                        <p:strVal val="visible"/>
                                      </p:to>
                                    </p:set>
                                    <p:anim calcmode="lin" valueType="num">
                                      <p:cBhvr additive="base">
                                        <p:cTn id="95" dur="500" fill="hold"/>
                                        <p:tgtEl>
                                          <p:spTgt spid="1047570"/>
                                        </p:tgtEl>
                                        <p:attrNameLst>
                                          <p:attrName>ppt_x</p:attrName>
                                        </p:attrNameLst>
                                      </p:cBhvr>
                                      <p:tavLst>
                                        <p:tav tm="0">
                                          <p:val>
                                            <p:strVal val="1+#ppt_w/2"/>
                                          </p:val>
                                        </p:tav>
                                        <p:tav tm="100000">
                                          <p:val>
                                            <p:strVal val="#ppt_x"/>
                                          </p:val>
                                        </p:tav>
                                      </p:tavLst>
                                    </p:anim>
                                    <p:anim calcmode="lin" valueType="num">
                                      <p:cBhvr additive="base">
                                        <p:cTn id="96" dur="500" fill="hold"/>
                                        <p:tgtEl>
                                          <p:spTgt spid="1047570"/>
                                        </p:tgtEl>
                                        <p:attrNameLst>
                                          <p:attrName>ppt_y</p:attrName>
                                        </p:attrNameLst>
                                      </p:cBhvr>
                                      <p:tavLst>
                                        <p:tav tm="0">
                                          <p:val>
                                            <p:strVal val="#ppt_y"/>
                                          </p:val>
                                        </p:tav>
                                        <p:tav tm="100000">
                                          <p:val>
                                            <p:strVal val="#ppt_y"/>
                                          </p:val>
                                        </p:tav>
                                      </p:tavLst>
                                    </p:anim>
                                  </p:childTnLst>
                                </p:cTn>
                              </p:par>
                            </p:childTnLst>
                          </p:cTn>
                        </p:par>
                        <p:par>
                          <p:cTn id="97" fill="hold">
                            <p:stCondLst>
                              <p:cond delay="7500"/>
                            </p:stCondLst>
                            <p:childTnLst>
                              <p:par>
                                <p:cTn id="98" presetID="2" presetClass="entr" presetSubtype="2" fill="hold" grpId="0" nodeType="afterEffect">
                                  <p:stCondLst>
                                    <p:cond delay="0"/>
                                  </p:stCondLst>
                                  <p:childTnLst>
                                    <p:set>
                                      <p:cBhvr>
                                        <p:cTn id="99" dur="1" fill="hold">
                                          <p:stCondLst>
                                            <p:cond delay="0"/>
                                          </p:stCondLst>
                                        </p:cTn>
                                        <p:tgtEl>
                                          <p:spTgt spid="1047571"/>
                                        </p:tgtEl>
                                        <p:attrNameLst>
                                          <p:attrName>style.visibility</p:attrName>
                                        </p:attrNameLst>
                                      </p:cBhvr>
                                      <p:to>
                                        <p:strVal val="visible"/>
                                      </p:to>
                                    </p:set>
                                    <p:anim calcmode="lin" valueType="num">
                                      <p:cBhvr additive="base">
                                        <p:cTn id="100" dur="500" fill="hold"/>
                                        <p:tgtEl>
                                          <p:spTgt spid="1047571"/>
                                        </p:tgtEl>
                                        <p:attrNameLst>
                                          <p:attrName>ppt_x</p:attrName>
                                        </p:attrNameLst>
                                      </p:cBhvr>
                                      <p:tavLst>
                                        <p:tav tm="0">
                                          <p:val>
                                            <p:strVal val="1+#ppt_w/2"/>
                                          </p:val>
                                        </p:tav>
                                        <p:tav tm="100000">
                                          <p:val>
                                            <p:strVal val="#ppt_x"/>
                                          </p:val>
                                        </p:tav>
                                      </p:tavLst>
                                    </p:anim>
                                    <p:anim calcmode="lin" valueType="num">
                                      <p:cBhvr additive="base">
                                        <p:cTn id="101" dur="500" fill="hold"/>
                                        <p:tgtEl>
                                          <p:spTgt spid="1047571"/>
                                        </p:tgtEl>
                                        <p:attrNameLst>
                                          <p:attrName>ppt_y</p:attrName>
                                        </p:attrNameLst>
                                      </p:cBhvr>
                                      <p:tavLst>
                                        <p:tav tm="0">
                                          <p:val>
                                            <p:strVal val="#ppt_y"/>
                                          </p:val>
                                        </p:tav>
                                        <p:tav tm="100000">
                                          <p:val>
                                            <p:strVal val="#ppt_y"/>
                                          </p:val>
                                        </p:tav>
                                      </p:tavLst>
                                    </p:anim>
                                  </p:childTnLst>
                                </p:cTn>
                              </p:par>
                            </p:childTnLst>
                          </p:cTn>
                        </p:par>
                        <p:par>
                          <p:cTn id="102" fill="hold">
                            <p:stCondLst>
                              <p:cond delay="8000"/>
                            </p:stCondLst>
                            <p:childTnLst>
                              <p:par>
                                <p:cTn id="103" presetID="2" presetClass="entr" presetSubtype="2" fill="hold" grpId="0" nodeType="afterEffect">
                                  <p:stCondLst>
                                    <p:cond delay="0"/>
                                  </p:stCondLst>
                                  <p:childTnLst>
                                    <p:set>
                                      <p:cBhvr>
                                        <p:cTn id="104" dur="1" fill="hold">
                                          <p:stCondLst>
                                            <p:cond delay="0"/>
                                          </p:stCondLst>
                                        </p:cTn>
                                        <p:tgtEl>
                                          <p:spTgt spid="1047572"/>
                                        </p:tgtEl>
                                        <p:attrNameLst>
                                          <p:attrName>style.visibility</p:attrName>
                                        </p:attrNameLst>
                                      </p:cBhvr>
                                      <p:to>
                                        <p:strVal val="visible"/>
                                      </p:to>
                                    </p:set>
                                    <p:anim calcmode="lin" valueType="num">
                                      <p:cBhvr additive="base">
                                        <p:cTn id="105" dur="500" fill="hold"/>
                                        <p:tgtEl>
                                          <p:spTgt spid="1047572"/>
                                        </p:tgtEl>
                                        <p:attrNameLst>
                                          <p:attrName>ppt_x</p:attrName>
                                        </p:attrNameLst>
                                      </p:cBhvr>
                                      <p:tavLst>
                                        <p:tav tm="0">
                                          <p:val>
                                            <p:strVal val="1+#ppt_w/2"/>
                                          </p:val>
                                        </p:tav>
                                        <p:tav tm="100000">
                                          <p:val>
                                            <p:strVal val="#ppt_x"/>
                                          </p:val>
                                        </p:tav>
                                      </p:tavLst>
                                    </p:anim>
                                    <p:anim calcmode="lin" valueType="num">
                                      <p:cBhvr additive="base">
                                        <p:cTn id="106" dur="500" fill="hold"/>
                                        <p:tgtEl>
                                          <p:spTgt spid="1047572"/>
                                        </p:tgtEl>
                                        <p:attrNameLst>
                                          <p:attrName>ppt_y</p:attrName>
                                        </p:attrNameLst>
                                      </p:cBhvr>
                                      <p:tavLst>
                                        <p:tav tm="0">
                                          <p:val>
                                            <p:strVal val="#ppt_y"/>
                                          </p:val>
                                        </p:tav>
                                        <p:tav tm="100000">
                                          <p:val>
                                            <p:strVal val="#ppt_y"/>
                                          </p:val>
                                        </p:tav>
                                      </p:tavLst>
                                    </p:anim>
                                  </p:childTnLst>
                                </p:cTn>
                              </p:par>
                            </p:childTnLst>
                          </p:cTn>
                        </p:par>
                        <p:par>
                          <p:cTn id="107" fill="hold">
                            <p:stCondLst>
                              <p:cond delay="8500"/>
                            </p:stCondLst>
                            <p:childTnLst>
                              <p:par>
                                <p:cTn id="108" presetID="2" presetClass="entr" presetSubtype="2" fill="hold" grpId="0" nodeType="afterEffect">
                                  <p:stCondLst>
                                    <p:cond delay="0"/>
                                  </p:stCondLst>
                                  <p:childTnLst>
                                    <p:set>
                                      <p:cBhvr>
                                        <p:cTn id="109" dur="1" fill="hold">
                                          <p:stCondLst>
                                            <p:cond delay="0"/>
                                          </p:stCondLst>
                                        </p:cTn>
                                        <p:tgtEl>
                                          <p:spTgt spid="1047573"/>
                                        </p:tgtEl>
                                        <p:attrNameLst>
                                          <p:attrName>style.visibility</p:attrName>
                                        </p:attrNameLst>
                                      </p:cBhvr>
                                      <p:to>
                                        <p:strVal val="visible"/>
                                      </p:to>
                                    </p:set>
                                    <p:anim calcmode="lin" valueType="num">
                                      <p:cBhvr additive="base">
                                        <p:cTn id="110" dur="500" fill="hold"/>
                                        <p:tgtEl>
                                          <p:spTgt spid="1047573"/>
                                        </p:tgtEl>
                                        <p:attrNameLst>
                                          <p:attrName>ppt_x</p:attrName>
                                        </p:attrNameLst>
                                      </p:cBhvr>
                                      <p:tavLst>
                                        <p:tav tm="0">
                                          <p:val>
                                            <p:strVal val="1+#ppt_w/2"/>
                                          </p:val>
                                        </p:tav>
                                        <p:tav tm="100000">
                                          <p:val>
                                            <p:strVal val="#ppt_x"/>
                                          </p:val>
                                        </p:tav>
                                      </p:tavLst>
                                    </p:anim>
                                    <p:anim calcmode="lin" valueType="num">
                                      <p:cBhvr additive="base">
                                        <p:cTn id="111" dur="500" fill="hold"/>
                                        <p:tgtEl>
                                          <p:spTgt spid="1047573"/>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1047574"/>
                                        </p:tgtEl>
                                        <p:attrNameLst>
                                          <p:attrName>style.visibility</p:attrName>
                                        </p:attrNameLst>
                                      </p:cBhvr>
                                      <p:to>
                                        <p:strVal val="visible"/>
                                      </p:to>
                                    </p:set>
                                    <p:anim calcmode="lin" valueType="num">
                                      <p:cBhvr additive="base">
                                        <p:cTn id="116" dur="500" fill="hold"/>
                                        <p:tgtEl>
                                          <p:spTgt spid="1047574"/>
                                        </p:tgtEl>
                                        <p:attrNameLst>
                                          <p:attrName>ppt_x</p:attrName>
                                        </p:attrNameLst>
                                      </p:cBhvr>
                                      <p:tavLst>
                                        <p:tav tm="0">
                                          <p:val>
                                            <p:strVal val="1+#ppt_w/2"/>
                                          </p:val>
                                        </p:tav>
                                        <p:tav tm="100000">
                                          <p:val>
                                            <p:strVal val="#ppt_x"/>
                                          </p:val>
                                        </p:tav>
                                      </p:tavLst>
                                    </p:anim>
                                    <p:anim calcmode="lin" valueType="num">
                                      <p:cBhvr additive="base">
                                        <p:cTn id="117" dur="500" fill="hold"/>
                                        <p:tgtEl>
                                          <p:spTgt spid="1047574"/>
                                        </p:tgtEl>
                                        <p:attrNameLst>
                                          <p:attrName>ppt_y</p:attrName>
                                        </p:attrNameLst>
                                      </p:cBhvr>
                                      <p:tavLst>
                                        <p:tav tm="0">
                                          <p:val>
                                            <p:strVal val="#ppt_y"/>
                                          </p:val>
                                        </p:tav>
                                        <p:tav tm="100000">
                                          <p:val>
                                            <p:strVal val="#ppt_y"/>
                                          </p:val>
                                        </p:tav>
                                      </p:tavLst>
                                    </p:anim>
                                  </p:childTnLst>
                                </p:cTn>
                              </p:par>
                            </p:childTnLst>
                          </p:cTn>
                        </p:par>
                        <p:par>
                          <p:cTn id="118" fill="hold">
                            <p:stCondLst>
                              <p:cond delay="500"/>
                            </p:stCondLst>
                            <p:childTnLst>
                              <p:par>
                                <p:cTn id="119" presetID="2" presetClass="entr" presetSubtype="2" fill="hold" grpId="0" nodeType="afterEffect">
                                  <p:stCondLst>
                                    <p:cond delay="0"/>
                                  </p:stCondLst>
                                  <p:childTnLst>
                                    <p:set>
                                      <p:cBhvr>
                                        <p:cTn id="120" dur="1" fill="hold">
                                          <p:stCondLst>
                                            <p:cond delay="0"/>
                                          </p:stCondLst>
                                        </p:cTn>
                                        <p:tgtEl>
                                          <p:spTgt spid="1047575"/>
                                        </p:tgtEl>
                                        <p:attrNameLst>
                                          <p:attrName>style.visibility</p:attrName>
                                        </p:attrNameLst>
                                      </p:cBhvr>
                                      <p:to>
                                        <p:strVal val="visible"/>
                                      </p:to>
                                    </p:set>
                                    <p:anim calcmode="lin" valueType="num">
                                      <p:cBhvr additive="base">
                                        <p:cTn id="121" dur="500" fill="hold"/>
                                        <p:tgtEl>
                                          <p:spTgt spid="1047575"/>
                                        </p:tgtEl>
                                        <p:attrNameLst>
                                          <p:attrName>ppt_x</p:attrName>
                                        </p:attrNameLst>
                                      </p:cBhvr>
                                      <p:tavLst>
                                        <p:tav tm="0">
                                          <p:val>
                                            <p:strVal val="1+#ppt_w/2"/>
                                          </p:val>
                                        </p:tav>
                                        <p:tav tm="100000">
                                          <p:val>
                                            <p:strVal val="#ppt_x"/>
                                          </p:val>
                                        </p:tav>
                                      </p:tavLst>
                                    </p:anim>
                                    <p:anim calcmode="lin" valueType="num">
                                      <p:cBhvr additive="base">
                                        <p:cTn id="122" dur="500" fill="hold"/>
                                        <p:tgtEl>
                                          <p:spTgt spid="1047575"/>
                                        </p:tgtEl>
                                        <p:attrNameLst>
                                          <p:attrName>ppt_y</p:attrName>
                                        </p:attrNameLst>
                                      </p:cBhvr>
                                      <p:tavLst>
                                        <p:tav tm="0">
                                          <p:val>
                                            <p:strVal val="#ppt_y"/>
                                          </p:val>
                                        </p:tav>
                                        <p:tav tm="100000">
                                          <p:val>
                                            <p:strVal val="#ppt_y"/>
                                          </p:val>
                                        </p:tav>
                                      </p:tavLst>
                                    </p:anim>
                                  </p:childTnLst>
                                </p:cTn>
                              </p:par>
                            </p:childTnLst>
                          </p:cTn>
                        </p:par>
                        <p:par>
                          <p:cTn id="123" fill="hold">
                            <p:stCondLst>
                              <p:cond delay="1000"/>
                            </p:stCondLst>
                            <p:childTnLst>
                              <p:par>
                                <p:cTn id="124" presetID="2" presetClass="entr" presetSubtype="2" fill="hold" grpId="0" nodeType="afterEffect">
                                  <p:stCondLst>
                                    <p:cond delay="0"/>
                                  </p:stCondLst>
                                  <p:childTnLst>
                                    <p:set>
                                      <p:cBhvr>
                                        <p:cTn id="125" dur="1" fill="hold">
                                          <p:stCondLst>
                                            <p:cond delay="0"/>
                                          </p:stCondLst>
                                        </p:cTn>
                                        <p:tgtEl>
                                          <p:spTgt spid="1047576"/>
                                        </p:tgtEl>
                                        <p:attrNameLst>
                                          <p:attrName>style.visibility</p:attrName>
                                        </p:attrNameLst>
                                      </p:cBhvr>
                                      <p:to>
                                        <p:strVal val="visible"/>
                                      </p:to>
                                    </p:set>
                                    <p:anim calcmode="lin" valueType="num">
                                      <p:cBhvr additive="base">
                                        <p:cTn id="126" dur="500" fill="hold"/>
                                        <p:tgtEl>
                                          <p:spTgt spid="1047576"/>
                                        </p:tgtEl>
                                        <p:attrNameLst>
                                          <p:attrName>ppt_x</p:attrName>
                                        </p:attrNameLst>
                                      </p:cBhvr>
                                      <p:tavLst>
                                        <p:tav tm="0">
                                          <p:val>
                                            <p:strVal val="1+#ppt_w/2"/>
                                          </p:val>
                                        </p:tav>
                                        <p:tav tm="100000">
                                          <p:val>
                                            <p:strVal val="#ppt_x"/>
                                          </p:val>
                                        </p:tav>
                                      </p:tavLst>
                                    </p:anim>
                                    <p:anim calcmode="lin" valueType="num">
                                      <p:cBhvr additive="base">
                                        <p:cTn id="127" dur="500" fill="hold"/>
                                        <p:tgtEl>
                                          <p:spTgt spid="1047576"/>
                                        </p:tgtEl>
                                        <p:attrNameLst>
                                          <p:attrName>ppt_y</p:attrName>
                                        </p:attrNameLst>
                                      </p:cBhvr>
                                      <p:tavLst>
                                        <p:tav tm="0">
                                          <p:val>
                                            <p:strVal val="#ppt_y"/>
                                          </p:val>
                                        </p:tav>
                                        <p:tav tm="100000">
                                          <p:val>
                                            <p:strVal val="#ppt_y"/>
                                          </p:val>
                                        </p:tav>
                                      </p:tavLst>
                                    </p:anim>
                                  </p:childTnLst>
                                </p:cTn>
                              </p:par>
                            </p:childTnLst>
                          </p:cTn>
                        </p:par>
                        <p:par>
                          <p:cTn id="128" fill="hold">
                            <p:stCondLst>
                              <p:cond delay="1500"/>
                            </p:stCondLst>
                            <p:childTnLst>
                              <p:par>
                                <p:cTn id="129" presetID="2" presetClass="entr" presetSubtype="2" fill="hold" grpId="0" nodeType="afterEffect">
                                  <p:stCondLst>
                                    <p:cond delay="0"/>
                                  </p:stCondLst>
                                  <p:childTnLst>
                                    <p:set>
                                      <p:cBhvr>
                                        <p:cTn id="130" dur="1" fill="hold">
                                          <p:stCondLst>
                                            <p:cond delay="0"/>
                                          </p:stCondLst>
                                        </p:cTn>
                                        <p:tgtEl>
                                          <p:spTgt spid="1047577"/>
                                        </p:tgtEl>
                                        <p:attrNameLst>
                                          <p:attrName>style.visibility</p:attrName>
                                        </p:attrNameLst>
                                      </p:cBhvr>
                                      <p:to>
                                        <p:strVal val="visible"/>
                                      </p:to>
                                    </p:set>
                                    <p:anim calcmode="lin" valueType="num">
                                      <p:cBhvr additive="base">
                                        <p:cTn id="131" dur="500" fill="hold"/>
                                        <p:tgtEl>
                                          <p:spTgt spid="1047577"/>
                                        </p:tgtEl>
                                        <p:attrNameLst>
                                          <p:attrName>ppt_x</p:attrName>
                                        </p:attrNameLst>
                                      </p:cBhvr>
                                      <p:tavLst>
                                        <p:tav tm="0">
                                          <p:val>
                                            <p:strVal val="1+#ppt_w/2"/>
                                          </p:val>
                                        </p:tav>
                                        <p:tav tm="100000">
                                          <p:val>
                                            <p:strVal val="#ppt_x"/>
                                          </p:val>
                                        </p:tav>
                                      </p:tavLst>
                                    </p:anim>
                                    <p:anim calcmode="lin" valueType="num">
                                      <p:cBhvr additive="base">
                                        <p:cTn id="132" dur="500" fill="hold"/>
                                        <p:tgtEl>
                                          <p:spTgt spid="1047577"/>
                                        </p:tgtEl>
                                        <p:attrNameLst>
                                          <p:attrName>ppt_y</p:attrName>
                                        </p:attrNameLst>
                                      </p:cBhvr>
                                      <p:tavLst>
                                        <p:tav tm="0">
                                          <p:val>
                                            <p:strVal val="#ppt_y"/>
                                          </p:val>
                                        </p:tav>
                                        <p:tav tm="100000">
                                          <p:val>
                                            <p:strVal val="#ppt_y"/>
                                          </p:val>
                                        </p:tav>
                                      </p:tavLst>
                                    </p:anim>
                                  </p:childTnLst>
                                </p:cTn>
                              </p:par>
                            </p:childTnLst>
                          </p:cTn>
                        </p:par>
                        <p:par>
                          <p:cTn id="133" fill="hold">
                            <p:stCondLst>
                              <p:cond delay="2000"/>
                            </p:stCondLst>
                            <p:childTnLst>
                              <p:par>
                                <p:cTn id="134" presetID="2" presetClass="entr" presetSubtype="2" fill="hold" grpId="0" nodeType="afterEffect">
                                  <p:stCondLst>
                                    <p:cond delay="0"/>
                                  </p:stCondLst>
                                  <p:childTnLst>
                                    <p:set>
                                      <p:cBhvr>
                                        <p:cTn id="135" dur="1" fill="hold">
                                          <p:stCondLst>
                                            <p:cond delay="0"/>
                                          </p:stCondLst>
                                        </p:cTn>
                                        <p:tgtEl>
                                          <p:spTgt spid="1047578"/>
                                        </p:tgtEl>
                                        <p:attrNameLst>
                                          <p:attrName>style.visibility</p:attrName>
                                        </p:attrNameLst>
                                      </p:cBhvr>
                                      <p:to>
                                        <p:strVal val="visible"/>
                                      </p:to>
                                    </p:set>
                                    <p:anim calcmode="lin" valueType="num">
                                      <p:cBhvr additive="base">
                                        <p:cTn id="136" dur="500" fill="hold"/>
                                        <p:tgtEl>
                                          <p:spTgt spid="1047578"/>
                                        </p:tgtEl>
                                        <p:attrNameLst>
                                          <p:attrName>ppt_x</p:attrName>
                                        </p:attrNameLst>
                                      </p:cBhvr>
                                      <p:tavLst>
                                        <p:tav tm="0">
                                          <p:val>
                                            <p:strVal val="1+#ppt_w/2"/>
                                          </p:val>
                                        </p:tav>
                                        <p:tav tm="100000">
                                          <p:val>
                                            <p:strVal val="#ppt_x"/>
                                          </p:val>
                                        </p:tav>
                                      </p:tavLst>
                                    </p:anim>
                                    <p:anim calcmode="lin" valueType="num">
                                      <p:cBhvr additive="base">
                                        <p:cTn id="137" dur="500" fill="hold"/>
                                        <p:tgtEl>
                                          <p:spTgt spid="1047578"/>
                                        </p:tgtEl>
                                        <p:attrNameLst>
                                          <p:attrName>ppt_y</p:attrName>
                                        </p:attrNameLst>
                                      </p:cBhvr>
                                      <p:tavLst>
                                        <p:tav tm="0">
                                          <p:val>
                                            <p:strVal val="#ppt_y"/>
                                          </p:val>
                                        </p:tav>
                                        <p:tav tm="100000">
                                          <p:val>
                                            <p:strVal val="#ppt_y"/>
                                          </p:val>
                                        </p:tav>
                                      </p:tavLst>
                                    </p:anim>
                                  </p:childTnLst>
                                </p:cTn>
                              </p:par>
                            </p:childTnLst>
                          </p:cTn>
                        </p:par>
                        <p:par>
                          <p:cTn id="138" fill="hold">
                            <p:stCondLst>
                              <p:cond delay="2500"/>
                            </p:stCondLst>
                            <p:childTnLst>
                              <p:par>
                                <p:cTn id="139" presetID="2" presetClass="entr" presetSubtype="2" fill="hold" grpId="0" nodeType="afterEffect">
                                  <p:stCondLst>
                                    <p:cond delay="0"/>
                                  </p:stCondLst>
                                  <p:childTnLst>
                                    <p:set>
                                      <p:cBhvr>
                                        <p:cTn id="140" dur="1" fill="hold">
                                          <p:stCondLst>
                                            <p:cond delay="0"/>
                                          </p:stCondLst>
                                        </p:cTn>
                                        <p:tgtEl>
                                          <p:spTgt spid="1047579"/>
                                        </p:tgtEl>
                                        <p:attrNameLst>
                                          <p:attrName>style.visibility</p:attrName>
                                        </p:attrNameLst>
                                      </p:cBhvr>
                                      <p:to>
                                        <p:strVal val="visible"/>
                                      </p:to>
                                    </p:set>
                                    <p:anim calcmode="lin" valueType="num">
                                      <p:cBhvr additive="base">
                                        <p:cTn id="141" dur="500" fill="hold"/>
                                        <p:tgtEl>
                                          <p:spTgt spid="1047579"/>
                                        </p:tgtEl>
                                        <p:attrNameLst>
                                          <p:attrName>ppt_x</p:attrName>
                                        </p:attrNameLst>
                                      </p:cBhvr>
                                      <p:tavLst>
                                        <p:tav tm="0">
                                          <p:val>
                                            <p:strVal val="1+#ppt_w/2"/>
                                          </p:val>
                                        </p:tav>
                                        <p:tav tm="100000">
                                          <p:val>
                                            <p:strVal val="#ppt_x"/>
                                          </p:val>
                                        </p:tav>
                                      </p:tavLst>
                                    </p:anim>
                                    <p:anim calcmode="lin" valueType="num">
                                      <p:cBhvr additive="base">
                                        <p:cTn id="142" dur="500" fill="hold"/>
                                        <p:tgtEl>
                                          <p:spTgt spid="1047579"/>
                                        </p:tgtEl>
                                        <p:attrNameLst>
                                          <p:attrName>ppt_y</p:attrName>
                                        </p:attrNameLst>
                                      </p:cBhvr>
                                      <p:tavLst>
                                        <p:tav tm="0">
                                          <p:val>
                                            <p:strVal val="#ppt_y"/>
                                          </p:val>
                                        </p:tav>
                                        <p:tav tm="100000">
                                          <p:val>
                                            <p:strVal val="#ppt_y"/>
                                          </p:val>
                                        </p:tav>
                                      </p:tavLst>
                                    </p:anim>
                                  </p:childTnLst>
                                </p:cTn>
                              </p:par>
                            </p:childTnLst>
                          </p:cTn>
                        </p:par>
                        <p:par>
                          <p:cTn id="143" fill="hold">
                            <p:stCondLst>
                              <p:cond delay="3000"/>
                            </p:stCondLst>
                            <p:childTnLst>
                              <p:par>
                                <p:cTn id="144" presetID="2" presetClass="entr" presetSubtype="2" fill="hold" grpId="0" nodeType="afterEffect">
                                  <p:stCondLst>
                                    <p:cond delay="0"/>
                                  </p:stCondLst>
                                  <p:childTnLst>
                                    <p:set>
                                      <p:cBhvr>
                                        <p:cTn id="145" dur="1" fill="hold">
                                          <p:stCondLst>
                                            <p:cond delay="0"/>
                                          </p:stCondLst>
                                        </p:cTn>
                                        <p:tgtEl>
                                          <p:spTgt spid="1047580"/>
                                        </p:tgtEl>
                                        <p:attrNameLst>
                                          <p:attrName>style.visibility</p:attrName>
                                        </p:attrNameLst>
                                      </p:cBhvr>
                                      <p:to>
                                        <p:strVal val="visible"/>
                                      </p:to>
                                    </p:set>
                                    <p:anim calcmode="lin" valueType="num">
                                      <p:cBhvr additive="base">
                                        <p:cTn id="146" dur="500" fill="hold"/>
                                        <p:tgtEl>
                                          <p:spTgt spid="1047580"/>
                                        </p:tgtEl>
                                        <p:attrNameLst>
                                          <p:attrName>ppt_x</p:attrName>
                                        </p:attrNameLst>
                                      </p:cBhvr>
                                      <p:tavLst>
                                        <p:tav tm="0">
                                          <p:val>
                                            <p:strVal val="1+#ppt_w/2"/>
                                          </p:val>
                                        </p:tav>
                                        <p:tav tm="100000">
                                          <p:val>
                                            <p:strVal val="#ppt_x"/>
                                          </p:val>
                                        </p:tav>
                                      </p:tavLst>
                                    </p:anim>
                                    <p:anim calcmode="lin" valueType="num">
                                      <p:cBhvr additive="base">
                                        <p:cTn id="147" dur="500" fill="hold"/>
                                        <p:tgtEl>
                                          <p:spTgt spid="1047580"/>
                                        </p:tgtEl>
                                        <p:attrNameLst>
                                          <p:attrName>ppt_y</p:attrName>
                                        </p:attrNameLst>
                                      </p:cBhvr>
                                      <p:tavLst>
                                        <p:tav tm="0">
                                          <p:val>
                                            <p:strVal val="#ppt_y"/>
                                          </p:val>
                                        </p:tav>
                                        <p:tav tm="100000">
                                          <p:val>
                                            <p:strVal val="#ppt_y"/>
                                          </p:val>
                                        </p:tav>
                                      </p:tavLst>
                                    </p:anim>
                                  </p:childTnLst>
                                </p:cTn>
                              </p:par>
                            </p:childTnLst>
                          </p:cTn>
                        </p:par>
                        <p:par>
                          <p:cTn id="148" fill="hold">
                            <p:stCondLst>
                              <p:cond delay="3500"/>
                            </p:stCondLst>
                            <p:childTnLst>
                              <p:par>
                                <p:cTn id="149" presetID="2" presetClass="entr" presetSubtype="2" fill="hold" grpId="0" nodeType="afterEffect">
                                  <p:stCondLst>
                                    <p:cond delay="0"/>
                                  </p:stCondLst>
                                  <p:childTnLst>
                                    <p:set>
                                      <p:cBhvr>
                                        <p:cTn id="150" dur="1" fill="hold">
                                          <p:stCondLst>
                                            <p:cond delay="0"/>
                                          </p:stCondLst>
                                        </p:cTn>
                                        <p:tgtEl>
                                          <p:spTgt spid="1047581"/>
                                        </p:tgtEl>
                                        <p:attrNameLst>
                                          <p:attrName>style.visibility</p:attrName>
                                        </p:attrNameLst>
                                      </p:cBhvr>
                                      <p:to>
                                        <p:strVal val="visible"/>
                                      </p:to>
                                    </p:set>
                                    <p:anim calcmode="lin" valueType="num">
                                      <p:cBhvr additive="base">
                                        <p:cTn id="151" dur="500" fill="hold"/>
                                        <p:tgtEl>
                                          <p:spTgt spid="1047581"/>
                                        </p:tgtEl>
                                        <p:attrNameLst>
                                          <p:attrName>ppt_x</p:attrName>
                                        </p:attrNameLst>
                                      </p:cBhvr>
                                      <p:tavLst>
                                        <p:tav tm="0">
                                          <p:val>
                                            <p:strVal val="1+#ppt_w/2"/>
                                          </p:val>
                                        </p:tav>
                                        <p:tav tm="100000">
                                          <p:val>
                                            <p:strVal val="#ppt_x"/>
                                          </p:val>
                                        </p:tav>
                                      </p:tavLst>
                                    </p:anim>
                                    <p:anim calcmode="lin" valueType="num">
                                      <p:cBhvr additive="base">
                                        <p:cTn id="152" dur="500" fill="hold"/>
                                        <p:tgtEl>
                                          <p:spTgt spid="1047581"/>
                                        </p:tgtEl>
                                        <p:attrNameLst>
                                          <p:attrName>ppt_y</p:attrName>
                                        </p:attrNameLst>
                                      </p:cBhvr>
                                      <p:tavLst>
                                        <p:tav tm="0">
                                          <p:val>
                                            <p:strVal val="#ppt_y"/>
                                          </p:val>
                                        </p:tav>
                                        <p:tav tm="100000">
                                          <p:val>
                                            <p:strVal val="#ppt_y"/>
                                          </p:val>
                                        </p:tav>
                                      </p:tavLst>
                                    </p:anim>
                                  </p:childTnLst>
                                </p:cTn>
                              </p:par>
                            </p:childTnLst>
                          </p:cTn>
                        </p:par>
                        <p:par>
                          <p:cTn id="153" fill="hold">
                            <p:stCondLst>
                              <p:cond delay="4000"/>
                            </p:stCondLst>
                            <p:childTnLst>
                              <p:par>
                                <p:cTn id="154" presetID="2" presetClass="entr" presetSubtype="2" fill="hold" grpId="0" nodeType="afterEffect">
                                  <p:stCondLst>
                                    <p:cond delay="0"/>
                                  </p:stCondLst>
                                  <p:childTnLst>
                                    <p:set>
                                      <p:cBhvr>
                                        <p:cTn id="155" dur="1" fill="hold">
                                          <p:stCondLst>
                                            <p:cond delay="0"/>
                                          </p:stCondLst>
                                        </p:cTn>
                                        <p:tgtEl>
                                          <p:spTgt spid="1047582"/>
                                        </p:tgtEl>
                                        <p:attrNameLst>
                                          <p:attrName>style.visibility</p:attrName>
                                        </p:attrNameLst>
                                      </p:cBhvr>
                                      <p:to>
                                        <p:strVal val="visible"/>
                                      </p:to>
                                    </p:set>
                                    <p:anim calcmode="lin" valueType="num">
                                      <p:cBhvr additive="base">
                                        <p:cTn id="156" dur="500" fill="hold"/>
                                        <p:tgtEl>
                                          <p:spTgt spid="1047582"/>
                                        </p:tgtEl>
                                        <p:attrNameLst>
                                          <p:attrName>ppt_x</p:attrName>
                                        </p:attrNameLst>
                                      </p:cBhvr>
                                      <p:tavLst>
                                        <p:tav tm="0">
                                          <p:val>
                                            <p:strVal val="1+#ppt_w/2"/>
                                          </p:val>
                                        </p:tav>
                                        <p:tav tm="100000">
                                          <p:val>
                                            <p:strVal val="#ppt_x"/>
                                          </p:val>
                                        </p:tav>
                                      </p:tavLst>
                                    </p:anim>
                                    <p:anim calcmode="lin" valueType="num">
                                      <p:cBhvr additive="base">
                                        <p:cTn id="157" dur="500" fill="hold"/>
                                        <p:tgtEl>
                                          <p:spTgt spid="1047582"/>
                                        </p:tgtEl>
                                        <p:attrNameLst>
                                          <p:attrName>ppt_y</p:attrName>
                                        </p:attrNameLst>
                                      </p:cBhvr>
                                      <p:tavLst>
                                        <p:tav tm="0">
                                          <p:val>
                                            <p:strVal val="#ppt_y"/>
                                          </p:val>
                                        </p:tav>
                                        <p:tav tm="100000">
                                          <p:val>
                                            <p:strVal val="#ppt_y"/>
                                          </p:val>
                                        </p:tav>
                                      </p:tavLst>
                                    </p:anim>
                                  </p:childTnLst>
                                </p:cTn>
                              </p:par>
                            </p:childTnLst>
                          </p:cTn>
                        </p:par>
                        <p:par>
                          <p:cTn id="158" fill="hold">
                            <p:stCondLst>
                              <p:cond delay="4500"/>
                            </p:stCondLst>
                            <p:childTnLst>
                              <p:par>
                                <p:cTn id="159" presetID="2" presetClass="entr" presetSubtype="2" fill="hold" grpId="0" nodeType="afterEffect">
                                  <p:stCondLst>
                                    <p:cond delay="0"/>
                                  </p:stCondLst>
                                  <p:childTnLst>
                                    <p:set>
                                      <p:cBhvr>
                                        <p:cTn id="160" dur="1" fill="hold">
                                          <p:stCondLst>
                                            <p:cond delay="0"/>
                                          </p:stCondLst>
                                        </p:cTn>
                                        <p:tgtEl>
                                          <p:spTgt spid="1047583"/>
                                        </p:tgtEl>
                                        <p:attrNameLst>
                                          <p:attrName>style.visibility</p:attrName>
                                        </p:attrNameLst>
                                      </p:cBhvr>
                                      <p:to>
                                        <p:strVal val="visible"/>
                                      </p:to>
                                    </p:set>
                                    <p:anim calcmode="lin" valueType="num">
                                      <p:cBhvr additive="base">
                                        <p:cTn id="161" dur="500" fill="hold"/>
                                        <p:tgtEl>
                                          <p:spTgt spid="1047583"/>
                                        </p:tgtEl>
                                        <p:attrNameLst>
                                          <p:attrName>ppt_x</p:attrName>
                                        </p:attrNameLst>
                                      </p:cBhvr>
                                      <p:tavLst>
                                        <p:tav tm="0">
                                          <p:val>
                                            <p:strVal val="1+#ppt_w/2"/>
                                          </p:val>
                                        </p:tav>
                                        <p:tav tm="100000">
                                          <p:val>
                                            <p:strVal val="#ppt_x"/>
                                          </p:val>
                                        </p:tav>
                                      </p:tavLst>
                                    </p:anim>
                                    <p:anim calcmode="lin" valueType="num">
                                      <p:cBhvr additive="base">
                                        <p:cTn id="162" dur="500" fill="hold"/>
                                        <p:tgtEl>
                                          <p:spTgt spid="1047583"/>
                                        </p:tgtEl>
                                        <p:attrNameLst>
                                          <p:attrName>ppt_y</p:attrName>
                                        </p:attrNameLst>
                                      </p:cBhvr>
                                      <p:tavLst>
                                        <p:tav tm="0">
                                          <p:val>
                                            <p:strVal val="#ppt_y"/>
                                          </p:val>
                                        </p:tav>
                                        <p:tav tm="100000">
                                          <p:val>
                                            <p:strVal val="#ppt_y"/>
                                          </p:val>
                                        </p:tav>
                                      </p:tavLst>
                                    </p:anim>
                                  </p:childTnLst>
                                </p:cTn>
                              </p:par>
                            </p:childTnLst>
                          </p:cTn>
                        </p:par>
                        <p:par>
                          <p:cTn id="163" fill="hold">
                            <p:stCondLst>
                              <p:cond delay="5000"/>
                            </p:stCondLst>
                            <p:childTnLst>
                              <p:par>
                                <p:cTn id="164" presetID="2" presetClass="entr" presetSubtype="2" fill="hold" grpId="0" nodeType="afterEffect">
                                  <p:stCondLst>
                                    <p:cond delay="0"/>
                                  </p:stCondLst>
                                  <p:childTnLst>
                                    <p:set>
                                      <p:cBhvr>
                                        <p:cTn id="165" dur="1" fill="hold">
                                          <p:stCondLst>
                                            <p:cond delay="0"/>
                                          </p:stCondLst>
                                        </p:cTn>
                                        <p:tgtEl>
                                          <p:spTgt spid="1047584"/>
                                        </p:tgtEl>
                                        <p:attrNameLst>
                                          <p:attrName>style.visibility</p:attrName>
                                        </p:attrNameLst>
                                      </p:cBhvr>
                                      <p:to>
                                        <p:strVal val="visible"/>
                                      </p:to>
                                    </p:set>
                                    <p:anim calcmode="lin" valueType="num">
                                      <p:cBhvr additive="base">
                                        <p:cTn id="166" dur="500" fill="hold"/>
                                        <p:tgtEl>
                                          <p:spTgt spid="1047584"/>
                                        </p:tgtEl>
                                        <p:attrNameLst>
                                          <p:attrName>ppt_x</p:attrName>
                                        </p:attrNameLst>
                                      </p:cBhvr>
                                      <p:tavLst>
                                        <p:tav tm="0">
                                          <p:val>
                                            <p:strVal val="1+#ppt_w/2"/>
                                          </p:val>
                                        </p:tav>
                                        <p:tav tm="100000">
                                          <p:val>
                                            <p:strVal val="#ppt_x"/>
                                          </p:val>
                                        </p:tav>
                                      </p:tavLst>
                                    </p:anim>
                                    <p:anim calcmode="lin" valueType="num">
                                      <p:cBhvr additive="base">
                                        <p:cTn id="167" dur="500" fill="hold"/>
                                        <p:tgtEl>
                                          <p:spTgt spid="1047584"/>
                                        </p:tgtEl>
                                        <p:attrNameLst>
                                          <p:attrName>ppt_y</p:attrName>
                                        </p:attrNameLst>
                                      </p:cBhvr>
                                      <p:tavLst>
                                        <p:tav tm="0">
                                          <p:val>
                                            <p:strVal val="#ppt_y"/>
                                          </p:val>
                                        </p:tav>
                                        <p:tav tm="100000">
                                          <p:val>
                                            <p:strVal val="#ppt_y"/>
                                          </p:val>
                                        </p:tav>
                                      </p:tavLst>
                                    </p:anim>
                                  </p:childTnLst>
                                </p:cTn>
                              </p:par>
                            </p:childTnLst>
                          </p:cTn>
                        </p:par>
                        <p:par>
                          <p:cTn id="168" fill="hold">
                            <p:stCondLst>
                              <p:cond delay="5500"/>
                            </p:stCondLst>
                            <p:childTnLst>
                              <p:par>
                                <p:cTn id="169" presetID="2" presetClass="entr" presetSubtype="2" fill="hold" grpId="0" nodeType="afterEffect">
                                  <p:stCondLst>
                                    <p:cond delay="0"/>
                                  </p:stCondLst>
                                  <p:childTnLst>
                                    <p:set>
                                      <p:cBhvr>
                                        <p:cTn id="170" dur="1" fill="hold">
                                          <p:stCondLst>
                                            <p:cond delay="0"/>
                                          </p:stCondLst>
                                        </p:cTn>
                                        <p:tgtEl>
                                          <p:spTgt spid="1047585"/>
                                        </p:tgtEl>
                                        <p:attrNameLst>
                                          <p:attrName>style.visibility</p:attrName>
                                        </p:attrNameLst>
                                      </p:cBhvr>
                                      <p:to>
                                        <p:strVal val="visible"/>
                                      </p:to>
                                    </p:set>
                                    <p:anim calcmode="lin" valueType="num">
                                      <p:cBhvr additive="base">
                                        <p:cTn id="171" dur="500" fill="hold"/>
                                        <p:tgtEl>
                                          <p:spTgt spid="1047585"/>
                                        </p:tgtEl>
                                        <p:attrNameLst>
                                          <p:attrName>ppt_x</p:attrName>
                                        </p:attrNameLst>
                                      </p:cBhvr>
                                      <p:tavLst>
                                        <p:tav tm="0">
                                          <p:val>
                                            <p:strVal val="1+#ppt_w/2"/>
                                          </p:val>
                                        </p:tav>
                                        <p:tav tm="100000">
                                          <p:val>
                                            <p:strVal val="#ppt_x"/>
                                          </p:val>
                                        </p:tav>
                                      </p:tavLst>
                                    </p:anim>
                                    <p:anim calcmode="lin" valueType="num">
                                      <p:cBhvr additive="base">
                                        <p:cTn id="172" dur="500" fill="hold"/>
                                        <p:tgtEl>
                                          <p:spTgt spid="1047585"/>
                                        </p:tgtEl>
                                        <p:attrNameLst>
                                          <p:attrName>ppt_y</p:attrName>
                                        </p:attrNameLst>
                                      </p:cBhvr>
                                      <p:tavLst>
                                        <p:tav tm="0">
                                          <p:val>
                                            <p:strVal val="#ppt_y"/>
                                          </p:val>
                                        </p:tav>
                                        <p:tav tm="100000">
                                          <p:val>
                                            <p:strVal val="#ppt_y"/>
                                          </p:val>
                                        </p:tav>
                                      </p:tavLst>
                                    </p:anim>
                                  </p:childTnLst>
                                </p:cTn>
                              </p:par>
                            </p:childTnLst>
                          </p:cTn>
                        </p:par>
                        <p:par>
                          <p:cTn id="173" fill="hold">
                            <p:stCondLst>
                              <p:cond delay="6000"/>
                            </p:stCondLst>
                            <p:childTnLst>
                              <p:par>
                                <p:cTn id="174" presetID="2" presetClass="entr" presetSubtype="2" fill="hold" grpId="0" nodeType="afterEffect">
                                  <p:stCondLst>
                                    <p:cond delay="0"/>
                                  </p:stCondLst>
                                  <p:childTnLst>
                                    <p:set>
                                      <p:cBhvr>
                                        <p:cTn id="175" dur="1" fill="hold">
                                          <p:stCondLst>
                                            <p:cond delay="0"/>
                                          </p:stCondLst>
                                        </p:cTn>
                                        <p:tgtEl>
                                          <p:spTgt spid="1047586"/>
                                        </p:tgtEl>
                                        <p:attrNameLst>
                                          <p:attrName>style.visibility</p:attrName>
                                        </p:attrNameLst>
                                      </p:cBhvr>
                                      <p:to>
                                        <p:strVal val="visible"/>
                                      </p:to>
                                    </p:set>
                                    <p:anim calcmode="lin" valueType="num">
                                      <p:cBhvr additive="base">
                                        <p:cTn id="176" dur="500" fill="hold"/>
                                        <p:tgtEl>
                                          <p:spTgt spid="1047586"/>
                                        </p:tgtEl>
                                        <p:attrNameLst>
                                          <p:attrName>ppt_x</p:attrName>
                                        </p:attrNameLst>
                                      </p:cBhvr>
                                      <p:tavLst>
                                        <p:tav tm="0">
                                          <p:val>
                                            <p:strVal val="1+#ppt_w/2"/>
                                          </p:val>
                                        </p:tav>
                                        <p:tav tm="100000">
                                          <p:val>
                                            <p:strVal val="#ppt_x"/>
                                          </p:val>
                                        </p:tav>
                                      </p:tavLst>
                                    </p:anim>
                                    <p:anim calcmode="lin" valueType="num">
                                      <p:cBhvr additive="base">
                                        <p:cTn id="177" dur="500" fill="hold"/>
                                        <p:tgtEl>
                                          <p:spTgt spid="1047586"/>
                                        </p:tgtEl>
                                        <p:attrNameLst>
                                          <p:attrName>ppt_y</p:attrName>
                                        </p:attrNameLst>
                                      </p:cBhvr>
                                      <p:tavLst>
                                        <p:tav tm="0">
                                          <p:val>
                                            <p:strVal val="#ppt_y"/>
                                          </p:val>
                                        </p:tav>
                                        <p:tav tm="100000">
                                          <p:val>
                                            <p:strVal val="#ppt_y"/>
                                          </p:val>
                                        </p:tav>
                                      </p:tavLst>
                                    </p:anim>
                                  </p:childTnLst>
                                </p:cTn>
                              </p:par>
                            </p:childTnLst>
                          </p:cTn>
                        </p:par>
                        <p:par>
                          <p:cTn id="178" fill="hold">
                            <p:stCondLst>
                              <p:cond delay="6500"/>
                            </p:stCondLst>
                            <p:childTnLst>
                              <p:par>
                                <p:cTn id="179" presetID="2" presetClass="entr" presetSubtype="2" fill="hold" grpId="0" nodeType="afterEffect">
                                  <p:stCondLst>
                                    <p:cond delay="0"/>
                                  </p:stCondLst>
                                  <p:childTnLst>
                                    <p:set>
                                      <p:cBhvr>
                                        <p:cTn id="180" dur="1" fill="hold">
                                          <p:stCondLst>
                                            <p:cond delay="0"/>
                                          </p:stCondLst>
                                        </p:cTn>
                                        <p:tgtEl>
                                          <p:spTgt spid="1047587"/>
                                        </p:tgtEl>
                                        <p:attrNameLst>
                                          <p:attrName>style.visibility</p:attrName>
                                        </p:attrNameLst>
                                      </p:cBhvr>
                                      <p:to>
                                        <p:strVal val="visible"/>
                                      </p:to>
                                    </p:set>
                                    <p:anim calcmode="lin" valueType="num">
                                      <p:cBhvr additive="base">
                                        <p:cTn id="181" dur="500" fill="hold"/>
                                        <p:tgtEl>
                                          <p:spTgt spid="1047587"/>
                                        </p:tgtEl>
                                        <p:attrNameLst>
                                          <p:attrName>ppt_x</p:attrName>
                                        </p:attrNameLst>
                                      </p:cBhvr>
                                      <p:tavLst>
                                        <p:tav tm="0">
                                          <p:val>
                                            <p:strVal val="1+#ppt_w/2"/>
                                          </p:val>
                                        </p:tav>
                                        <p:tav tm="100000">
                                          <p:val>
                                            <p:strVal val="#ppt_x"/>
                                          </p:val>
                                        </p:tav>
                                      </p:tavLst>
                                    </p:anim>
                                    <p:anim calcmode="lin" valueType="num">
                                      <p:cBhvr additive="base">
                                        <p:cTn id="182" dur="500" fill="hold"/>
                                        <p:tgtEl>
                                          <p:spTgt spid="1047587"/>
                                        </p:tgtEl>
                                        <p:attrNameLst>
                                          <p:attrName>ppt_y</p:attrName>
                                        </p:attrNameLst>
                                      </p:cBhvr>
                                      <p:tavLst>
                                        <p:tav tm="0">
                                          <p:val>
                                            <p:strVal val="#ppt_y"/>
                                          </p:val>
                                        </p:tav>
                                        <p:tav tm="100000">
                                          <p:val>
                                            <p:strVal val="#ppt_y"/>
                                          </p:val>
                                        </p:tav>
                                      </p:tavLst>
                                    </p:anim>
                                  </p:childTnLst>
                                </p:cTn>
                              </p:par>
                            </p:childTnLst>
                          </p:cTn>
                        </p:par>
                        <p:par>
                          <p:cTn id="183" fill="hold">
                            <p:stCondLst>
                              <p:cond delay="7000"/>
                            </p:stCondLst>
                            <p:childTnLst>
                              <p:par>
                                <p:cTn id="184" presetID="2" presetClass="entr" presetSubtype="2" fill="hold" grpId="0" nodeType="afterEffect">
                                  <p:stCondLst>
                                    <p:cond delay="0"/>
                                  </p:stCondLst>
                                  <p:childTnLst>
                                    <p:set>
                                      <p:cBhvr>
                                        <p:cTn id="185" dur="1" fill="hold">
                                          <p:stCondLst>
                                            <p:cond delay="0"/>
                                          </p:stCondLst>
                                        </p:cTn>
                                        <p:tgtEl>
                                          <p:spTgt spid="1047588"/>
                                        </p:tgtEl>
                                        <p:attrNameLst>
                                          <p:attrName>style.visibility</p:attrName>
                                        </p:attrNameLst>
                                      </p:cBhvr>
                                      <p:to>
                                        <p:strVal val="visible"/>
                                      </p:to>
                                    </p:set>
                                    <p:anim calcmode="lin" valueType="num">
                                      <p:cBhvr additive="base">
                                        <p:cTn id="186" dur="500" fill="hold"/>
                                        <p:tgtEl>
                                          <p:spTgt spid="1047588"/>
                                        </p:tgtEl>
                                        <p:attrNameLst>
                                          <p:attrName>ppt_x</p:attrName>
                                        </p:attrNameLst>
                                      </p:cBhvr>
                                      <p:tavLst>
                                        <p:tav tm="0">
                                          <p:val>
                                            <p:strVal val="1+#ppt_w/2"/>
                                          </p:val>
                                        </p:tav>
                                        <p:tav tm="100000">
                                          <p:val>
                                            <p:strVal val="#ppt_x"/>
                                          </p:val>
                                        </p:tav>
                                      </p:tavLst>
                                    </p:anim>
                                    <p:anim calcmode="lin" valueType="num">
                                      <p:cBhvr additive="base">
                                        <p:cTn id="187" dur="500" fill="hold"/>
                                        <p:tgtEl>
                                          <p:spTgt spid="1047588"/>
                                        </p:tgtEl>
                                        <p:attrNameLst>
                                          <p:attrName>ppt_y</p:attrName>
                                        </p:attrNameLst>
                                      </p:cBhvr>
                                      <p:tavLst>
                                        <p:tav tm="0">
                                          <p:val>
                                            <p:strVal val="#ppt_y"/>
                                          </p:val>
                                        </p:tav>
                                        <p:tav tm="100000">
                                          <p:val>
                                            <p:strVal val="#ppt_y"/>
                                          </p:val>
                                        </p:tav>
                                      </p:tavLst>
                                    </p:anim>
                                  </p:childTnLst>
                                </p:cTn>
                              </p:par>
                            </p:childTnLst>
                          </p:cTn>
                        </p:par>
                        <p:par>
                          <p:cTn id="188" fill="hold">
                            <p:stCondLst>
                              <p:cond delay="7500"/>
                            </p:stCondLst>
                            <p:childTnLst>
                              <p:par>
                                <p:cTn id="189" presetID="2" presetClass="entr" presetSubtype="2" fill="hold" grpId="0" nodeType="afterEffect">
                                  <p:stCondLst>
                                    <p:cond delay="0"/>
                                  </p:stCondLst>
                                  <p:childTnLst>
                                    <p:set>
                                      <p:cBhvr>
                                        <p:cTn id="190" dur="1" fill="hold">
                                          <p:stCondLst>
                                            <p:cond delay="0"/>
                                          </p:stCondLst>
                                        </p:cTn>
                                        <p:tgtEl>
                                          <p:spTgt spid="1047589"/>
                                        </p:tgtEl>
                                        <p:attrNameLst>
                                          <p:attrName>style.visibility</p:attrName>
                                        </p:attrNameLst>
                                      </p:cBhvr>
                                      <p:to>
                                        <p:strVal val="visible"/>
                                      </p:to>
                                    </p:set>
                                    <p:anim calcmode="lin" valueType="num">
                                      <p:cBhvr additive="base">
                                        <p:cTn id="191" dur="500" fill="hold"/>
                                        <p:tgtEl>
                                          <p:spTgt spid="1047589"/>
                                        </p:tgtEl>
                                        <p:attrNameLst>
                                          <p:attrName>ppt_x</p:attrName>
                                        </p:attrNameLst>
                                      </p:cBhvr>
                                      <p:tavLst>
                                        <p:tav tm="0">
                                          <p:val>
                                            <p:strVal val="1+#ppt_w/2"/>
                                          </p:val>
                                        </p:tav>
                                        <p:tav tm="100000">
                                          <p:val>
                                            <p:strVal val="#ppt_x"/>
                                          </p:val>
                                        </p:tav>
                                      </p:tavLst>
                                    </p:anim>
                                    <p:anim calcmode="lin" valueType="num">
                                      <p:cBhvr additive="base">
                                        <p:cTn id="192" dur="500" fill="hold"/>
                                        <p:tgtEl>
                                          <p:spTgt spid="1047589"/>
                                        </p:tgtEl>
                                        <p:attrNameLst>
                                          <p:attrName>ppt_y</p:attrName>
                                        </p:attrNameLst>
                                      </p:cBhvr>
                                      <p:tavLst>
                                        <p:tav tm="0">
                                          <p:val>
                                            <p:strVal val="#ppt_y"/>
                                          </p:val>
                                        </p:tav>
                                        <p:tav tm="100000">
                                          <p:val>
                                            <p:strVal val="#ppt_y"/>
                                          </p:val>
                                        </p:tav>
                                      </p:tavLst>
                                    </p:anim>
                                  </p:childTnLst>
                                </p:cTn>
                              </p:par>
                            </p:childTnLst>
                          </p:cTn>
                        </p:par>
                        <p:par>
                          <p:cTn id="193" fill="hold">
                            <p:stCondLst>
                              <p:cond delay="8000"/>
                            </p:stCondLst>
                            <p:childTnLst>
                              <p:par>
                                <p:cTn id="194" presetID="2" presetClass="entr" presetSubtype="2" fill="hold" grpId="0" nodeType="afterEffect">
                                  <p:stCondLst>
                                    <p:cond delay="0"/>
                                  </p:stCondLst>
                                  <p:childTnLst>
                                    <p:set>
                                      <p:cBhvr>
                                        <p:cTn id="195" dur="1" fill="hold">
                                          <p:stCondLst>
                                            <p:cond delay="0"/>
                                          </p:stCondLst>
                                        </p:cTn>
                                        <p:tgtEl>
                                          <p:spTgt spid="1047590"/>
                                        </p:tgtEl>
                                        <p:attrNameLst>
                                          <p:attrName>style.visibility</p:attrName>
                                        </p:attrNameLst>
                                      </p:cBhvr>
                                      <p:to>
                                        <p:strVal val="visible"/>
                                      </p:to>
                                    </p:set>
                                    <p:anim calcmode="lin" valueType="num">
                                      <p:cBhvr additive="base">
                                        <p:cTn id="196" dur="500" fill="hold"/>
                                        <p:tgtEl>
                                          <p:spTgt spid="1047590"/>
                                        </p:tgtEl>
                                        <p:attrNameLst>
                                          <p:attrName>ppt_x</p:attrName>
                                        </p:attrNameLst>
                                      </p:cBhvr>
                                      <p:tavLst>
                                        <p:tav tm="0">
                                          <p:val>
                                            <p:strVal val="1+#ppt_w/2"/>
                                          </p:val>
                                        </p:tav>
                                        <p:tav tm="100000">
                                          <p:val>
                                            <p:strVal val="#ppt_x"/>
                                          </p:val>
                                        </p:tav>
                                      </p:tavLst>
                                    </p:anim>
                                    <p:anim calcmode="lin" valueType="num">
                                      <p:cBhvr additive="base">
                                        <p:cTn id="197" dur="500" fill="hold"/>
                                        <p:tgtEl>
                                          <p:spTgt spid="1047590"/>
                                        </p:tgtEl>
                                        <p:attrNameLst>
                                          <p:attrName>ppt_y</p:attrName>
                                        </p:attrNameLst>
                                      </p:cBhvr>
                                      <p:tavLst>
                                        <p:tav tm="0">
                                          <p:val>
                                            <p:strVal val="#ppt_y"/>
                                          </p:val>
                                        </p:tav>
                                        <p:tav tm="100000">
                                          <p:val>
                                            <p:strVal val="#ppt_y"/>
                                          </p:val>
                                        </p:tav>
                                      </p:tavLst>
                                    </p:anim>
                                  </p:childTnLst>
                                </p:cTn>
                              </p:par>
                            </p:childTnLst>
                          </p:cTn>
                        </p:par>
                        <p:par>
                          <p:cTn id="198" fill="hold">
                            <p:stCondLst>
                              <p:cond delay="8500"/>
                            </p:stCondLst>
                            <p:childTnLst>
                              <p:par>
                                <p:cTn id="199" presetID="2" presetClass="entr" presetSubtype="2" fill="hold" grpId="0" nodeType="afterEffect">
                                  <p:stCondLst>
                                    <p:cond delay="0"/>
                                  </p:stCondLst>
                                  <p:childTnLst>
                                    <p:set>
                                      <p:cBhvr>
                                        <p:cTn id="200" dur="1" fill="hold">
                                          <p:stCondLst>
                                            <p:cond delay="0"/>
                                          </p:stCondLst>
                                        </p:cTn>
                                        <p:tgtEl>
                                          <p:spTgt spid="1047591"/>
                                        </p:tgtEl>
                                        <p:attrNameLst>
                                          <p:attrName>style.visibility</p:attrName>
                                        </p:attrNameLst>
                                      </p:cBhvr>
                                      <p:to>
                                        <p:strVal val="visible"/>
                                      </p:to>
                                    </p:set>
                                    <p:anim calcmode="lin" valueType="num">
                                      <p:cBhvr additive="base">
                                        <p:cTn id="201" dur="500" fill="hold"/>
                                        <p:tgtEl>
                                          <p:spTgt spid="1047591"/>
                                        </p:tgtEl>
                                        <p:attrNameLst>
                                          <p:attrName>ppt_x</p:attrName>
                                        </p:attrNameLst>
                                      </p:cBhvr>
                                      <p:tavLst>
                                        <p:tav tm="0">
                                          <p:val>
                                            <p:strVal val="1+#ppt_w/2"/>
                                          </p:val>
                                        </p:tav>
                                        <p:tav tm="100000">
                                          <p:val>
                                            <p:strVal val="#ppt_x"/>
                                          </p:val>
                                        </p:tav>
                                      </p:tavLst>
                                    </p:anim>
                                    <p:anim calcmode="lin" valueType="num">
                                      <p:cBhvr additive="base">
                                        <p:cTn id="202" dur="500" fill="hold"/>
                                        <p:tgtEl>
                                          <p:spTgt spid="1047591"/>
                                        </p:tgtEl>
                                        <p:attrNameLst>
                                          <p:attrName>ppt_y</p:attrName>
                                        </p:attrNameLst>
                                      </p:cBhvr>
                                      <p:tavLst>
                                        <p:tav tm="0">
                                          <p:val>
                                            <p:strVal val="#ppt_y"/>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1047595"/>
                                        </p:tgtEl>
                                        <p:attrNameLst>
                                          <p:attrName>style.visibility</p:attrName>
                                        </p:attrNameLst>
                                      </p:cBhvr>
                                      <p:to>
                                        <p:strVal val="visible"/>
                                      </p:to>
                                    </p:set>
                                    <p:anim calcmode="lin" valueType="num">
                                      <p:cBhvr additive="base">
                                        <p:cTn id="207" dur="500" fill="hold"/>
                                        <p:tgtEl>
                                          <p:spTgt spid="1047595"/>
                                        </p:tgtEl>
                                        <p:attrNameLst>
                                          <p:attrName>ppt_x</p:attrName>
                                        </p:attrNameLst>
                                      </p:cBhvr>
                                      <p:tavLst>
                                        <p:tav tm="0">
                                          <p:val>
                                            <p:strVal val="#ppt_x"/>
                                          </p:val>
                                        </p:tav>
                                        <p:tav tm="100000">
                                          <p:val>
                                            <p:strVal val="#ppt_x"/>
                                          </p:val>
                                        </p:tav>
                                      </p:tavLst>
                                    </p:anim>
                                    <p:anim calcmode="lin" valueType="num">
                                      <p:cBhvr additive="base">
                                        <p:cTn id="208" dur="500" fill="hold"/>
                                        <p:tgtEl>
                                          <p:spTgt spid="1047595"/>
                                        </p:tgtEl>
                                        <p:attrNameLst>
                                          <p:attrName>ppt_y</p:attrName>
                                        </p:attrNameLst>
                                      </p:cBhvr>
                                      <p:tavLst>
                                        <p:tav tm="0">
                                          <p:val>
                                            <p:strVal val="1+#ppt_h/2"/>
                                          </p:val>
                                        </p:tav>
                                        <p:tav tm="100000">
                                          <p:val>
                                            <p:strVal val="#ppt_y"/>
                                          </p:val>
                                        </p:tav>
                                      </p:tavLst>
                                    </p:anim>
                                  </p:childTnLst>
                                </p:cTn>
                              </p:par>
                            </p:childTnLst>
                          </p:cTn>
                        </p:par>
                        <p:par>
                          <p:cTn id="209" fill="hold">
                            <p:stCondLst>
                              <p:cond delay="500"/>
                            </p:stCondLst>
                            <p:childTnLst>
                              <p:par>
                                <p:cTn id="210" presetID="2" presetClass="entr" presetSubtype="4" fill="hold" grpId="0" nodeType="afterEffect">
                                  <p:stCondLst>
                                    <p:cond delay="0"/>
                                  </p:stCondLst>
                                  <p:childTnLst>
                                    <p:set>
                                      <p:cBhvr>
                                        <p:cTn id="211" dur="1" fill="hold">
                                          <p:stCondLst>
                                            <p:cond delay="0"/>
                                          </p:stCondLst>
                                        </p:cTn>
                                        <p:tgtEl>
                                          <p:spTgt spid="1047596"/>
                                        </p:tgtEl>
                                        <p:attrNameLst>
                                          <p:attrName>style.visibility</p:attrName>
                                        </p:attrNameLst>
                                      </p:cBhvr>
                                      <p:to>
                                        <p:strVal val="visible"/>
                                      </p:to>
                                    </p:set>
                                    <p:anim calcmode="lin" valueType="num">
                                      <p:cBhvr additive="base">
                                        <p:cTn id="212" dur="500" fill="hold"/>
                                        <p:tgtEl>
                                          <p:spTgt spid="1047596"/>
                                        </p:tgtEl>
                                        <p:attrNameLst>
                                          <p:attrName>ppt_x</p:attrName>
                                        </p:attrNameLst>
                                      </p:cBhvr>
                                      <p:tavLst>
                                        <p:tav tm="0">
                                          <p:val>
                                            <p:strVal val="#ppt_x"/>
                                          </p:val>
                                        </p:tav>
                                        <p:tav tm="100000">
                                          <p:val>
                                            <p:strVal val="#ppt_x"/>
                                          </p:val>
                                        </p:tav>
                                      </p:tavLst>
                                    </p:anim>
                                    <p:anim calcmode="lin" valueType="num">
                                      <p:cBhvr additive="base">
                                        <p:cTn id="213" dur="500" fill="hold"/>
                                        <p:tgtEl>
                                          <p:spTgt spid="1047596"/>
                                        </p:tgtEl>
                                        <p:attrNameLst>
                                          <p:attrName>ppt_y</p:attrName>
                                        </p:attrNameLst>
                                      </p:cBhvr>
                                      <p:tavLst>
                                        <p:tav tm="0">
                                          <p:val>
                                            <p:strVal val="1+#ppt_h/2"/>
                                          </p:val>
                                        </p:tav>
                                        <p:tav tm="100000">
                                          <p:val>
                                            <p:strVal val="#ppt_y"/>
                                          </p:val>
                                        </p:tav>
                                      </p:tavLst>
                                    </p:anim>
                                  </p:childTnLst>
                                </p:cTn>
                              </p:par>
                            </p:childTnLst>
                          </p:cTn>
                        </p:par>
                        <p:par>
                          <p:cTn id="214" fill="hold">
                            <p:stCondLst>
                              <p:cond delay="1000"/>
                            </p:stCondLst>
                            <p:childTnLst>
                              <p:par>
                                <p:cTn id="215" presetID="2" presetClass="entr" presetSubtype="4" fill="hold" grpId="0" nodeType="afterEffect">
                                  <p:stCondLst>
                                    <p:cond delay="0"/>
                                  </p:stCondLst>
                                  <p:childTnLst>
                                    <p:set>
                                      <p:cBhvr>
                                        <p:cTn id="216" dur="1" fill="hold">
                                          <p:stCondLst>
                                            <p:cond delay="0"/>
                                          </p:stCondLst>
                                        </p:cTn>
                                        <p:tgtEl>
                                          <p:spTgt spid="1047597"/>
                                        </p:tgtEl>
                                        <p:attrNameLst>
                                          <p:attrName>style.visibility</p:attrName>
                                        </p:attrNameLst>
                                      </p:cBhvr>
                                      <p:to>
                                        <p:strVal val="visible"/>
                                      </p:to>
                                    </p:set>
                                    <p:anim calcmode="lin" valueType="num">
                                      <p:cBhvr additive="base">
                                        <p:cTn id="217" dur="500" fill="hold"/>
                                        <p:tgtEl>
                                          <p:spTgt spid="1047597"/>
                                        </p:tgtEl>
                                        <p:attrNameLst>
                                          <p:attrName>ppt_x</p:attrName>
                                        </p:attrNameLst>
                                      </p:cBhvr>
                                      <p:tavLst>
                                        <p:tav tm="0">
                                          <p:val>
                                            <p:strVal val="#ppt_x"/>
                                          </p:val>
                                        </p:tav>
                                        <p:tav tm="100000">
                                          <p:val>
                                            <p:strVal val="#ppt_x"/>
                                          </p:val>
                                        </p:tav>
                                      </p:tavLst>
                                    </p:anim>
                                    <p:anim calcmode="lin" valueType="num">
                                      <p:cBhvr additive="base">
                                        <p:cTn id="218" dur="500" fill="hold"/>
                                        <p:tgtEl>
                                          <p:spTgt spid="1047597"/>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1047598"/>
                                        </p:tgtEl>
                                        <p:attrNameLst>
                                          <p:attrName>style.visibility</p:attrName>
                                        </p:attrNameLst>
                                      </p:cBhvr>
                                      <p:to>
                                        <p:strVal val="visible"/>
                                      </p:to>
                                    </p:set>
                                    <p:anim calcmode="lin" valueType="num">
                                      <p:cBhvr additive="base">
                                        <p:cTn id="223" dur="500" fill="hold"/>
                                        <p:tgtEl>
                                          <p:spTgt spid="1047598"/>
                                        </p:tgtEl>
                                        <p:attrNameLst>
                                          <p:attrName>ppt_x</p:attrName>
                                        </p:attrNameLst>
                                      </p:cBhvr>
                                      <p:tavLst>
                                        <p:tav tm="0">
                                          <p:val>
                                            <p:strVal val="#ppt_x"/>
                                          </p:val>
                                        </p:tav>
                                        <p:tav tm="100000">
                                          <p:val>
                                            <p:strVal val="#ppt_x"/>
                                          </p:val>
                                        </p:tav>
                                      </p:tavLst>
                                    </p:anim>
                                    <p:anim calcmode="lin" valueType="num">
                                      <p:cBhvr additive="base">
                                        <p:cTn id="224" dur="500" fill="hold"/>
                                        <p:tgtEl>
                                          <p:spTgt spid="1047598"/>
                                        </p:tgtEl>
                                        <p:attrNameLst>
                                          <p:attrName>ppt_y</p:attrName>
                                        </p:attrNameLst>
                                      </p:cBhvr>
                                      <p:tavLst>
                                        <p:tav tm="0">
                                          <p:val>
                                            <p:strVal val="1+#ppt_h/2"/>
                                          </p:val>
                                        </p:tav>
                                        <p:tav tm="100000">
                                          <p:val>
                                            <p:strVal val="#ppt_y"/>
                                          </p:val>
                                        </p:tav>
                                      </p:tavLst>
                                    </p:anim>
                                  </p:childTnLst>
                                </p:cTn>
                              </p:par>
                            </p:childTnLst>
                          </p:cTn>
                        </p:par>
                        <p:par>
                          <p:cTn id="225" fill="hold">
                            <p:stCondLst>
                              <p:cond delay="500"/>
                            </p:stCondLst>
                            <p:childTnLst>
                              <p:par>
                                <p:cTn id="226" presetID="2" presetClass="entr" presetSubtype="4" fill="hold" grpId="0" nodeType="afterEffect">
                                  <p:stCondLst>
                                    <p:cond delay="0"/>
                                  </p:stCondLst>
                                  <p:childTnLst>
                                    <p:set>
                                      <p:cBhvr>
                                        <p:cTn id="227" dur="1" fill="hold">
                                          <p:stCondLst>
                                            <p:cond delay="0"/>
                                          </p:stCondLst>
                                        </p:cTn>
                                        <p:tgtEl>
                                          <p:spTgt spid="1047599"/>
                                        </p:tgtEl>
                                        <p:attrNameLst>
                                          <p:attrName>style.visibility</p:attrName>
                                        </p:attrNameLst>
                                      </p:cBhvr>
                                      <p:to>
                                        <p:strVal val="visible"/>
                                      </p:to>
                                    </p:set>
                                    <p:anim calcmode="lin" valueType="num">
                                      <p:cBhvr additive="base">
                                        <p:cTn id="228" dur="500" fill="hold"/>
                                        <p:tgtEl>
                                          <p:spTgt spid="1047599"/>
                                        </p:tgtEl>
                                        <p:attrNameLst>
                                          <p:attrName>ppt_x</p:attrName>
                                        </p:attrNameLst>
                                      </p:cBhvr>
                                      <p:tavLst>
                                        <p:tav tm="0">
                                          <p:val>
                                            <p:strVal val="#ppt_x"/>
                                          </p:val>
                                        </p:tav>
                                        <p:tav tm="100000">
                                          <p:val>
                                            <p:strVal val="#ppt_x"/>
                                          </p:val>
                                        </p:tav>
                                      </p:tavLst>
                                    </p:anim>
                                    <p:anim calcmode="lin" valueType="num">
                                      <p:cBhvr additive="base">
                                        <p:cTn id="229" dur="500" fill="hold"/>
                                        <p:tgtEl>
                                          <p:spTgt spid="1047599"/>
                                        </p:tgtEl>
                                        <p:attrNameLst>
                                          <p:attrName>ppt_y</p:attrName>
                                        </p:attrNameLst>
                                      </p:cBhvr>
                                      <p:tavLst>
                                        <p:tav tm="0">
                                          <p:val>
                                            <p:strVal val="1+#ppt_h/2"/>
                                          </p:val>
                                        </p:tav>
                                        <p:tav tm="100000">
                                          <p:val>
                                            <p:strVal val="#ppt_y"/>
                                          </p:val>
                                        </p:tav>
                                      </p:tavLst>
                                    </p:anim>
                                  </p:childTnLst>
                                </p:cTn>
                              </p:par>
                            </p:childTnLst>
                          </p:cTn>
                        </p:par>
                        <p:par>
                          <p:cTn id="230" fill="hold">
                            <p:stCondLst>
                              <p:cond delay="1000"/>
                            </p:stCondLst>
                            <p:childTnLst>
                              <p:par>
                                <p:cTn id="231" presetID="2" presetClass="entr" presetSubtype="4" fill="hold" grpId="0" nodeType="afterEffect">
                                  <p:stCondLst>
                                    <p:cond delay="0"/>
                                  </p:stCondLst>
                                  <p:childTnLst>
                                    <p:set>
                                      <p:cBhvr>
                                        <p:cTn id="232" dur="1" fill="hold">
                                          <p:stCondLst>
                                            <p:cond delay="0"/>
                                          </p:stCondLst>
                                        </p:cTn>
                                        <p:tgtEl>
                                          <p:spTgt spid="1047600"/>
                                        </p:tgtEl>
                                        <p:attrNameLst>
                                          <p:attrName>style.visibility</p:attrName>
                                        </p:attrNameLst>
                                      </p:cBhvr>
                                      <p:to>
                                        <p:strVal val="visible"/>
                                      </p:to>
                                    </p:set>
                                    <p:anim calcmode="lin" valueType="num">
                                      <p:cBhvr additive="base">
                                        <p:cTn id="233" dur="500" fill="hold"/>
                                        <p:tgtEl>
                                          <p:spTgt spid="1047600"/>
                                        </p:tgtEl>
                                        <p:attrNameLst>
                                          <p:attrName>ppt_x</p:attrName>
                                        </p:attrNameLst>
                                      </p:cBhvr>
                                      <p:tavLst>
                                        <p:tav tm="0">
                                          <p:val>
                                            <p:strVal val="#ppt_x"/>
                                          </p:val>
                                        </p:tav>
                                        <p:tav tm="100000">
                                          <p:val>
                                            <p:strVal val="#ppt_x"/>
                                          </p:val>
                                        </p:tav>
                                      </p:tavLst>
                                    </p:anim>
                                    <p:anim calcmode="lin" valueType="num">
                                      <p:cBhvr additive="base">
                                        <p:cTn id="234" dur="500" fill="hold"/>
                                        <p:tgtEl>
                                          <p:spTgt spid="1047600"/>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1047592"/>
                                        </p:tgtEl>
                                        <p:attrNameLst>
                                          <p:attrName>style.visibility</p:attrName>
                                        </p:attrNameLst>
                                      </p:cBhvr>
                                      <p:to>
                                        <p:strVal val="visible"/>
                                      </p:to>
                                    </p:set>
                                    <p:anim calcmode="lin" valueType="num">
                                      <p:cBhvr additive="base">
                                        <p:cTn id="239" dur="500" fill="hold"/>
                                        <p:tgtEl>
                                          <p:spTgt spid="1047592"/>
                                        </p:tgtEl>
                                        <p:attrNameLst>
                                          <p:attrName>ppt_x</p:attrName>
                                        </p:attrNameLst>
                                      </p:cBhvr>
                                      <p:tavLst>
                                        <p:tav tm="0">
                                          <p:val>
                                            <p:strVal val="#ppt_x"/>
                                          </p:val>
                                        </p:tav>
                                        <p:tav tm="100000">
                                          <p:val>
                                            <p:strVal val="#ppt_x"/>
                                          </p:val>
                                        </p:tav>
                                      </p:tavLst>
                                    </p:anim>
                                    <p:anim calcmode="lin" valueType="num">
                                      <p:cBhvr additive="base">
                                        <p:cTn id="240" dur="500" fill="hold"/>
                                        <p:tgtEl>
                                          <p:spTgt spid="1047592"/>
                                        </p:tgtEl>
                                        <p:attrNameLst>
                                          <p:attrName>ppt_y</p:attrName>
                                        </p:attrNameLst>
                                      </p:cBhvr>
                                      <p:tavLst>
                                        <p:tav tm="0">
                                          <p:val>
                                            <p:strVal val="1+#ppt_h/2"/>
                                          </p:val>
                                        </p:tav>
                                        <p:tav tm="100000">
                                          <p:val>
                                            <p:strVal val="#ppt_y"/>
                                          </p:val>
                                        </p:tav>
                                      </p:tavLst>
                                    </p:anim>
                                  </p:childTnLst>
                                </p:cTn>
                              </p:par>
                            </p:childTnLst>
                          </p:cTn>
                        </p:par>
                        <p:par>
                          <p:cTn id="241" fill="hold">
                            <p:stCondLst>
                              <p:cond delay="500"/>
                            </p:stCondLst>
                            <p:childTnLst>
                              <p:par>
                                <p:cTn id="242" presetID="2" presetClass="entr" presetSubtype="4" fill="hold" grpId="0" nodeType="afterEffect">
                                  <p:stCondLst>
                                    <p:cond delay="0"/>
                                  </p:stCondLst>
                                  <p:childTnLst>
                                    <p:set>
                                      <p:cBhvr>
                                        <p:cTn id="243" dur="1" fill="hold">
                                          <p:stCondLst>
                                            <p:cond delay="0"/>
                                          </p:stCondLst>
                                        </p:cTn>
                                        <p:tgtEl>
                                          <p:spTgt spid="1047593"/>
                                        </p:tgtEl>
                                        <p:attrNameLst>
                                          <p:attrName>style.visibility</p:attrName>
                                        </p:attrNameLst>
                                      </p:cBhvr>
                                      <p:to>
                                        <p:strVal val="visible"/>
                                      </p:to>
                                    </p:set>
                                    <p:anim calcmode="lin" valueType="num">
                                      <p:cBhvr additive="base">
                                        <p:cTn id="244" dur="500" fill="hold"/>
                                        <p:tgtEl>
                                          <p:spTgt spid="1047593"/>
                                        </p:tgtEl>
                                        <p:attrNameLst>
                                          <p:attrName>ppt_x</p:attrName>
                                        </p:attrNameLst>
                                      </p:cBhvr>
                                      <p:tavLst>
                                        <p:tav tm="0">
                                          <p:val>
                                            <p:strVal val="#ppt_x"/>
                                          </p:val>
                                        </p:tav>
                                        <p:tav tm="100000">
                                          <p:val>
                                            <p:strVal val="#ppt_x"/>
                                          </p:val>
                                        </p:tav>
                                      </p:tavLst>
                                    </p:anim>
                                    <p:anim calcmode="lin" valueType="num">
                                      <p:cBhvr additive="base">
                                        <p:cTn id="245" dur="500" fill="hold"/>
                                        <p:tgtEl>
                                          <p:spTgt spid="1047593"/>
                                        </p:tgtEl>
                                        <p:attrNameLst>
                                          <p:attrName>ppt_y</p:attrName>
                                        </p:attrNameLst>
                                      </p:cBhvr>
                                      <p:tavLst>
                                        <p:tav tm="0">
                                          <p:val>
                                            <p:strVal val="1+#ppt_h/2"/>
                                          </p:val>
                                        </p:tav>
                                        <p:tav tm="100000">
                                          <p:val>
                                            <p:strVal val="#ppt_y"/>
                                          </p:val>
                                        </p:tav>
                                      </p:tavLst>
                                    </p:anim>
                                  </p:childTnLst>
                                </p:cTn>
                              </p:par>
                            </p:childTnLst>
                          </p:cTn>
                        </p:par>
                        <p:par>
                          <p:cTn id="246" fill="hold">
                            <p:stCondLst>
                              <p:cond delay="1000"/>
                            </p:stCondLst>
                            <p:childTnLst>
                              <p:par>
                                <p:cTn id="247" presetID="2" presetClass="entr" presetSubtype="4" fill="hold" grpId="0" nodeType="afterEffect">
                                  <p:stCondLst>
                                    <p:cond delay="0"/>
                                  </p:stCondLst>
                                  <p:childTnLst>
                                    <p:set>
                                      <p:cBhvr>
                                        <p:cTn id="248" dur="1" fill="hold">
                                          <p:stCondLst>
                                            <p:cond delay="0"/>
                                          </p:stCondLst>
                                        </p:cTn>
                                        <p:tgtEl>
                                          <p:spTgt spid="1047594"/>
                                        </p:tgtEl>
                                        <p:attrNameLst>
                                          <p:attrName>style.visibility</p:attrName>
                                        </p:attrNameLst>
                                      </p:cBhvr>
                                      <p:to>
                                        <p:strVal val="visible"/>
                                      </p:to>
                                    </p:set>
                                    <p:anim calcmode="lin" valueType="num">
                                      <p:cBhvr additive="base">
                                        <p:cTn id="249" dur="500" fill="hold"/>
                                        <p:tgtEl>
                                          <p:spTgt spid="1047594"/>
                                        </p:tgtEl>
                                        <p:attrNameLst>
                                          <p:attrName>ppt_x</p:attrName>
                                        </p:attrNameLst>
                                      </p:cBhvr>
                                      <p:tavLst>
                                        <p:tav tm="0">
                                          <p:val>
                                            <p:strVal val="#ppt_x"/>
                                          </p:val>
                                        </p:tav>
                                        <p:tav tm="100000">
                                          <p:val>
                                            <p:strVal val="#ppt_x"/>
                                          </p:val>
                                        </p:tav>
                                      </p:tavLst>
                                    </p:anim>
                                    <p:anim calcmode="lin" valueType="num">
                                      <p:cBhvr additive="base">
                                        <p:cTn id="250" dur="500" fill="hold"/>
                                        <p:tgtEl>
                                          <p:spTgt spid="1047594"/>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1047601"/>
                                        </p:tgtEl>
                                        <p:attrNameLst>
                                          <p:attrName>style.visibility</p:attrName>
                                        </p:attrNameLst>
                                      </p:cBhvr>
                                      <p:to>
                                        <p:strVal val="visible"/>
                                      </p:to>
                                    </p:set>
                                    <p:anim calcmode="lin" valueType="num">
                                      <p:cBhvr additive="base">
                                        <p:cTn id="255" dur="500" fill="hold"/>
                                        <p:tgtEl>
                                          <p:spTgt spid="1047601"/>
                                        </p:tgtEl>
                                        <p:attrNameLst>
                                          <p:attrName>ppt_x</p:attrName>
                                        </p:attrNameLst>
                                      </p:cBhvr>
                                      <p:tavLst>
                                        <p:tav tm="0">
                                          <p:val>
                                            <p:strVal val="#ppt_x"/>
                                          </p:val>
                                        </p:tav>
                                        <p:tav tm="100000">
                                          <p:val>
                                            <p:strVal val="#ppt_x"/>
                                          </p:val>
                                        </p:tav>
                                      </p:tavLst>
                                    </p:anim>
                                    <p:anim calcmode="lin" valueType="num">
                                      <p:cBhvr additive="base">
                                        <p:cTn id="256" dur="500" fill="hold"/>
                                        <p:tgtEl>
                                          <p:spTgt spid="1047601"/>
                                        </p:tgtEl>
                                        <p:attrNameLst>
                                          <p:attrName>ppt_y</p:attrName>
                                        </p:attrNameLst>
                                      </p:cBhvr>
                                      <p:tavLst>
                                        <p:tav tm="0">
                                          <p:val>
                                            <p:strVal val="1+#ppt_h/2"/>
                                          </p:val>
                                        </p:tav>
                                        <p:tav tm="100000">
                                          <p:val>
                                            <p:strVal val="#ppt_y"/>
                                          </p:val>
                                        </p:tav>
                                      </p:tavLst>
                                    </p:anim>
                                  </p:childTnLst>
                                </p:cTn>
                              </p:par>
                            </p:childTnLst>
                          </p:cTn>
                        </p:par>
                        <p:par>
                          <p:cTn id="257" fill="hold">
                            <p:stCondLst>
                              <p:cond delay="500"/>
                            </p:stCondLst>
                            <p:childTnLst>
                              <p:par>
                                <p:cTn id="258" presetID="2" presetClass="entr" presetSubtype="4" fill="hold" nodeType="afterEffect">
                                  <p:stCondLst>
                                    <p:cond delay="0"/>
                                  </p:stCondLst>
                                  <p:childTnLst>
                                    <p:set>
                                      <p:cBhvr>
                                        <p:cTn id="259" dur="1" fill="hold">
                                          <p:stCondLst>
                                            <p:cond delay="0"/>
                                          </p:stCondLst>
                                        </p:cTn>
                                        <p:tgtEl>
                                          <p:spTgt spid="1047602"/>
                                        </p:tgtEl>
                                        <p:attrNameLst>
                                          <p:attrName>style.visibility</p:attrName>
                                        </p:attrNameLst>
                                      </p:cBhvr>
                                      <p:to>
                                        <p:strVal val="visible"/>
                                      </p:to>
                                    </p:set>
                                    <p:anim calcmode="lin" valueType="num">
                                      <p:cBhvr additive="base">
                                        <p:cTn id="260" dur="500" fill="hold"/>
                                        <p:tgtEl>
                                          <p:spTgt spid="1047602"/>
                                        </p:tgtEl>
                                        <p:attrNameLst>
                                          <p:attrName>ppt_x</p:attrName>
                                        </p:attrNameLst>
                                      </p:cBhvr>
                                      <p:tavLst>
                                        <p:tav tm="0">
                                          <p:val>
                                            <p:strVal val="#ppt_x"/>
                                          </p:val>
                                        </p:tav>
                                        <p:tav tm="100000">
                                          <p:val>
                                            <p:strVal val="#ppt_x"/>
                                          </p:val>
                                        </p:tav>
                                      </p:tavLst>
                                    </p:anim>
                                    <p:anim calcmode="lin" valueType="num">
                                      <p:cBhvr additive="base">
                                        <p:cTn id="261" dur="500" fill="hold"/>
                                        <p:tgtEl>
                                          <p:spTgt spid="1047602"/>
                                        </p:tgtEl>
                                        <p:attrNameLst>
                                          <p:attrName>ppt_y</p:attrName>
                                        </p:attrNameLst>
                                      </p:cBhvr>
                                      <p:tavLst>
                                        <p:tav tm="0">
                                          <p:val>
                                            <p:strVal val="1+#ppt_h/2"/>
                                          </p:val>
                                        </p:tav>
                                        <p:tav tm="100000">
                                          <p:val>
                                            <p:strVal val="#ppt_y"/>
                                          </p:val>
                                        </p:tav>
                                      </p:tavLst>
                                    </p:anim>
                                  </p:childTnLst>
                                </p:cTn>
                              </p:par>
                            </p:childTnLst>
                          </p:cTn>
                        </p:par>
                        <p:par>
                          <p:cTn id="262" fill="hold">
                            <p:stCondLst>
                              <p:cond delay="1000"/>
                            </p:stCondLst>
                            <p:childTnLst>
                              <p:par>
                                <p:cTn id="263" presetID="2" presetClass="entr" presetSubtype="4" fill="hold" grpId="0" nodeType="afterEffect">
                                  <p:stCondLst>
                                    <p:cond delay="0"/>
                                  </p:stCondLst>
                                  <p:childTnLst>
                                    <p:set>
                                      <p:cBhvr>
                                        <p:cTn id="264" dur="1" fill="hold">
                                          <p:stCondLst>
                                            <p:cond delay="0"/>
                                          </p:stCondLst>
                                        </p:cTn>
                                        <p:tgtEl>
                                          <p:spTgt spid="1047603"/>
                                        </p:tgtEl>
                                        <p:attrNameLst>
                                          <p:attrName>style.visibility</p:attrName>
                                        </p:attrNameLst>
                                      </p:cBhvr>
                                      <p:to>
                                        <p:strVal val="visible"/>
                                      </p:to>
                                    </p:set>
                                    <p:anim calcmode="lin" valueType="num">
                                      <p:cBhvr additive="base">
                                        <p:cTn id="265" dur="500" fill="hold"/>
                                        <p:tgtEl>
                                          <p:spTgt spid="1047603"/>
                                        </p:tgtEl>
                                        <p:attrNameLst>
                                          <p:attrName>ppt_x</p:attrName>
                                        </p:attrNameLst>
                                      </p:cBhvr>
                                      <p:tavLst>
                                        <p:tav tm="0">
                                          <p:val>
                                            <p:strVal val="#ppt_x"/>
                                          </p:val>
                                        </p:tav>
                                        <p:tav tm="100000">
                                          <p:val>
                                            <p:strVal val="#ppt_x"/>
                                          </p:val>
                                        </p:tav>
                                      </p:tavLst>
                                    </p:anim>
                                    <p:anim calcmode="lin" valueType="num">
                                      <p:cBhvr additive="base">
                                        <p:cTn id="266" dur="500" fill="hold"/>
                                        <p:tgtEl>
                                          <p:spTgt spid="1047603"/>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047604"/>
                                        </p:tgtEl>
                                        <p:attrNameLst>
                                          <p:attrName>style.visibility</p:attrName>
                                        </p:attrNameLst>
                                      </p:cBhvr>
                                      <p:to>
                                        <p:strVal val="visible"/>
                                      </p:to>
                                    </p:set>
                                    <p:anim calcmode="lin" valueType="num">
                                      <p:cBhvr additive="base">
                                        <p:cTn id="271" dur="500" fill="hold"/>
                                        <p:tgtEl>
                                          <p:spTgt spid="1047604"/>
                                        </p:tgtEl>
                                        <p:attrNameLst>
                                          <p:attrName>ppt_x</p:attrName>
                                        </p:attrNameLst>
                                      </p:cBhvr>
                                      <p:tavLst>
                                        <p:tav tm="0">
                                          <p:val>
                                            <p:strVal val="#ppt_x"/>
                                          </p:val>
                                        </p:tav>
                                        <p:tav tm="100000">
                                          <p:val>
                                            <p:strVal val="#ppt_x"/>
                                          </p:val>
                                        </p:tav>
                                      </p:tavLst>
                                    </p:anim>
                                    <p:anim calcmode="lin" valueType="num">
                                      <p:cBhvr additive="base">
                                        <p:cTn id="272" dur="500" fill="hold"/>
                                        <p:tgtEl>
                                          <p:spTgt spid="1047604"/>
                                        </p:tgtEl>
                                        <p:attrNameLst>
                                          <p:attrName>ppt_y</p:attrName>
                                        </p:attrNameLst>
                                      </p:cBhvr>
                                      <p:tavLst>
                                        <p:tav tm="0">
                                          <p:val>
                                            <p:strVal val="1+#ppt_h/2"/>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56" presetClass="entr" presetSubtype="0" fill="hold" grpId="0" nodeType="clickEffect">
                                  <p:stCondLst>
                                    <p:cond delay="0"/>
                                  </p:stCondLst>
                                  <p:iterate type="lt">
                                    <p:tmPct val="10000"/>
                                  </p:iterate>
                                  <p:childTnLst>
                                    <p:set>
                                      <p:cBhvr>
                                        <p:cTn id="276" dur="1" fill="hold">
                                          <p:stCondLst>
                                            <p:cond delay="0"/>
                                          </p:stCondLst>
                                        </p:cTn>
                                        <p:tgtEl>
                                          <p:spTgt spid="1048629"/>
                                        </p:tgtEl>
                                        <p:attrNameLst>
                                          <p:attrName>style.visibility</p:attrName>
                                        </p:attrNameLst>
                                      </p:cBhvr>
                                      <p:to>
                                        <p:strVal val="visible"/>
                                      </p:to>
                                    </p:set>
                                    <p:anim by="(-#ppt_w*2)" calcmode="lin" valueType="num">
                                      <p:cBhvr rctx="PPT">
                                        <p:cTn id="277" dur="500" autoRev="1" fill="hold">
                                          <p:stCondLst>
                                            <p:cond delay="0"/>
                                          </p:stCondLst>
                                        </p:cTn>
                                        <p:tgtEl>
                                          <p:spTgt spid="1048629"/>
                                        </p:tgtEl>
                                        <p:attrNameLst>
                                          <p:attrName>ppt_w</p:attrName>
                                        </p:attrNameLst>
                                      </p:cBhvr>
                                    </p:anim>
                                    <p:anim by="(#ppt_w*0.50)" calcmode="lin" valueType="num">
                                      <p:cBhvr>
                                        <p:cTn id="278" dur="500" decel="50000" autoRev="1" fill="hold">
                                          <p:stCondLst>
                                            <p:cond delay="0"/>
                                          </p:stCondLst>
                                        </p:cTn>
                                        <p:tgtEl>
                                          <p:spTgt spid="1048629"/>
                                        </p:tgtEl>
                                        <p:attrNameLst>
                                          <p:attrName>ppt_x</p:attrName>
                                        </p:attrNameLst>
                                      </p:cBhvr>
                                    </p:anim>
                                    <p:anim from="(-#ppt_h/2)" to="(#ppt_y)" calcmode="lin" valueType="num">
                                      <p:cBhvr>
                                        <p:cTn id="279" dur="1000" fill="hold">
                                          <p:stCondLst>
                                            <p:cond delay="0"/>
                                          </p:stCondLst>
                                        </p:cTn>
                                        <p:tgtEl>
                                          <p:spTgt spid="1048629"/>
                                        </p:tgtEl>
                                        <p:attrNameLst>
                                          <p:attrName>ppt_y</p:attrName>
                                        </p:attrNameLst>
                                      </p:cBhvr>
                                    </p:anim>
                                    <p:animRot by="21600000">
                                      <p:cBhvr>
                                        <p:cTn id="280" dur="1000" fill="hold">
                                          <p:stCondLst>
                                            <p:cond delay="0"/>
                                          </p:stCondLst>
                                        </p:cTn>
                                        <p:tgtEl>
                                          <p:spTgt spid="10486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556" grpId="0" animBg="1"/>
      <p:bldP spid="1047557" grpId="0" animBg="1"/>
      <p:bldP spid="1047558" grpId="0" animBg="1"/>
      <p:bldP spid="1047559" grpId="0" animBg="1"/>
      <p:bldP spid="1047560" grpId="0" animBg="1"/>
      <p:bldP spid="1047561" grpId="0" animBg="1"/>
      <p:bldP spid="1047562" grpId="0" animBg="1"/>
      <p:bldP spid="1047563" grpId="0" animBg="1"/>
      <p:bldP spid="1047564" grpId="0" animBg="1"/>
      <p:bldP spid="1047565" grpId="0" animBg="1"/>
      <p:bldP spid="1047566" grpId="0" animBg="1"/>
      <p:bldP spid="1047567" grpId="0" animBg="1"/>
      <p:bldP spid="1047568" grpId="0" animBg="1"/>
      <p:bldP spid="1047569" grpId="0" animBg="1"/>
      <p:bldP spid="1047570" grpId="0" animBg="1"/>
      <p:bldP spid="1047571" grpId="0" animBg="1"/>
      <p:bldP spid="1047572" grpId="0" animBg="1"/>
      <p:bldP spid="1047573" grpId="0" animBg="1"/>
      <p:bldP spid="1047574" grpId="0"/>
      <p:bldP spid="1047575" grpId="0"/>
      <p:bldP spid="1047576" grpId="0"/>
      <p:bldP spid="1047577" grpId="0"/>
      <p:bldP spid="1047578" grpId="0"/>
      <p:bldP spid="1047579" grpId="0"/>
      <p:bldP spid="1047580" grpId="0"/>
      <p:bldP spid="1047581" grpId="0"/>
      <p:bldP spid="1047582" grpId="0"/>
      <p:bldP spid="1047583" grpId="0"/>
      <p:bldP spid="1047584" grpId="0"/>
      <p:bldP spid="1047585" grpId="0"/>
      <p:bldP spid="1047586" grpId="0"/>
      <p:bldP spid="1047587" grpId="0"/>
      <p:bldP spid="1047588" grpId="0"/>
      <p:bldP spid="1047589" grpId="0"/>
      <p:bldP spid="1047590" grpId="0"/>
      <p:bldP spid="1047591" grpId="0"/>
      <p:bldP spid="1047592" grpId="0" animBg="1"/>
      <p:bldP spid="1047593" grpId="0" animBg="1"/>
      <p:bldP spid="1047594" grpId="0" animBg="1"/>
      <p:bldP spid="1047595" grpId="0" animBg="1"/>
      <p:bldP spid="1047596" grpId="0" animBg="1"/>
      <p:bldP spid="1047597" grpId="0" animBg="1"/>
      <p:bldP spid="1047598" grpId="0" animBg="1"/>
      <p:bldP spid="1047599" grpId="0" animBg="1"/>
      <p:bldP spid="1047600" grpId="0" animBg="1"/>
      <p:bldP spid="1047603" grpId="0"/>
      <p:bldP spid="1047604" grpId="0"/>
      <p:bldP spid="1048629"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a:xfrm>
            <a:off x="323850" y="404813"/>
            <a:ext cx="504825" cy="431800"/>
          </a:xfrm>
          <a:ln>
            <a:miter lim="800000"/>
          </a:ln>
        </p:spPr>
        <p:txBody>
          <a:bodyPr anchor="b"/>
          <a:lstStyle/>
          <a:p>
            <a:pPr>
              <a:defRPr/>
            </a:pPr>
            <a:fld id="{5ECDE0EA-8ACC-4B90-B305-975AC59CC7EE}" type="slidenum">
              <a:rPr lang="zh-CN" altLang="en-US" sz="1200">
                <a:solidFill>
                  <a:schemeClr val="bg2"/>
                </a:solidFill>
                <a:latin typeface="+mn-lt"/>
              </a:rPr>
            </a:fld>
            <a:endParaRPr lang="en-US" altLang="zh-CN" sz="1200">
              <a:solidFill>
                <a:schemeClr val="bg2"/>
              </a:solidFill>
              <a:latin typeface="+mn-lt"/>
            </a:endParaRPr>
          </a:p>
        </p:txBody>
      </p:sp>
      <p:sp>
        <p:nvSpPr>
          <p:cNvPr id="43" name="日期占位符 4"/>
          <p:cNvSpPr>
            <a:spLocks noGrp="1"/>
          </p:cNvSpPr>
          <p:nvPr>
            <p:ph type="dt" sz="quarter" idx="10"/>
          </p:nvPr>
        </p:nvSpPr>
        <p:spPr>
          <a:xfrm>
            <a:off x="34925" y="836613"/>
            <a:ext cx="1042988" cy="549275"/>
          </a:xfrm>
          <a:ln>
            <a:miter lim="800000"/>
          </a:ln>
        </p:spPr>
        <p:txBody>
          <a:bodyPr/>
          <a:lstStyle/>
          <a:p>
            <a:pPr>
              <a:defRPr/>
            </a:pPr>
            <a:fld id="{024CB8D0-9B38-4A3A-A7C7-429D887370DA}" type="datetime7">
              <a:rPr kumimoji="1" lang="zh-CN" altLang="en-US" sz="1200">
                <a:latin typeface="+mn-ea"/>
              </a:rPr>
            </a:fld>
            <a:endParaRPr kumimoji="1" lang="en-US" altLang="zh-CN" sz="1200">
              <a:latin typeface="+mn-ea"/>
            </a:endParaRPr>
          </a:p>
        </p:txBody>
      </p:sp>
      <p:sp>
        <p:nvSpPr>
          <p:cNvPr id="79876" name="Rectangle 2"/>
          <p:cNvSpPr>
            <a:spLocks noGrp="1" noChangeArrowheads="1"/>
          </p:cNvSpPr>
          <p:nvPr>
            <p:ph type="title" idx="4294967295"/>
          </p:nvPr>
        </p:nvSpPr>
        <p:spPr>
          <a:xfrm>
            <a:off x="1449388" y="641350"/>
            <a:ext cx="3538537" cy="688975"/>
          </a:xfrm>
        </p:spPr>
        <p:txBody>
          <a:bodyPr anchor="b"/>
          <a:lstStyle/>
          <a:p>
            <a:pPr eaLnBrk="1" hangingPunct="1"/>
            <a:r>
              <a:rPr lang="en-US" altLang="zh-CN"/>
              <a:t>7.4.3  </a:t>
            </a:r>
            <a:r>
              <a:rPr lang="zh-CN" altLang="en-US"/>
              <a:t>链表散列</a:t>
            </a:r>
            <a:endParaRPr lang="zh-CN" altLang="en-US"/>
          </a:p>
        </p:txBody>
      </p:sp>
      <p:sp>
        <p:nvSpPr>
          <p:cNvPr id="79877" name="Rectangle 3"/>
          <p:cNvSpPr>
            <a:spLocks noGrp="1" noChangeArrowheads="1"/>
          </p:cNvSpPr>
          <p:nvPr>
            <p:ph type="body" idx="4294967295"/>
          </p:nvPr>
        </p:nvSpPr>
        <p:spPr>
          <a:xfrm>
            <a:off x="323850" y="1989138"/>
            <a:ext cx="8569325" cy="4679950"/>
          </a:xfrm>
          <a:noFill/>
        </p:spPr>
        <p:txBody>
          <a:bodyPr/>
          <a:lstStyle/>
          <a:p>
            <a:pPr eaLnBrk="1" hangingPunct="1">
              <a:lnSpc>
                <a:spcPct val="80000"/>
              </a:lnSpc>
            </a:pPr>
            <a:r>
              <a:rPr lang="en-US" altLang="zh-CN" sz="2800" dirty="0">
                <a:latin typeface="Times New Roman" panose="02020503050405090304" pitchFamily="18" charset="0"/>
              </a:rPr>
              <a:t>1. </a:t>
            </a:r>
            <a:r>
              <a:rPr lang="zh-CN" altLang="en-US" sz="2800" dirty="0">
                <a:latin typeface="Times New Roman" panose="02020503050405090304" pitchFamily="18" charset="0"/>
              </a:rPr>
              <a:t>方法</a:t>
            </a:r>
            <a:endParaRPr lang="zh-CN" altLang="en-US" sz="2800" dirty="0">
              <a:latin typeface="Times New Roman" panose="02020503050405090304" pitchFamily="18" charset="0"/>
            </a:endParaRPr>
          </a:p>
          <a:p>
            <a:pPr eaLnBrk="1" hangingPunct="1">
              <a:lnSpc>
                <a:spcPct val="80000"/>
              </a:lnSpc>
            </a:pPr>
            <a:r>
              <a:rPr lang="zh-CN" altLang="en-US" sz="2400" dirty="0">
                <a:latin typeface="Times New Roman" panose="02020503050405090304" pitchFamily="18" charset="0"/>
              </a:rPr>
              <a:t>用链表解决溢出，散列函数的除数为</a:t>
            </a:r>
            <a:r>
              <a:rPr lang="en-US" altLang="zh-CN" sz="2400" dirty="0">
                <a:latin typeface="Times New Roman" panose="02020503050405090304" pitchFamily="18" charset="0"/>
              </a:rPr>
              <a:t>11</a:t>
            </a:r>
            <a:r>
              <a:rPr lang="zh-CN" altLang="en-US" sz="2400" dirty="0">
                <a:latin typeface="Times New Roman" panose="02020503050405090304" pitchFamily="18" charset="0"/>
              </a:rPr>
              <a:t>。</a:t>
            </a:r>
            <a:endParaRPr lang="zh-CN" altLang="en-US" sz="2400" dirty="0">
              <a:latin typeface="Times New Roman" panose="02020503050405090304" pitchFamily="18" charset="0"/>
            </a:endParaRPr>
          </a:p>
          <a:p>
            <a:pPr eaLnBrk="1" hangingPunct="1">
              <a:lnSpc>
                <a:spcPct val="80000"/>
              </a:lnSpc>
            </a:pPr>
            <a:r>
              <a:rPr lang="zh-CN" altLang="en-US" sz="2400" dirty="0">
                <a:latin typeface="Times New Roman" panose="02020503050405090304" pitchFamily="18" charset="0"/>
              </a:rPr>
              <a:t>每个桶仅含有一个节点指针，所有映射到该桶的元素都存储在该指针所指向的链表中。</a:t>
            </a:r>
            <a:endParaRPr lang="zh-CN" altLang="en-US" sz="2400" dirty="0">
              <a:latin typeface="Times New Roman" panose="02020503050405090304" pitchFamily="18" charset="0"/>
            </a:endParaRPr>
          </a:p>
          <a:p>
            <a:pPr eaLnBrk="1" hangingPunct="1">
              <a:lnSpc>
                <a:spcPct val="80000"/>
              </a:lnSpc>
            </a:pPr>
            <a:r>
              <a:rPr lang="zh-CN" altLang="en-US" sz="2400" dirty="0">
                <a:latin typeface="Times New Roman" panose="02020503050405090304" pitchFamily="18" charset="0"/>
              </a:rPr>
              <a:t>在</a:t>
            </a:r>
            <a:r>
              <a:rPr lang="zh-CN" altLang="en-US" sz="2400" dirty="0">
                <a:solidFill>
                  <a:schemeClr val="hlink"/>
                </a:solidFill>
                <a:latin typeface="Times New Roman" panose="02020503050405090304" pitchFamily="18" charset="0"/>
              </a:rPr>
              <a:t>搜索</a:t>
            </a:r>
            <a:r>
              <a:rPr lang="zh-CN" altLang="en-US" sz="2400" dirty="0">
                <a:latin typeface="Times New Roman" panose="02020503050405090304" pitchFamily="18" charset="0"/>
              </a:rPr>
              <a:t>关键字值为</a:t>
            </a:r>
            <a:r>
              <a:rPr lang="en-US" altLang="zh-CN" sz="2400" dirty="0">
                <a:latin typeface="Times New Roman" panose="02020503050405090304" pitchFamily="18" charset="0"/>
              </a:rPr>
              <a:t>k</a:t>
            </a:r>
            <a:r>
              <a:rPr lang="zh-CN" altLang="en-US" sz="2400" dirty="0">
                <a:latin typeface="Times New Roman" panose="02020503050405090304" pitchFamily="18" charset="0"/>
              </a:rPr>
              <a:t>的元素时，首先要计算其起始桶号为</a:t>
            </a:r>
            <a:r>
              <a:rPr lang="en-US" altLang="zh-CN" sz="2400" dirty="0" err="1">
                <a:latin typeface="Times New Roman" panose="02020503050405090304" pitchFamily="18" charset="0"/>
              </a:rPr>
              <a:t>k%D</a:t>
            </a:r>
            <a:r>
              <a:rPr lang="zh-CN" altLang="en-US" sz="2400" dirty="0">
                <a:latin typeface="Times New Roman" panose="02020503050405090304" pitchFamily="18" charset="0"/>
              </a:rPr>
              <a:t>，然后搜索对应的链表。</a:t>
            </a:r>
            <a:endParaRPr lang="zh-CN" altLang="en-US" sz="2400" dirty="0">
              <a:latin typeface="Times New Roman" panose="02020503050405090304" pitchFamily="18" charset="0"/>
            </a:endParaRPr>
          </a:p>
          <a:p>
            <a:pPr eaLnBrk="1" hangingPunct="1">
              <a:lnSpc>
                <a:spcPct val="80000"/>
              </a:lnSpc>
            </a:pPr>
            <a:r>
              <a:rPr lang="zh-CN" altLang="en-US" sz="2400" dirty="0">
                <a:latin typeface="Times New Roman" panose="02020503050405090304" pitchFamily="18" charset="0"/>
              </a:rPr>
              <a:t>在</a:t>
            </a:r>
            <a:r>
              <a:rPr lang="zh-CN" altLang="en-US" sz="2400" dirty="0">
                <a:solidFill>
                  <a:schemeClr val="hlink"/>
                </a:solidFill>
                <a:latin typeface="Times New Roman" panose="02020503050405090304" pitchFamily="18" charset="0"/>
              </a:rPr>
              <a:t>插入</a:t>
            </a:r>
            <a:r>
              <a:rPr lang="zh-CN" altLang="en-US" sz="2400" dirty="0">
                <a:latin typeface="Times New Roman" panose="02020503050405090304" pitchFamily="18" charset="0"/>
              </a:rPr>
              <a:t>时，确保对应桶链表中不含相同关键字的元素，可组织成有序链表</a:t>
            </a:r>
            <a:endParaRPr lang="zh-CN" altLang="en-US" sz="2400" dirty="0">
              <a:latin typeface="Times New Roman" panose="02020503050405090304" pitchFamily="18" charset="0"/>
            </a:endParaRPr>
          </a:p>
          <a:p>
            <a:pPr eaLnBrk="1" hangingPunct="1">
              <a:lnSpc>
                <a:spcPct val="80000"/>
              </a:lnSpc>
            </a:pPr>
            <a:r>
              <a:rPr lang="zh-CN" altLang="en-US" sz="2400" dirty="0">
                <a:solidFill>
                  <a:schemeClr val="hlink"/>
                </a:solidFill>
                <a:latin typeface="Times New Roman" panose="02020503050405090304" pitchFamily="18" charset="0"/>
              </a:rPr>
              <a:t>删除</a:t>
            </a:r>
            <a:r>
              <a:rPr lang="zh-CN" altLang="en-US" sz="2400" dirty="0">
                <a:latin typeface="Times New Roman" panose="02020503050405090304" pitchFamily="18" charset="0"/>
              </a:rPr>
              <a:t>关键字值为</a:t>
            </a:r>
            <a:r>
              <a:rPr lang="en-US" altLang="zh-CN" sz="2400" dirty="0">
                <a:latin typeface="Times New Roman" panose="02020503050405090304" pitchFamily="18" charset="0"/>
              </a:rPr>
              <a:t>k</a:t>
            </a:r>
            <a:r>
              <a:rPr lang="zh-CN" altLang="en-US" sz="2400" dirty="0">
                <a:latin typeface="Times New Roman" panose="02020503050405090304" pitchFamily="18" charset="0"/>
              </a:rPr>
              <a:t>的元素，首先访问起始桶对应的链表，找到该元素后删除。</a:t>
            </a:r>
            <a:endParaRPr lang="zh-CN" altLang="en-US" sz="2400" dirty="0">
              <a:latin typeface="Times New Roman" panose="02020503050405090304" pitchFamily="18" charset="0"/>
            </a:endParaRPr>
          </a:p>
        </p:txBody>
      </p:sp>
      <p:sp>
        <p:nvSpPr>
          <p:cNvPr id="79878" name="Rectangle 4"/>
          <p:cNvSpPr>
            <a:spLocks noChangeArrowheads="1"/>
          </p:cNvSpPr>
          <p:nvPr/>
        </p:nvSpPr>
        <p:spPr bwMode="auto">
          <a:xfrm>
            <a:off x="5724525" y="260350"/>
            <a:ext cx="360363" cy="28892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879" name="Rectangle 5"/>
          <p:cNvSpPr>
            <a:spLocks noChangeArrowheads="1"/>
          </p:cNvSpPr>
          <p:nvPr/>
        </p:nvSpPr>
        <p:spPr bwMode="auto">
          <a:xfrm>
            <a:off x="5724525" y="549275"/>
            <a:ext cx="360363" cy="28892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79880" name="Rectangle 6"/>
          <p:cNvSpPr>
            <a:spLocks noChangeArrowheads="1"/>
          </p:cNvSpPr>
          <p:nvPr/>
        </p:nvSpPr>
        <p:spPr bwMode="auto">
          <a:xfrm>
            <a:off x="5724525" y="836613"/>
            <a:ext cx="360363" cy="28892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79881" name="Rectangle 7"/>
          <p:cNvSpPr>
            <a:spLocks noChangeArrowheads="1"/>
          </p:cNvSpPr>
          <p:nvPr/>
        </p:nvSpPr>
        <p:spPr bwMode="auto">
          <a:xfrm>
            <a:off x="5724525" y="1125538"/>
            <a:ext cx="360363" cy="28892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882" name="Rectangle 8"/>
          <p:cNvSpPr>
            <a:spLocks noChangeArrowheads="1"/>
          </p:cNvSpPr>
          <p:nvPr/>
        </p:nvSpPr>
        <p:spPr bwMode="auto">
          <a:xfrm>
            <a:off x="5724525" y="1412875"/>
            <a:ext cx="360363" cy="28892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79883" name="Rectangle 9"/>
          <p:cNvSpPr>
            <a:spLocks noChangeArrowheads="1"/>
          </p:cNvSpPr>
          <p:nvPr/>
        </p:nvSpPr>
        <p:spPr bwMode="auto">
          <a:xfrm>
            <a:off x="5724525" y="1700213"/>
            <a:ext cx="360363" cy="28892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884" name="Line 10"/>
          <p:cNvSpPr>
            <a:spLocks noChangeShapeType="1"/>
          </p:cNvSpPr>
          <p:nvPr/>
        </p:nvSpPr>
        <p:spPr bwMode="auto">
          <a:xfrm>
            <a:off x="5724525" y="260350"/>
            <a:ext cx="0" cy="1944688"/>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5" name="Line 11"/>
          <p:cNvSpPr>
            <a:spLocks noChangeShapeType="1"/>
          </p:cNvSpPr>
          <p:nvPr/>
        </p:nvSpPr>
        <p:spPr bwMode="auto">
          <a:xfrm>
            <a:off x="6084888" y="260350"/>
            <a:ext cx="0" cy="1944688"/>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79886" name="Rectangle 12"/>
          <p:cNvSpPr>
            <a:spLocks noChangeArrowheads="1"/>
          </p:cNvSpPr>
          <p:nvPr/>
        </p:nvSpPr>
        <p:spPr bwMode="auto">
          <a:xfrm>
            <a:off x="6229350" y="260350"/>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11</a:t>
            </a:r>
            <a:endParaRPr kumimoji="1" lang="en-US" altLang="zh-CN" sz="1800" b="1">
              <a:solidFill>
                <a:schemeClr val="tx1"/>
              </a:solidFill>
              <a:latin typeface="Tahoma" panose="020B0804030504040204" pitchFamily="34" charset="0"/>
            </a:endParaRPr>
          </a:p>
        </p:txBody>
      </p:sp>
      <p:sp>
        <p:nvSpPr>
          <p:cNvPr id="79887" name="Rectangle 13"/>
          <p:cNvSpPr>
            <a:spLocks noChangeArrowheads="1"/>
          </p:cNvSpPr>
          <p:nvPr/>
        </p:nvSpPr>
        <p:spPr bwMode="auto">
          <a:xfrm>
            <a:off x="6589713" y="260350"/>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888" name="Rectangle 14"/>
          <p:cNvSpPr>
            <a:spLocks noChangeArrowheads="1"/>
          </p:cNvSpPr>
          <p:nvPr/>
        </p:nvSpPr>
        <p:spPr bwMode="auto">
          <a:xfrm>
            <a:off x="6948488" y="260350"/>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33</a:t>
            </a:r>
            <a:endParaRPr kumimoji="1" lang="en-US" altLang="zh-CN" sz="1800" b="1">
              <a:solidFill>
                <a:schemeClr val="tx1"/>
              </a:solidFill>
              <a:latin typeface="Tahoma" panose="020B0804030504040204" pitchFamily="34" charset="0"/>
            </a:endParaRPr>
          </a:p>
        </p:txBody>
      </p:sp>
      <p:sp>
        <p:nvSpPr>
          <p:cNvPr id="79889" name="Rectangle 15"/>
          <p:cNvSpPr>
            <a:spLocks noChangeArrowheads="1"/>
          </p:cNvSpPr>
          <p:nvPr/>
        </p:nvSpPr>
        <p:spPr bwMode="auto">
          <a:xfrm>
            <a:off x="7308850" y="260350"/>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890" name="Rectangle 16"/>
          <p:cNvSpPr>
            <a:spLocks noChangeArrowheads="1"/>
          </p:cNvSpPr>
          <p:nvPr/>
        </p:nvSpPr>
        <p:spPr bwMode="auto">
          <a:xfrm>
            <a:off x="7669213" y="260350"/>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55</a:t>
            </a:r>
            <a:endParaRPr kumimoji="1" lang="en-US" altLang="zh-CN" sz="1800" b="1">
              <a:solidFill>
                <a:schemeClr val="tx1"/>
              </a:solidFill>
              <a:latin typeface="Tahoma" panose="020B0804030504040204" pitchFamily="34" charset="0"/>
            </a:endParaRPr>
          </a:p>
        </p:txBody>
      </p:sp>
      <p:sp>
        <p:nvSpPr>
          <p:cNvPr id="79891" name="Rectangle 17"/>
          <p:cNvSpPr>
            <a:spLocks noChangeArrowheads="1"/>
          </p:cNvSpPr>
          <p:nvPr/>
        </p:nvSpPr>
        <p:spPr bwMode="auto">
          <a:xfrm>
            <a:off x="8029575" y="260350"/>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892" name="Rectangle 18"/>
          <p:cNvSpPr>
            <a:spLocks noChangeArrowheads="1"/>
          </p:cNvSpPr>
          <p:nvPr/>
        </p:nvSpPr>
        <p:spPr bwMode="auto">
          <a:xfrm>
            <a:off x="8389938" y="260350"/>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66</a:t>
            </a:r>
            <a:endParaRPr kumimoji="1" lang="en-US" altLang="zh-CN" sz="1800" b="1">
              <a:solidFill>
                <a:schemeClr val="tx1"/>
              </a:solidFill>
              <a:latin typeface="Tahoma" panose="020B0804030504040204" pitchFamily="34" charset="0"/>
            </a:endParaRPr>
          </a:p>
        </p:txBody>
      </p:sp>
      <p:sp>
        <p:nvSpPr>
          <p:cNvPr id="79893" name="Rectangle 19"/>
          <p:cNvSpPr>
            <a:spLocks noChangeArrowheads="1"/>
          </p:cNvSpPr>
          <p:nvPr/>
        </p:nvSpPr>
        <p:spPr bwMode="auto">
          <a:xfrm>
            <a:off x="8750300" y="260350"/>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79894" name="Text Box 20"/>
          <p:cNvSpPr txBox="1">
            <a:spLocks noChangeArrowheads="1"/>
          </p:cNvSpPr>
          <p:nvPr/>
        </p:nvSpPr>
        <p:spPr bwMode="auto">
          <a:xfrm>
            <a:off x="5364163" y="260350"/>
            <a:ext cx="4318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200" b="1">
                <a:solidFill>
                  <a:schemeClr val="tx1"/>
                </a:solidFill>
                <a:latin typeface="Tahoma" panose="020B0804030504040204" pitchFamily="34" charset="0"/>
              </a:rPr>
              <a:t>[0]</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[1]</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[2]</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[3]</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[4]</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[5]</a:t>
            </a:r>
            <a:endParaRPr kumimoji="1" lang="en-US" altLang="zh-CN" sz="1200" b="1">
              <a:solidFill>
                <a:schemeClr val="tx1"/>
              </a:solidFill>
              <a:latin typeface="Tahoma" panose="020B0804030504040204" pitchFamily="34" charset="0"/>
            </a:endParaRPr>
          </a:p>
        </p:txBody>
      </p:sp>
      <p:sp>
        <p:nvSpPr>
          <p:cNvPr id="79895" name="Line 21"/>
          <p:cNvSpPr>
            <a:spLocks noChangeShapeType="1"/>
          </p:cNvSpPr>
          <p:nvPr/>
        </p:nvSpPr>
        <p:spPr bwMode="auto">
          <a:xfrm>
            <a:off x="5867400" y="404813"/>
            <a:ext cx="36036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6" name="Line 22"/>
          <p:cNvSpPr>
            <a:spLocks noChangeShapeType="1"/>
          </p:cNvSpPr>
          <p:nvPr/>
        </p:nvSpPr>
        <p:spPr bwMode="auto">
          <a:xfrm>
            <a:off x="5867400" y="1268413"/>
            <a:ext cx="36036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7" name="Line 23"/>
          <p:cNvSpPr>
            <a:spLocks noChangeShapeType="1"/>
          </p:cNvSpPr>
          <p:nvPr/>
        </p:nvSpPr>
        <p:spPr bwMode="auto">
          <a:xfrm>
            <a:off x="5867400" y="1844675"/>
            <a:ext cx="36036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8" name="Line 24"/>
          <p:cNvSpPr>
            <a:spLocks noChangeShapeType="1"/>
          </p:cNvSpPr>
          <p:nvPr/>
        </p:nvSpPr>
        <p:spPr bwMode="auto">
          <a:xfrm>
            <a:off x="6659563" y="404813"/>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899" name="Line 25"/>
          <p:cNvSpPr>
            <a:spLocks noChangeShapeType="1"/>
          </p:cNvSpPr>
          <p:nvPr/>
        </p:nvSpPr>
        <p:spPr bwMode="auto">
          <a:xfrm>
            <a:off x="7380288" y="404813"/>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00" name="Line 26"/>
          <p:cNvSpPr>
            <a:spLocks noChangeShapeType="1"/>
          </p:cNvSpPr>
          <p:nvPr/>
        </p:nvSpPr>
        <p:spPr bwMode="auto">
          <a:xfrm>
            <a:off x="8101013" y="404813"/>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01" name="Rectangle 27"/>
          <p:cNvSpPr>
            <a:spLocks noChangeArrowheads="1"/>
          </p:cNvSpPr>
          <p:nvPr/>
        </p:nvSpPr>
        <p:spPr bwMode="auto">
          <a:xfrm>
            <a:off x="6229350" y="1125538"/>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36</a:t>
            </a:r>
            <a:endParaRPr kumimoji="1" lang="en-US" altLang="zh-CN" sz="1800" b="1">
              <a:solidFill>
                <a:schemeClr val="tx1"/>
              </a:solidFill>
              <a:latin typeface="Tahoma" panose="020B0804030504040204" pitchFamily="34" charset="0"/>
            </a:endParaRPr>
          </a:p>
        </p:txBody>
      </p:sp>
      <p:sp>
        <p:nvSpPr>
          <p:cNvPr id="79902" name="Rectangle 28"/>
          <p:cNvSpPr>
            <a:spLocks noChangeArrowheads="1"/>
          </p:cNvSpPr>
          <p:nvPr/>
        </p:nvSpPr>
        <p:spPr bwMode="auto">
          <a:xfrm>
            <a:off x="6589713" y="1125538"/>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903" name="Rectangle 29"/>
          <p:cNvSpPr>
            <a:spLocks noChangeArrowheads="1"/>
          </p:cNvSpPr>
          <p:nvPr/>
        </p:nvSpPr>
        <p:spPr bwMode="auto">
          <a:xfrm>
            <a:off x="6948488" y="1125538"/>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69</a:t>
            </a:r>
            <a:endParaRPr kumimoji="1" lang="en-US" altLang="zh-CN" sz="1800" b="1">
              <a:solidFill>
                <a:schemeClr val="tx1"/>
              </a:solidFill>
              <a:latin typeface="Tahoma" panose="020B0804030504040204" pitchFamily="34" charset="0"/>
            </a:endParaRPr>
          </a:p>
        </p:txBody>
      </p:sp>
      <p:sp>
        <p:nvSpPr>
          <p:cNvPr id="79904" name="Rectangle 30"/>
          <p:cNvSpPr>
            <a:spLocks noChangeArrowheads="1"/>
          </p:cNvSpPr>
          <p:nvPr/>
        </p:nvSpPr>
        <p:spPr bwMode="auto">
          <a:xfrm>
            <a:off x="7308850" y="1125538"/>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79905" name="Line 31"/>
          <p:cNvSpPr>
            <a:spLocks noChangeShapeType="1"/>
          </p:cNvSpPr>
          <p:nvPr/>
        </p:nvSpPr>
        <p:spPr bwMode="auto">
          <a:xfrm>
            <a:off x="6659563" y="1270000"/>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06" name="Rectangle 32"/>
          <p:cNvSpPr>
            <a:spLocks noChangeArrowheads="1"/>
          </p:cNvSpPr>
          <p:nvPr/>
        </p:nvSpPr>
        <p:spPr bwMode="auto">
          <a:xfrm>
            <a:off x="6229350" y="1700213"/>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16</a:t>
            </a:r>
            <a:endParaRPr kumimoji="1" lang="en-US" altLang="zh-CN" sz="1800" b="1">
              <a:solidFill>
                <a:schemeClr val="tx1"/>
              </a:solidFill>
              <a:latin typeface="Tahoma" panose="020B0804030504040204" pitchFamily="34" charset="0"/>
            </a:endParaRPr>
          </a:p>
        </p:txBody>
      </p:sp>
      <p:sp>
        <p:nvSpPr>
          <p:cNvPr id="79907" name="Rectangle 33"/>
          <p:cNvSpPr>
            <a:spLocks noChangeArrowheads="1"/>
          </p:cNvSpPr>
          <p:nvPr/>
        </p:nvSpPr>
        <p:spPr bwMode="auto">
          <a:xfrm>
            <a:off x="6589713" y="1700213"/>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908" name="Rectangle 34"/>
          <p:cNvSpPr>
            <a:spLocks noChangeArrowheads="1"/>
          </p:cNvSpPr>
          <p:nvPr/>
        </p:nvSpPr>
        <p:spPr bwMode="auto">
          <a:xfrm>
            <a:off x="6948488" y="1700213"/>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49</a:t>
            </a:r>
            <a:endParaRPr kumimoji="1" lang="en-US" altLang="zh-CN" sz="1800" b="1">
              <a:solidFill>
                <a:schemeClr val="tx1"/>
              </a:solidFill>
              <a:latin typeface="Tahoma" panose="020B0804030504040204" pitchFamily="34" charset="0"/>
            </a:endParaRPr>
          </a:p>
        </p:txBody>
      </p:sp>
      <p:sp>
        <p:nvSpPr>
          <p:cNvPr id="79909" name="Rectangle 35"/>
          <p:cNvSpPr>
            <a:spLocks noChangeArrowheads="1"/>
          </p:cNvSpPr>
          <p:nvPr/>
        </p:nvSpPr>
        <p:spPr bwMode="auto">
          <a:xfrm>
            <a:off x="7308850" y="1700213"/>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79910" name="Rectangle 36"/>
          <p:cNvSpPr>
            <a:spLocks noChangeArrowheads="1"/>
          </p:cNvSpPr>
          <p:nvPr/>
        </p:nvSpPr>
        <p:spPr bwMode="auto">
          <a:xfrm>
            <a:off x="7669213" y="1700213"/>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82</a:t>
            </a:r>
            <a:endParaRPr kumimoji="1" lang="en-US" altLang="zh-CN" sz="1800" b="1">
              <a:solidFill>
                <a:schemeClr val="tx1"/>
              </a:solidFill>
              <a:latin typeface="Tahoma" panose="020B0804030504040204" pitchFamily="34" charset="0"/>
            </a:endParaRPr>
          </a:p>
        </p:txBody>
      </p:sp>
      <p:sp>
        <p:nvSpPr>
          <p:cNvPr id="79911" name="Rectangle 37"/>
          <p:cNvSpPr>
            <a:spLocks noChangeArrowheads="1"/>
          </p:cNvSpPr>
          <p:nvPr/>
        </p:nvSpPr>
        <p:spPr bwMode="auto">
          <a:xfrm>
            <a:off x="8029575" y="1700213"/>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79912" name="Line 38"/>
          <p:cNvSpPr>
            <a:spLocks noChangeShapeType="1"/>
          </p:cNvSpPr>
          <p:nvPr/>
        </p:nvSpPr>
        <p:spPr bwMode="auto">
          <a:xfrm>
            <a:off x="6659563" y="1844675"/>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13" name="Line 39"/>
          <p:cNvSpPr>
            <a:spLocks noChangeShapeType="1"/>
          </p:cNvSpPr>
          <p:nvPr/>
        </p:nvSpPr>
        <p:spPr bwMode="auto">
          <a:xfrm>
            <a:off x="7380288" y="1844675"/>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9914" name="Text Box 40"/>
          <p:cNvSpPr txBox="1">
            <a:spLocks noChangeArrowheads="1"/>
          </p:cNvSpPr>
          <p:nvPr/>
        </p:nvSpPr>
        <p:spPr bwMode="auto">
          <a:xfrm>
            <a:off x="5651500" y="1916113"/>
            <a:ext cx="50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ht</a:t>
            </a:r>
            <a:endParaRPr kumimoji="1" lang="en-US" altLang="zh-CN" sz="1800" b="1">
              <a:solidFill>
                <a:schemeClr val="tx1"/>
              </a:solidFill>
              <a:latin typeface="Tahoma" panose="020B0804030504040204" pitchFamily="34" charset="0"/>
            </a:endParaRPr>
          </a:p>
        </p:txBody>
      </p:sp>
      <p:sp>
        <p:nvSpPr>
          <p:cNvPr id="970793" name="AutoShape 41"/>
          <p:cNvSpPr>
            <a:spLocks noChangeArrowheads="1"/>
          </p:cNvSpPr>
          <p:nvPr/>
        </p:nvSpPr>
        <p:spPr bwMode="auto">
          <a:xfrm>
            <a:off x="3635375" y="1268413"/>
            <a:ext cx="1223963" cy="433387"/>
          </a:xfrm>
          <a:prstGeom prst="wedgeRoundRectCallout">
            <a:avLst>
              <a:gd name="adj1" fmla="val 88394"/>
              <a:gd name="adj2" fmla="val -175273"/>
              <a:gd name="adj3" fmla="val 16667"/>
            </a:avLst>
          </a:prstGeom>
          <a:solidFill>
            <a:schemeClr val="accent1"/>
          </a:solidFill>
          <a:ln w="9525">
            <a:solidFill>
              <a:schemeClr val="tx1"/>
            </a:solidFill>
            <a:miter lim="800000"/>
          </a:ln>
        </p:spPr>
        <p:txBody>
          <a:bodyPr/>
          <a:lstStyle/>
          <a:p>
            <a:pPr algn="ctr"/>
            <a:r>
              <a:rPr kumimoji="1" lang="zh-CN" altLang="en-US" sz="2000" b="1">
                <a:solidFill>
                  <a:schemeClr val="tx1"/>
                </a:solidFill>
                <a:latin typeface="Tahoma" panose="020B0804030504040204" pitchFamily="34" charset="0"/>
              </a:rPr>
              <a:t>开散列</a:t>
            </a:r>
            <a:endParaRPr kumimoji="1" lang="zh-CN" altLang="en-US" sz="20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970793"/>
                                        </p:tgtEl>
                                        <p:attrNameLst>
                                          <p:attrName>style.visibility</p:attrName>
                                        </p:attrNameLst>
                                      </p:cBhvr>
                                      <p:to>
                                        <p:strVal val="visible"/>
                                      </p:to>
                                    </p:set>
                                    <p:set>
                                      <p:cBhvr>
                                        <p:cTn id="7" dur="455" fill="hold">
                                          <p:stCondLst>
                                            <p:cond delay="0"/>
                                          </p:stCondLst>
                                        </p:cTn>
                                        <p:tgtEl>
                                          <p:spTgt spid="970793"/>
                                        </p:tgtEl>
                                        <p:attrNameLst>
                                          <p:attrName>style.rotation</p:attrName>
                                        </p:attrNameLst>
                                      </p:cBhvr>
                                      <p:to>
                                        <p:strVal val="-45.0"/>
                                      </p:to>
                                    </p:set>
                                    <p:anim calcmode="lin" valueType="num">
                                      <p:cBhvr>
                                        <p:cTn id="8" dur="455" fill="hold">
                                          <p:stCondLst>
                                            <p:cond delay="455"/>
                                          </p:stCondLst>
                                        </p:cTn>
                                        <p:tgtEl>
                                          <p:spTgt spid="970793"/>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970793"/>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970793"/>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970793"/>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9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BCE128C6-3297-4CEF-8859-2F1E54AF0CD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D438F56-647E-4133-8CB8-14A3C1F79CA6}" type="datetime7">
              <a:rPr kumimoji="1" lang="zh-CN" altLang="en-US" sz="1200">
                <a:latin typeface="+mn-ea"/>
              </a:rPr>
            </a:fld>
            <a:endParaRPr kumimoji="1" lang="en-US" altLang="zh-CN" sz="1200">
              <a:latin typeface="+mn-ea"/>
            </a:endParaRPr>
          </a:p>
        </p:txBody>
      </p:sp>
      <p:sp>
        <p:nvSpPr>
          <p:cNvPr id="80900" name="Rectangle 2"/>
          <p:cNvSpPr>
            <a:spLocks noGrp="1" noChangeArrowheads="1"/>
          </p:cNvSpPr>
          <p:nvPr>
            <p:ph type="title" idx="4294967295"/>
          </p:nvPr>
        </p:nvSpPr>
        <p:spPr>
          <a:xfrm>
            <a:off x="895350" y="641350"/>
            <a:ext cx="4508500" cy="688975"/>
          </a:xfrm>
        </p:spPr>
        <p:txBody>
          <a:bodyPr anchor="b"/>
          <a:lstStyle/>
          <a:p>
            <a:pPr eaLnBrk="1" hangingPunct="1"/>
            <a:r>
              <a:rPr lang="en-US" altLang="zh-CN" sz="4200"/>
              <a:t>7.4.3  </a:t>
            </a:r>
            <a:r>
              <a:rPr lang="zh-CN" altLang="en-US" sz="4200"/>
              <a:t>链表散列</a:t>
            </a:r>
            <a:endParaRPr lang="zh-CN" altLang="en-US" sz="4200"/>
          </a:p>
        </p:txBody>
      </p:sp>
      <p:sp>
        <p:nvSpPr>
          <p:cNvPr id="80901" name="Rectangle 3"/>
          <p:cNvSpPr>
            <a:spLocks noGrp="1" noChangeArrowheads="1"/>
          </p:cNvSpPr>
          <p:nvPr>
            <p:ph type="body" idx="4294967295"/>
          </p:nvPr>
        </p:nvSpPr>
        <p:spPr>
          <a:xfrm>
            <a:off x="323850" y="115888"/>
            <a:ext cx="8486775" cy="6669087"/>
          </a:xfrm>
          <a:solidFill>
            <a:srgbClr val="CCECFF"/>
          </a:solidFill>
        </p:spPr>
        <p:txBody>
          <a:bodyPr/>
          <a:lstStyle/>
          <a:p>
            <a:pPr eaLnBrk="1" hangingPunct="1">
              <a:lnSpc>
                <a:spcPct val="70000"/>
              </a:lnSpc>
              <a:buFont typeface="Wingdings" panose="05000000000000000000" pitchFamily="2" charset="2"/>
              <a:buNone/>
            </a:pPr>
            <a:r>
              <a:rPr lang="en-US" altLang="en-US" sz="2400">
                <a:latin typeface="Times New Roman" panose="02020503050405090304" pitchFamily="18" charset="0"/>
              </a:rPr>
              <a:t>template&lt;class E, class K&gt;</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class </a:t>
            </a:r>
            <a:r>
              <a:rPr lang="en-US" altLang="en-US" sz="2400">
                <a:solidFill>
                  <a:schemeClr val="hlink"/>
                </a:solidFill>
                <a:latin typeface="Times New Roman" panose="02020503050405090304" pitchFamily="18" charset="0"/>
              </a:rPr>
              <a:t>ChainHashTable</a:t>
            </a:r>
            <a:r>
              <a:rPr lang="en-US" altLang="en-US" sz="2400">
                <a:latin typeface="Times New Roman" panose="02020503050405090304" pitchFamily="18" charset="0"/>
              </a:rPr>
              <a:t> {</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public:</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ChainHashTable(int divisor = 11)</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a:t>
            </a:r>
            <a:r>
              <a:rPr lang="en-US" altLang="en-US" sz="2400">
                <a:solidFill>
                  <a:schemeClr val="folHlink"/>
                </a:solidFill>
                <a:latin typeface="Times New Roman" panose="02020503050405090304" pitchFamily="18" charset="0"/>
              </a:rPr>
              <a:t>{</a:t>
            </a:r>
            <a:r>
              <a:rPr lang="en-US" altLang="en-US" sz="2400">
                <a:solidFill>
                  <a:schemeClr val="hlink"/>
                </a:solidFill>
                <a:latin typeface="Times New Roman" panose="02020503050405090304" pitchFamily="18" charset="0"/>
              </a:rPr>
              <a:t>D</a:t>
            </a:r>
            <a:r>
              <a:rPr lang="en-US" altLang="en-US" sz="2400">
                <a:solidFill>
                  <a:schemeClr val="folHlink"/>
                </a:solidFill>
                <a:latin typeface="Times New Roman" panose="02020503050405090304" pitchFamily="18" charset="0"/>
              </a:rPr>
              <a:t> = divisor;</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solidFill>
                  <a:schemeClr val="folHlink"/>
                </a:solidFill>
                <a:latin typeface="Times New Roman" panose="02020503050405090304" pitchFamily="18" charset="0"/>
              </a:rPr>
              <a:t>          </a:t>
            </a:r>
            <a:r>
              <a:rPr lang="en-US" altLang="en-US" sz="2400">
                <a:solidFill>
                  <a:schemeClr val="hlink"/>
                </a:solidFill>
                <a:latin typeface="Times New Roman" panose="02020503050405090304" pitchFamily="18" charset="0"/>
              </a:rPr>
              <a:t>ht</a:t>
            </a:r>
            <a:r>
              <a:rPr lang="en-US" altLang="en-US" sz="2400">
                <a:solidFill>
                  <a:schemeClr val="folHlink"/>
                </a:solidFill>
                <a:latin typeface="Times New Roman" panose="02020503050405090304" pitchFamily="18" charset="0"/>
              </a:rPr>
              <a:t> = new SortedChain&lt;E,K&gt; [D];}</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~ChainHashTable() </a:t>
            </a:r>
            <a:r>
              <a:rPr lang="en-US" altLang="en-US" sz="2400">
                <a:solidFill>
                  <a:schemeClr val="folHlink"/>
                </a:solidFill>
                <a:latin typeface="Times New Roman" panose="02020503050405090304" pitchFamily="18" charset="0"/>
              </a:rPr>
              <a:t>{delete [] ht;}</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bool Search(const K&amp; k, E&amp; e) const</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a:t>
            </a:r>
            <a:r>
              <a:rPr lang="en-US" altLang="en-US" sz="2400">
                <a:solidFill>
                  <a:schemeClr val="folHlink"/>
                </a:solidFill>
                <a:latin typeface="Times New Roman" panose="02020503050405090304" pitchFamily="18" charset="0"/>
              </a:rPr>
              <a:t>{return ht[k % D].Search(k, e);}</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ChainHashTable&lt;E,K&gt;&amp; Insert(const E&amp; e)</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a:t>
            </a:r>
            <a:r>
              <a:rPr lang="en-US" altLang="en-US" sz="2400">
                <a:solidFill>
                  <a:schemeClr val="folHlink"/>
                </a:solidFill>
                <a:latin typeface="Times New Roman" panose="02020503050405090304" pitchFamily="18" charset="0"/>
              </a:rPr>
              <a:t>{ht[e % D].DistinctInsert(e);</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solidFill>
                  <a:schemeClr val="folHlink"/>
                </a:solidFill>
                <a:latin typeface="Times New Roman" panose="02020503050405090304" pitchFamily="18" charset="0"/>
              </a:rPr>
              <a:t>            return *this;}</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ChainHashTable&lt;E,K&gt;&amp; Delete(const K&amp; k, E&amp; e)</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a:t>
            </a:r>
            <a:r>
              <a:rPr lang="en-US" altLang="en-US" sz="2400">
                <a:solidFill>
                  <a:schemeClr val="folHlink"/>
                </a:solidFill>
                <a:latin typeface="Times New Roman" panose="02020503050405090304" pitchFamily="18" charset="0"/>
              </a:rPr>
              <a:t>{ht[k % D].Delete(k, e);</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solidFill>
                  <a:schemeClr val="folHlink"/>
                </a:solidFill>
                <a:latin typeface="Times New Roman" panose="02020503050405090304" pitchFamily="18" charset="0"/>
              </a:rPr>
              <a:t>            return *this;}</a:t>
            </a:r>
            <a:endParaRPr lang="en-US" altLang="en-US" sz="2400">
              <a:solidFill>
                <a:schemeClr val="folHlink"/>
              </a:solidFill>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void Output() const;  </a:t>
            </a:r>
            <a:r>
              <a:rPr lang="en-US" altLang="zh-CN" sz="2400">
                <a:latin typeface="Times New Roman" panose="02020503050405090304" pitchFamily="18" charset="0"/>
              </a:rPr>
              <a:t>	</a:t>
            </a:r>
            <a:r>
              <a:rPr lang="en-US" altLang="en-US" sz="2400">
                <a:latin typeface="Times New Roman" panose="02020503050405090304" pitchFamily="18" charset="0"/>
              </a:rPr>
              <a:t> // output the table</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private:</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int </a:t>
            </a:r>
            <a:r>
              <a:rPr lang="en-US" altLang="en-US" sz="2400">
                <a:solidFill>
                  <a:schemeClr val="hlink"/>
                </a:solidFill>
                <a:latin typeface="Times New Roman" panose="02020503050405090304" pitchFamily="18" charset="0"/>
              </a:rPr>
              <a:t>D</a:t>
            </a:r>
            <a:r>
              <a:rPr lang="en-US" altLang="en-US" sz="2400">
                <a:latin typeface="Times New Roman" panose="02020503050405090304" pitchFamily="18" charset="0"/>
              </a:rPr>
              <a:t>;                 </a:t>
            </a:r>
            <a:r>
              <a:rPr lang="en-US" altLang="zh-CN" sz="2400">
                <a:latin typeface="Times New Roman" panose="02020503050405090304" pitchFamily="18" charset="0"/>
              </a:rPr>
              <a:t>	</a:t>
            </a:r>
            <a:r>
              <a:rPr lang="en-US" altLang="en-US" sz="2400">
                <a:latin typeface="Times New Roman" panose="02020503050405090304" pitchFamily="18" charset="0"/>
              </a:rPr>
              <a:t>// divisor</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      </a:t>
            </a:r>
            <a:r>
              <a:rPr lang="en-US" altLang="en-US" sz="2400">
                <a:solidFill>
                  <a:srgbClr val="FA0691"/>
                </a:solidFill>
                <a:latin typeface="Times New Roman" panose="02020503050405090304" pitchFamily="18" charset="0"/>
              </a:rPr>
              <a:t>SortedChain</a:t>
            </a:r>
            <a:r>
              <a:rPr lang="en-US" altLang="en-US" sz="2400">
                <a:latin typeface="Times New Roman" panose="02020503050405090304" pitchFamily="18" charset="0"/>
              </a:rPr>
              <a:t>&lt;E,K&gt; *</a:t>
            </a:r>
            <a:r>
              <a:rPr lang="en-US" altLang="en-US" sz="2400">
                <a:solidFill>
                  <a:schemeClr val="hlink"/>
                </a:solidFill>
                <a:latin typeface="Times New Roman" panose="02020503050405090304" pitchFamily="18" charset="0"/>
              </a:rPr>
              <a:t>ht</a:t>
            </a:r>
            <a:r>
              <a:rPr lang="en-US" altLang="en-US" sz="2400">
                <a:latin typeface="Times New Roman" panose="02020503050405090304" pitchFamily="18" charset="0"/>
              </a:rPr>
              <a:t>;  </a:t>
            </a:r>
            <a:r>
              <a:rPr lang="en-US" altLang="zh-CN" sz="2400">
                <a:latin typeface="Times New Roman" panose="02020503050405090304" pitchFamily="18" charset="0"/>
              </a:rPr>
              <a:t>	</a:t>
            </a:r>
            <a:r>
              <a:rPr lang="en-US" altLang="en-US" sz="2400">
                <a:latin typeface="Times New Roman" panose="02020503050405090304" pitchFamily="18" charset="0"/>
              </a:rPr>
              <a:t>// array of chains</a:t>
            </a:r>
            <a:endParaRPr lang="en-US" altLang="en-US" sz="2400">
              <a:latin typeface="Times New Roman" panose="02020503050405090304" pitchFamily="18" charset="0"/>
            </a:endParaRPr>
          </a:p>
          <a:p>
            <a:pPr eaLnBrk="1" hangingPunct="1">
              <a:lnSpc>
                <a:spcPct val="70000"/>
              </a:lnSpc>
              <a:buFont typeface="Wingdings" panose="05000000000000000000" pitchFamily="2" charset="2"/>
              <a:buNone/>
            </a:pPr>
            <a:r>
              <a:rPr lang="en-US" altLang="en-US" sz="2400">
                <a:latin typeface="Times New Roman" panose="02020503050405090304" pitchFamily="18" charset="0"/>
              </a:rPr>
              <a:t>};</a:t>
            </a:r>
            <a:r>
              <a:rPr lang="en-US" altLang="zh-CN" sz="2400">
                <a:latin typeface="Times New Roman" panose="02020503050405090304" pitchFamily="18" charset="0"/>
              </a:rPr>
              <a:t> //</a:t>
            </a:r>
            <a:r>
              <a:rPr lang="zh-CN" altLang="en-US" sz="2400">
                <a:latin typeface="Times New Roman" panose="02020503050405090304" pitchFamily="18" charset="0"/>
              </a:rPr>
              <a:t>程序</a:t>
            </a:r>
            <a:r>
              <a:rPr lang="en-US" altLang="zh-CN" sz="2400">
                <a:latin typeface="Times New Roman" panose="02020503050405090304" pitchFamily="18" charset="0"/>
              </a:rPr>
              <a:t>7-15</a:t>
            </a:r>
            <a:r>
              <a:rPr lang="zh-CN" altLang="en-US" sz="2400">
                <a:latin typeface="Times New Roman" panose="02020503050405090304" pitchFamily="18" charset="0"/>
              </a:rPr>
              <a:t>链表散列的类定义</a:t>
            </a:r>
            <a:endParaRPr lang="zh-CN" altLang="en-US" sz="2400">
              <a:latin typeface="Times New Roman" panose="0202050305040509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3"/>
          <p:cNvSpPr>
            <a:spLocks noGrp="1"/>
          </p:cNvSpPr>
          <p:nvPr>
            <p:ph type="sldNum" sz="quarter" idx="12"/>
          </p:nvPr>
        </p:nvSpPr>
        <p:spPr>
          <a:xfrm>
            <a:off x="323850" y="404813"/>
            <a:ext cx="504825" cy="431800"/>
          </a:xfrm>
          <a:ln>
            <a:miter lim="800000"/>
          </a:ln>
        </p:spPr>
        <p:txBody>
          <a:bodyPr anchor="b"/>
          <a:lstStyle/>
          <a:p>
            <a:pPr>
              <a:defRPr/>
            </a:pPr>
            <a:fld id="{B2331772-BCD6-4FA9-B271-5FF9A6C95FB0}" type="slidenum">
              <a:rPr lang="zh-CN" altLang="en-US" sz="1200">
                <a:solidFill>
                  <a:schemeClr val="bg2"/>
                </a:solidFill>
                <a:latin typeface="+mn-lt"/>
              </a:rPr>
            </a:fld>
            <a:endParaRPr lang="en-US" altLang="zh-CN" sz="1200">
              <a:solidFill>
                <a:schemeClr val="bg2"/>
              </a:solidFill>
              <a:latin typeface="+mn-lt"/>
            </a:endParaRPr>
          </a:p>
        </p:txBody>
      </p:sp>
      <p:sp>
        <p:nvSpPr>
          <p:cNvPr id="60" name="日期占位符 4"/>
          <p:cNvSpPr>
            <a:spLocks noGrp="1"/>
          </p:cNvSpPr>
          <p:nvPr>
            <p:ph type="dt" sz="quarter" idx="10"/>
          </p:nvPr>
        </p:nvSpPr>
        <p:spPr>
          <a:xfrm>
            <a:off x="34925" y="836613"/>
            <a:ext cx="1042988" cy="549275"/>
          </a:xfrm>
          <a:ln>
            <a:miter lim="800000"/>
          </a:ln>
        </p:spPr>
        <p:txBody>
          <a:bodyPr/>
          <a:lstStyle/>
          <a:p>
            <a:pPr>
              <a:defRPr/>
            </a:pPr>
            <a:fld id="{D7594A63-A828-4722-9444-440B653334E8}" type="datetime7">
              <a:rPr kumimoji="1" lang="zh-CN" altLang="en-US" sz="1200">
                <a:latin typeface="+mn-ea"/>
              </a:rPr>
            </a:fld>
            <a:endParaRPr kumimoji="1" lang="en-US" altLang="zh-CN" sz="1200">
              <a:latin typeface="+mn-ea"/>
            </a:endParaRPr>
          </a:p>
        </p:txBody>
      </p:sp>
      <p:sp>
        <p:nvSpPr>
          <p:cNvPr id="81924" name="Rectangle 2"/>
          <p:cNvSpPr>
            <a:spLocks noGrp="1" noChangeArrowheads="1"/>
          </p:cNvSpPr>
          <p:nvPr>
            <p:ph type="title" idx="4294967295"/>
          </p:nvPr>
        </p:nvSpPr>
        <p:spPr>
          <a:xfrm>
            <a:off x="611188" y="641350"/>
            <a:ext cx="3613150" cy="688975"/>
          </a:xfrm>
        </p:spPr>
        <p:txBody>
          <a:bodyPr anchor="b"/>
          <a:lstStyle/>
          <a:p>
            <a:pPr eaLnBrk="1" hangingPunct="1"/>
            <a:r>
              <a:rPr lang="en-US" altLang="zh-CN"/>
              <a:t>7.4.3  </a:t>
            </a:r>
            <a:r>
              <a:rPr lang="zh-CN" altLang="en-US"/>
              <a:t>链表散列</a:t>
            </a:r>
            <a:endParaRPr lang="zh-CN" altLang="en-US"/>
          </a:p>
        </p:txBody>
      </p:sp>
      <p:sp>
        <p:nvSpPr>
          <p:cNvPr id="973827" name="Rectangle 3"/>
          <p:cNvSpPr>
            <a:spLocks noGrp="1" noChangeArrowheads="1"/>
          </p:cNvSpPr>
          <p:nvPr>
            <p:ph type="body" idx="4294967295"/>
          </p:nvPr>
        </p:nvSpPr>
        <p:spPr>
          <a:xfrm>
            <a:off x="323850" y="1989138"/>
            <a:ext cx="8486775" cy="4679950"/>
          </a:xfrm>
          <a:noFill/>
        </p:spPr>
        <p:txBody>
          <a:bodyPr/>
          <a:lstStyle/>
          <a:p>
            <a:pPr eaLnBrk="1" hangingPunct="1">
              <a:lnSpc>
                <a:spcPct val="90000"/>
              </a:lnSpc>
            </a:pPr>
            <a:r>
              <a:rPr lang="en-US" altLang="zh-CN" dirty="0">
                <a:latin typeface="Times New Roman" panose="02020503050405090304" pitchFamily="18" charset="0"/>
              </a:rPr>
              <a:t>3.  </a:t>
            </a:r>
            <a:r>
              <a:rPr lang="zh-CN" altLang="en-US" dirty="0">
                <a:latin typeface="Times New Roman" panose="02020503050405090304" pitchFamily="18" charset="0"/>
              </a:rPr>
              <a:t>一种改进方法</a:t>
            </a:r>
            <a:endParaRPr lang="zh-CN" altLang="en-US"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在每条链表中加上一个尾节点，以改进程序的性能。尾节点的关键字值比散列中所有元素的关键字值都大，其关键字用</a:t>
            </a:r>
            <a:r>
              <a:rPr lang="en-US" altLang="zh-CN" sz="2800" dirty="0">
                <a:latin typeface="Times New Roman" panose="02020503050405090304" pitchFamily="18" charset="0"/>
              </a:rPr>
              <a:t>∞</a:t>
            </a:r>
            <a:r>
              <a:rPr lang="zh-CN" altLang="en-US" sz="2800" dirty="0">
                <a:latin typeface="Times New Roman" panose="02020503050405090304" pitchFamily="18" charset="0"/>
              </a:rPr>
              <a:t>来表示。所有</a:t>
            </a:r>
            <a:r>
              <a:rPr lang="zh-CN" altLang="en-US" sz="2800" dirty="0">
                <a:solidFill>
                  <a:srgbClr val="FA0691"/>
                </a:solidFill>
                <a:latin typeface="Times New Roman" panose="02020503050405090304" pitchFamily="18" charset="0"/>
              </a:rPr>
              <a:t>链表可共用同一个尾节点</a:t>
            </a:r>
            <a:r>
              <a:rPr lang="zh-CN" altLang="en-US" sz="2800" dirty="0">
                <a:latin typeface="Times New Roman" panose="02020503050405090304" pitchFamily="18" charset="0"/>
              </a:rPr>
              <a:t>。</a:t>
            </a:r>
            <a:endParaRPr lang="zh-CN" altLang="en-US" sz="2800" dirty="0">
              <a:latin typeface="Times New Roman" panose="02020503050405090304" pitchFamily="18" charset="0"/>
            </a:endParaRPr>
          </a:p>
        </p:txBody>
      </p:sp>
      <p:sp>
        <p:nvSpPr>
          <p:cNvPr id="973829" name="Rectangle 5"/>
          <p:cNvSpPr>
            <a:spLocks noChangeArrowheads="1"/>
          </p:cNvSpPr>
          <p:nvPr/>
        </p:nvSpPr>
        <p:spPr bwMode="auto">
          <a:xfrm>
            <a:off x="4498975" y="333375"/>
            <a:ext cx="360363" cy="28892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30" name="Rectangle 6"/>
          <p:cNvSpPr>
            <a:spLocks noChangeArrowheads="1"/>
          </p:cNvSpPr>
          <p:nvPr/>
        </p:nvSpPr>
        <p:spPr bwMode="auto">
          <a:xfrm>
            <a:off x="4498975" y="622300"/>
            <a:ext cx="360363" cy="28892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 </a:t>
            </a:r>
            <a:endParaRPr kumimoji="1" lang="en-US" altLang="zh-CN" sz="1800" b="1">
              <a:solidFill>
                <a:schemeClr val="tx1"/>
              </a:solidFill>
              <a:latin typeface="Tahoma" panose="020B0804030504040204" pitchFamily="34" charset="0"/>
            </a:endParaRPr>
          </a:p>
        </p:txBody>
      </p:sp>
      <p:sp>
        <p:nvSpPr>
          <p:cNvPr id="973831" name="Rectangle 7"/>
          <p:cNvSpPr>
            <a:spLocks noChangeArrowheads="1"/>
          </p:cNvSpPr>
          <p:nvPr/>
        </p:nvSpPr>
        <p:spPr bwMode="auto">
          <a:xfrm>
            <a:off x="4498975" y="909638"/>
            <a:ext cx="360363" cy="28892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 </a:t>
            </a:r>
            <a:endParaRPr kumimoji="1" lang="en-US" altLang="zh-CN" sz="1800" b="1">
              <a:solidFill>
                <a:schemeClr val="tx1"/>
              </a:solidFill>
              <a:latin typeface="Tahoma" panose="020B0804030504040204" pitchFamily="34" charset="0"/>
            </a:endParaRPr>
          </a:p>
        </p:txBody>
      </p:sp>
      <p:sp>
        <p:nvSpPr>
          <p:cNvPr id="973832" name="Rectangle 8"/>
          <p:cNvSpPr>
            <a:spLocks noChangeArrowheads="1"/>
          </p:cNvSpPr>
          <p:nvPr/>
        </p:nvSpPr>
        <p:spPr bwMode="auto">
          <a:xfrm>
            <a:off x="4498975" y="1198563"/>
            <a:ext cx="360363" cy="28892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33" name="Rectangle 9"/>
          <p:cNvSpPr>
            <a:spLocks noChangeArrowheads="1"/>
          </p:cNvSpPr>
          <p:nvPr/>
        </p:nvSpPr>
        <p:spPr bwMode="auto">
          <a:xfrm>
            <a:off x="4498975" y="1485900"/>
            <a:ext cx="360363" cy="288925"/>
          </a:xfrm>
          <a:prstGeom prst="rect">
            <a:avLst/>
          </a:prstGeom>
          <a:solidFill>
            <a:srgbClr val="CCECFF"/>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 </a:t>
            </a:r>
            <a:endParaRPr kumimoji="1" lang="en-US" altLang="zh-CN" sz="1800" b="1">
              <a:solidFill>
                <a:schemeClr val="tx1"/>
              </a:solidFill>
              <a:latin typeface="Tahoma" panose="020B0804030504040204" pitchFamily="34" charset="0"/>
            </a:endParaRPr>
          </a:p>
        </p:txBody>
      </p:sp>
      <p:sp>
        <p:nvSpPr>
          <p:cNvPr id="973834" name="Rectangle 10"/>
          <p:cNvSpPr>
            <a:spLocks noChangeArrowheads="1"/>
          </p:cNvSpPr>
          <p:nvPr/>
        </p:nvSpPr>
        <p:spPr bwMode="auto">
          <a:xfrm>
            <a:off x="4498975" y="1773238"/>
            <a:ext cx="360363" cy="288925"/>
          </a:xfrm>
          <a:prstGeom prst="rect">
            <a:avLst/>
          </a:prstGeom>
          <a:solidFill>
            <a:srgbClr val="CCECFF"/>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35" name="Line 11"/>
          <p:cNvSpPr>
            <a:spLocks noChangeShapeType="1"/>
          </p:cNvSpPr>
          <p:nvPr/>
        </p:nvSpPr>
        <p:spPr bwMode="auto">
          <a:xfrm>
            <a:off x="4498975" y="333375"/>
            <a:ext cx="0" cy="1944688"/>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73836" name="Line 12"/>
          <p:cNvSpPr>
            <a:spLocks noChangeShapeType="1"/>
          </p:cNvSpPr>
          <p:nvPr/>
        </p:nvSpPr>
        <p:spPr bwMode="auto">
          <a:xfrm>
            <a:off x="4859338" y="333375"/>
            <a:ext cx="0" cy="1944688"/>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73837" name="Rectangle 13"/>
          <p:cNvSpPr>
            <a:spLocks noChangeArrowheads="1"/>
          </p:cNvSpPr>
          <p:nvPr/>
        </p:nvSpPr>
        <p:spPr bwMode="auto">
          <a:xfrm>
            <a:off x="5003800" y="333375"/>
            <a:ext cx="360363"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38" name="Rectangle 14"/>
          <p:cNvSpPr>
            <a:spLocks noChangeArrowheads="1"/>
          </p:cNvSpPr>
          <p:nvPr/>
        </p:nvSpPr>
        <p:spPr bwMode="auto">
          <a:xfrm>
            <a:off x="5364163" y="333375"/>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39" name="Rectangle 15"/>
          <p:cNvSpPr>
            <a:spLocks noChangeArrowheads="1"/>
          </p:cNvSpPr>
          <p:nvPr/>
        </p:nvSpPr>
        <p:spPr bwMode="auto">
          <a:xfrm>
            <a:off x="5722938" y="333375"/>
            <a:ext cx="360362"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40" name="Rectangle 16"/>
          <p:cNvSpPr>
            <a:spLocks noChangeArrowheads="1"/>
          </p:cNvSpPr>
          <p:nvPr/>
        </p:nvSpPr>
        <p:spPr bwMode="auto">
          <a:xfrm>
            <a:off x="6083300" y="333375"/>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41" name="Rectangle 17"/>
          <p:cNvSpPr>
            <a:spLocks noChangeArrowheads="1"/>
          </p:cNvSpPr>
          <p:nvPr/>
        </p:nvSpPr>
        <p:spPr bwMode="auto">
          <a:xfrm>
            <a:off x="6443663" y="333375"/>
            <a:ext cx="360362"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42" name="Rectangle 18"/>
          <p:cNvSpPr>
            <a:spLocks noChangeArrowheads="1"/>
          </p:cNvSpPr>
          <p:nvPr/>
        </p:nvSpPr>
        <p:spPr bwMode="auto">
          <a:xfrm>
            <a:off x="6804025" y="333375"/>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43" name="Rectangle 19"/>
          <p:cNvSpPr>
            <a:spLocks noChangeArrowheads="1"/>
          </p:cNvSpPr>
          <p:nvPr/>
        </p:nvSpPr>
        <p:spPr bwMode="auto">
          <a:xfrm>
            <a:off x="7164388" y="333375"/>
            <a:ext cx="360362"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44" name="Rectangle 20"/>
          <p:cNvSpPr>
            <a:spLocks noChangeArrowheads="1"/>
          </p:cNvSpPr>
          <p:nvPr/>
        </p:nvSpPr>
        <p:spPr bwMode="auto">
          <a:xfrm>
            <a:off x="7524750" y="333375"/>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45" name="Text Box 21"/>
          <p:cNvSpPr txBox="1">
            <a:spLocks noChangeArrowheads="1"/>
          </p:cNvSpPr>
          <p:nvPr/>
        </p:nvSpPr>
        <p:spPr bwMode="auto">
          <a:xfrm>
            <a:off x="4138613" y="333375"/>
            <a:ext cx="4318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200" b="1">
                <a:solidFill>
                  <a:schemeClr val="tx1"/>
                </a:solidFill>
                <a:latin typeface="Tahoma" panose="020B0804030504040204" pitchFamily="34" charset="0"/>
              </a:rPr>
              <a:t>[0]</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[1]</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[2]</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[3]</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[4]</a:t>
            </a:r>
            <a:endParaRPr kumimoji="1" lang="en-US" altLang="zh-CN" sz="1200" b="1">
              <a:solidFill>
                <a:schemeClr val="tx1"/>
              </a:solidFill>
              <a:latin typeface="Tahoma" panose="020B0804030504040204" pitchFamily="34" charset="0"/>
            </a:endParaRPr>
          </a:p>
          <a:p>
            <a:pPr eaLnBrk="1" hangingPunct="1">
              <a:spcBef>
                <a:spcPct val="50000"/>
              </a:spcBef>
            </a:pPr>
            <a:r>
              <a:rPr kumimoji="1" lang="en-US" altLang="zh-CN" sz="1200" b="1">
                <a:solidFill>
                  <a:schemeClr val="tx1"/>
                </a:solidFill>
                <a:latin typeface="Tahoma" panose="020B0804030504040204" pitchFamily="34" charset="0"/>
              </a:rPr>
              <a:t>[5]</a:t>
            </a:r>
            <a:endParaRPr kumimoji="1" lang="en-US" altLang="zh-CN" sz="1200" b="1">
              <a:solidFill>
                <a:schemeClr val="tx1"/>
              </a:solidFill>
              <a:latin typeface="Tahoma" panose="020B0804030504040204" pitchFamily="34" charset="0"/>
            </a:endParaRPr>
          </a:p>
        </p:txBody>
      </p:sp>
      <p:sp>
        <p:nvSpPr>
          <p:cNvPr id="973846" name="Line 22"/>
          <p:cNvSpPr>
            <a:spLocks noChangeShapeType="1"/>
          </p:cNvSpPr>
          <p:nvPr/>
        </p:nvSpPr>
        <p:spPr bwMode="auto">
          <a:xfrm>
            <a:off x="4641850" y="477838"/>
            <a:ext cx="36036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47" name="Line 23"/>
          <p:cNvSpPr>
            <a:spLocks noChangeShapeType="1"/>
          </p:cNvSpPr>
          <p:nvPr/>
        </p:nvSpPr>
        <p:spPr bwMode="auto">
          <a:xfrm>
            <a:off x="4641850" y="1341438"/>
            <a:ext cx="36036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48" name="Line 24"/>
          <p:cNvSpPr>
            <a:spLocks noChangeShapeType="1"/>
          </p:cNvSpPr>
          <p:nvPr/>
        </p:nvSpPr>
        <p:spPr bwMode="auto">
          <a:xfrm>
            <a:off x="4641850" y="1917700"/>
            <a:ext cx="360363"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49" name="Line 25"/>
          <p:cNvSpPr>
            <a:spLocks noChangeShapeType="1"/>
          </p:cNvSpPr>
          <p:nvPr/>
        </p:nvSpPr>
        <p:spPr bwMode="auto">
          <a:xfrm>
            <a:off x="5434013" y="477838"/>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0" name="Line 26"/>
          <p:cNvSpPr>
            <a:spLocks noChangeShapeType="1"/>
          </p:cNvSpPr>
          <p:nvPr/>
        </p:nvSpPr>
        <p:spPr bwMode="auto">
          <a:xfrm>
            <a:off x="6154738" y="477838"/>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1" name="Line 27"/>
          <p:cNvSpPr>
            <a:spLocks noChangeShapeType="1"/>
          </p:cNvSpPr>
          <p:nvPr/>
        </p:nvSpPr>
        <p:spPr bwMode="auto">
          <a:xfrm>
            <a:off x="6875463" y="477838"/>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2" name="Rectangle 28"/>
          <p:cNvSpPr>
            <a:spLocks noChangeArrowheads="1"/>
          </p:cNvSpPr>
          <p:nvPr/>
        </p:nvSpPr>
        <p:spPr bwMode="auto">
          <a:xfrm>
            <a:off x="5003800" y="1198563"/>
            <a:ext cx="360363"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53" name="Rectangle 29"/>
          <p:cNvSpPr>
            <a:spLocks noChangeArrowheads="1"/>
          </p:cNvSpPr>
          <p:nvPr/>
        </p:nvSpPr>
        <p:spPr bwMode="auto">
          <a:xfrm>
            <a:off x="5364163" y="1198563"/>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54" name="Rectangle 30"/>
          <p:cNvSpPr>
            <a:spLocks noChangeArrowheads="1"/>
          </p:cNvSpPr>
          <p:nvPr/>
        </p:nvSpPr>
        <p:spPr bwMode="auto">
          <a:xfrm>
            <a:off x="5722938" y="1198563"/>
            <a:ext cx="360362"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55" name="Rectangle 31"/>
          <p:cNvSpPr>
            <a:spLocks noChangeArrowheads="1"/>
          </p:cNvSpPr>
          <p:nvPr/>
        </p:nvSpPr>
        <p:spPr bwMode="auto">
          <a:xfrm>
            <a:off x="6083300" y="1198563"/>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56" name="Line 32"/>
          <p:cNvSpPr>
            <a:spLocks noChangeShapeType="1"/>
          </p:cNvSpPr>
          <p:nvPr/>
        </p:nvSpPr>
        <p:spPr bwMode="auto">
          <a:xfrm>
            <a:off x="5434013" y="1343025"/>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57" name="Rectangle 33"/>
          <p:cNvSpPr>
            <a:spLocks noChangeArrowheads="1"/>
          </p:cNvSpPr>
          <p:nvPr/>
        </p:nvSpPr>
        <p:spPr bwMode="auto">
          <a:xfrm>
            <a:off x="5003800" y="1773238"/>
            <a:ext cx="360363"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58" name="Rectangle 34"/>
          <p:cNvSpPr>
            <a:spLocks noChangeArrowheads="1"/>
          </p:cNvSpPr>
          <p:nvPr/>
        </p:nvSpPr>
        <p:spPr bwMode="auto">
          <a:xfrm>
            <a:off x="5364163" y="1773238"/>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59" name="Rectangle 35"/>
          <p:cNvSpPr>
            <a:spLocks noChangeArrowheads="1"/>
          </p:cNvSpPr>
          <p:nvPr/>
        </p:nvSpPr>
        <p:spPr bwMode="auto">
          <a:xfrm>
            <a:off x="5722938" y="1773238"/>
            <a:ext cx="360362"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60" name="Rectangle 36"/>
          <p:cNvSpPr>
            <a:spLocks noChangeArrowheads="1"/>
          </p:cNvSpPr>
          <p:nvPr/>
        </p:nvSpPr>
        <p:spPr bwMode="auto">
          <a:xfrm>
            <a:off x="6083300" y="1773238"/>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61" name="Rectangle 37"/>
          <p:cNvSpPr>
            <a:spLocks noChangeArrowheads="1"/>
          </p:cNvSpPr>
          <p:nvPr/>
        </p:nvSpPr>
        <p:spPr bwMode="auto">
          <a:xfrm>
            <a:off x="6443663" y="1773238"/>
            <a:ext cx="360362" cy="288925"/>
          </a:xfrm>
          <a:prstGeom prst="rect">
            <a:avLst/>
          </a:prstGeom>
          <a:solidFill>
            <a:schemeClr val="accent1"/>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62" name="Rectangle 38"/>
          <p:cNvSpPr>
            <a:spLocks noChangeArrowheads="1"/>
          </p:cNvSpPr>
          <p:nvPr/>
        </p:nvSpPr>
        <p:spPr bwMode="auto">
          <a:xfrm>
            <a:off x="6804025" y="1773238"/>
            <a:ext cx="215900" cy="288925"/>
          </a:xfrm>
          <a:prstGeom prst="rect">
            <a:avLst/>
          </a:prstGeom>
          <a:solidFill>
            <a:schemeClr val="accent2"/>
          </a:solidFill>
          <a:ln w="19050">
            <a:solidFill>
              <a:schemeClr val="tx1"/>
            </a:solidFill>
            <a:miter lim="800000"/>
          </a:ln>
        </p:spPr>
        <p:txBody>
          <a:bodyPr wrap="none" anchor="ctr"/>
          <a:lstStyle/>
          <a:p>
            <a:pPr algn="ctr"/>
            <a:endParaRPr kumimoji="1" lang="en-US" altLang="zh-CN" sz="1800" b="1">
              <a:solidFill>
                <a:schemeClr val="tx1"/>
              </a:solidFill>
              <a:latin typeface="Tahoma" panose="020B0804030504040204" pitchFamily="34" charset="0"/>
            </a:endParaRPr>
          </a:p>
        </p:txBody>
      </p:sp>
      <p:sp>
        <p:nvSpPr>
          <p:cNvPr id="973863" name="Line 39"/>
          <p:cNvSpPr>
            <a:spLocks noChangeShapeType="1"/>
          </p:cNvSpPr>
          <p:nvPr/>
        </p:nvSpPr>
        <p:spPr bwMode="auto">
          <a:xfrm>
            <a:off x="5434013" y="1917700"/>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64" name="Line 40"/>
          <p:cNvSpPr>
            <a:spLocks noChangeShapeType="1"/>
          </p:cNvSpPr>
          <p:nvPr/>
        </p:nvSpPr>
        <p:spPr bwMode="auto">
          <a:xfrm>
            <a:off x="6154738" y="1917700"/>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65" name="Text Box 41"/>
          <p:cNvSpPr txBox="1">
            <a:spLocks noChangeArrowheads="1"/>
          </p:cNvSpPr>
          <p:nvPr/>
        </p:nvSpPr>
        <p:spPr bwMode="auto">
          <a:xfrm>
            <a:off x="4425950" y="1989138"/>
            <a:ext cx="50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en-US" altLang="zh-CN" sz="1800" b="1">
                <a:solidFill>
                  <a:schemeClr val="tx1"/>
                </a:solidFill>
                <a:latin typeface="Tahoma" panose="020B0804030504040204" pitchFamily="34" charset="0"/>
              </a:rPr>
              <a:t>ht</a:t>
            </a:r>
            <a:endParaRPr kumimoji="1" lang="en-US" altLang="zh-CN" sz="1800" b="1">
              <a:solidFill>
                <a:schemeClr val="tx1"/>
              </a:solidFill>
              <a:latin typeface="Tahoma" panose="020B0804030504040204" pitchFamily="34" charset="0"/>
            </a:endParaRPr>
          </a:p>
        </p:txBody>
      </p:sp>
      <p:sp>
        <p:nvSpPr>
          <p:cNvPr id="973866" name="Rectangle 42"/>
          <p:cNvSpPr>
            <a:spLocks noChangeArrowheads="1"/>
          </p:cNvSpPr>
          <p:nvPr/>
        </p:nvSpPr>
        <p:spPr bwMode="auto">
          <a:xfrm>
            <a:off x="7883525" y="333375"/>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a:t>
            </a:r>
            <a:endParaRPr kumimoji="1" lang="en-US" altLang="zh-CN" sz="2000" b="1">
              <a:solidFill>
                <a:schemeClr val="tx1"/>
              </a:solidFill>
              <a:latin typeface="Tahoma" panose="020B0804030504040204" pitchFamily="34" charset="0"/>
            </a:endParaRPr>
          </a:p>
        </p:txBody>
      </p:sp>
      <p:sp>
        <p:nvSpPr>
          <p:cNvPr id="973867" name="Rectangle 43"/>
          <p:cNvSpPr>
            <a:spLocks noChangeArrowheads="1"/>
          </p:cNvSpPr>
          <p:nvPr/>
        </p:nvSpPr>
        <p:spPr bwMode="auto">
          <a:xfrm>
            <a:off x="8243888" y="333375"/>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973868" name="Line 44"/>
          <p:cNvSpPr>
            <a:spLocks noChangeShapeType="1"/>
          </p:cNvSpPr>
          <p:nvPr/>
        </p:nvSpPr>
        <p:spPr bwMode="auto">
          <a:xfrm>
            <a:off x="7594600" y="477838"/>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69" name="Rectangle 45"/>
          <p:cNvSpPr>
            <a:spLocks noChangeArrowheads="1"/>
          </p:cNvSpPr>
          <p:nvPr/>
        </p:nvSpPr>
        <p:spPr bwMode="auto">
          <a:xfrm>
            <a:off x="6443663" y="1198563"/>
            <a:ext cx="360362" cy="28892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a:t>
            </a:r>
            <a:endParaRPr kumimoji="1" lang="en-US" altLang="zh-CN" sz="2000" b="1">
              <a:solidFill>
                <a:schemeClr val="tx1"/>
              </a:solidFill>
              <a:latin typeface="Tahoma" panose="020B0804030504040204" pitchFamily="34" charset="0"/>
            </a:endParaRPr>
          </a:p>
        </p:txBody>
      </p:sp>
      <p:sp>
        <p:nvSpPr>
          <p:cNvPr id="973870" name="Rectangle 46"/>
          <p:cNvSpPr>
            <a:spLocks noChangeArrowheads="1"/>
          </p:cNvSpPr>
          <p:nvPr/>
        </p:nvSpPr>
        <p:spPr bwMode="auto">
          <a:xfrm>
            <a:off x="6804025" y="1198563"/>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973871" name="Line 47"/>
          <p:cNvSpPr>
            <a:spLocks noChangeShapeType="1"/>
          </p:cNvSpPr>
          <p:nvPr/>
        </p:nvSpPr>
        <p:spPr bwMode="auto">
          <a:xfrm>
            <a:off x="6154738" y="1343025"/>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2" name="Rectangle 48"/>
          <p:cNvSpPr>
            <a:spLocks noChangeArrowheads="1"/>
          </p:cNvSpPr>
          <p:nvPr/>
        </p:nvSpPr>
        <p:spPr bwMode="auto">
          <a:xfrm>
            <a:off x="7162800" y="1773238"/>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a:t>
            </a:r>
            <a:endParaRPr kumimoji="1" lang="en-US" altLang="zh-CN" sz="2000" b="1">
              <a:solidFill>
                <a:schemeClr val="tx1"/>
              </a:solidFill>
              <a:latin typeface="Tahoma" panose="020B0804030504040204" pitchFamily="34" charset="0"/>
            </a:endParaRPr>
          </a:p>
        </p:txBody>
      </p:sp>
      <p:sp>
        <p:nvSpPr>
          <p:cNvPr id="973873" name="Rectangle 49"/>
          <p:cNvSpPr>
            <a:spLocks noChangeArrowheads="1"/>
          </p:cNvSpPr>
          <p:nvPr/>
        </p:nvSpPr>
        <p:spPr bwMode="auto">
          <a:xfrm>
            <a:off x="7523163" y="1773238"/>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973874" name="Line 50"/>
          <p:cNvSpPr>
            <a:spLocks noChangeShapeType="1"/>
          </p:cNvSpPr>
          <p:nvPr/>
        </p:nvSpPr>
        <p:spPr bwMode="auto">
          <a:xfrm>
            <a:off x="6873875" y="1917700"/>
            <a:ext cx="288925"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5" name="Line 51"/>
          <p:cNvSpPr>
            <a:spLocks noChangeShapeType="1"/>
          </p:cNvSpPr>
          <p:nvPr/>
        </p:nvSpPr>
        <p:spPr bwMode="auto">
          <a:xfrm>
            <a:off x="4643438" y="765175"/>
            <a:ext cx="360362"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6" name="Line 52"/>
          <p:cNvSpPr>
            <a:spLocks noChangeShapeType="1"/>
          </p:cNvSpPr>
          <p:nvPr/>
        </p:nvSpPr>
        <p:spPr bwMode="auto">
          <a:xfrm>
            <a:off x="4643438" y="1054100"/>
            <a:ext cx="360362"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7" name="Line 53"/>
          <p:cNvSpPr>
            <a:spLocks noChangeShapeType="1"/>
          </p:cNvSpPr>
          <p:nvPr/>
        </p:nvSpPr>
        <p:spPr bwMode="auto">
          <a:xfrm>
            <a:off x="4643438" y="1630363"/>
            <a:ext cx="360362" cy="0"/>
          </a:xfrm>
          <a:prstGeom prst="line">
            <a:avLst/>
          </a:prstGeom>
          <a:noFill/>
          <a:ln w="2857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73878" name="Rectangle 54"/>
          <p:cNvSpPr>
            <a:spLocks noChangeArrowheads="1"/>
          </p:cNvSpPr>
          <p:nvPr/>
        </p:nvSpPr>
        <p:spPr bwMode="auto">
          <a:xfrm>
            <a:off x="5003800" y="1485900"/>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a:t>
            </a:r>
            <a:endParaRPr kumimoji="1" lang="en-US" altLang="zh-CN" sz="2000" b="1">
              <a:solidFill>
                <a:schemeClr val="tx1"/>
              </a:solidFill>
              <a:latin typeface="Tahoma" panose="020B0804030504040204" pitchFamily="34" charset="0"/>
            </a:endParaRPr>
          </a:p>
        </p:txBody>
      </p:sp>
      <p:sp>
        <p:nvSpPr>
          <p:cNvPr id="973879" name="Rectangle 55"/>
          <p:cNvSpPr>
            <a:spLocks noChangeArrowheads="1"/>
          </p:cNvSpPr>
          <p:nvPr/>
        </p:nvSpPr>
        <p:spPr bwMode="auto">
          <a:xfrm>
            <a:off x="5364163" y="1485900"/>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973880" name="Rectangle 56"/>
          <p:cNvSpPr>
            <a:spLocks noChangeArrowheads="1"/>
          </p:cNvSpPr>
          <p:nvPr/>
        </p:nvSpPr>
        <p:spPr bwMode="auto">
          <a:xfrm>
            <a:off x="5003800" y="909638"/>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a:t>
            </a:r>
            <a:endParaRPr kumimoji="1" lang="en-US" altLang="zh-CN" sz="2000" b="1">
              <a:solidFill>
                <a:schemeClr val="tx1"/>
              </a:solidFill>
              <a:latin typeface="Tahoma" panose="020B0804030504040204" pitchFamily="34" charset="0"/>
            </a:endParaRPr>
          </a:p>
        </p:txBody>
      </p:sp>
      <p:sp>
        <p:nvSpPr>
          <p:cNvPr id="973881" name="Rectangle 57"/>
          <p:cNvSpPr>
            <a:spLocks noChangeArrowheads="1"/>
          </p:cNvSpPr>
          <p:nvPr/>
        </p:nvSpPr>
        <p:spPr bwMode="auto">
          <a:xfrm>
            <a:off x="5364163" y="909638"/>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
        <p:nvSpPr>
          <p:cNvPr id="973882" name="Rectangle 58"/>
          <p:cNvSpPr>
            <a:spLocks noChangeArrowheads="1"/>
          </p:cNvSpPr>
          <p:nvPr/>
        </p:nvSpPr>
        <p:spPr bwMode="auto">
          <a:xfrm>
            <a:off x="5003800" y="622300"/>
            <a:ext cx="360363" cy="288925"/>
          </a:xfrm>
          <a:prstGeom prst="rect">
            <a:avLst/>
          </a:prstGeom>
          <a:solidFill>
            <a:schemeClr val="accent1"/>
          </a:solidFill>
          <a:ln w="19050">
            <a:solidFill>
              <a:schemeClr val="tx1"/>
            </a:solidFill>
            <a:miter lim="800000"/>
          </a:ln>
        </p:spPr>
        <p:txBody>
          <a:bodyPr wrap="none" anchor="ctr"/>
          <a:lstStyle/>
          <a:p>
            <a:pPr algn="ctr"/>
            <a:r>
              <a:rPr kumimoji="1" lang="en-US" altLang="zh-CN" sz="2000" b="1">
                <a:solidFill>
                  <a:schemeClr val="tx1"/>
                </a:solidFill>
                <a:latin typeface="Tahoma" panose="020B0804030504040204" pitchFamily="34" charset="0"/>
              </a:rPr>
              <a:t>∞</a:t>
            </a:r>
            <a:endParaRPr kumimoji="1" lang="en-US" altLang="zh-CN" sz="2000" b="1">
              <a:solidFill>
                <a:schemeClr val="tx1"/>
              </a:solidFill>
              <a:latin typeface="Tahoma" panose="020B0804030504040204" pitchFamily="34" charset="0"/>
            </a:endParaRPr>
          </a:p>
        </p:txBody>
      </p:sp>
      <p:sp>
        <p:nvSpPr>
          <p:cNvPr id="973883" name="Rectangle 59"/>
          <p:cNvSpPr>
            <a:spLocks noChangeArrowheads="1"/>
          </p:cNvSpPr>
          <p:nvPr/>
        </p:nvSpPr>
        <p:spPr bwMode="auto">
          <a:xfrm>
            <a:off x="5364163" y="622300"/>
            <a:ext cx="215900" cy="288925"/>
          </a:xfrm>
          <a:prstGeom prst="rect">
            <a:avLst/>
          </a:prstGeom>
          <a:solidFill>
            <a:schemeClr val="accent2"/>
          </a:solidFill>
          <a:ln w="19050">
            <a:solidFill>
              <a:schemeClr val="tx1"/>
            </a:solidFill>
            <a:miter lim="800000"/>
          </a:ln>
        </p:spPr>
        <p:txBody>
          <a:bodyPr wrap="none" anchor="ctr"/>
          <a:lstStyle/>
          <a:p>
            <a:pPr algn="ctr"/>
            <a:r>
              <a:rPr kumimoji="1" lang="en-US" altLang="zh-CN" sz="1800" b="1">
                <a:solidFill>
                  <a:schemeClr val="tx1"/>
                </a:solidFill>
                <a:latin typeface="Tahoma" panose="020B0804030504040204" pitchFamily="34" charset="0"/>
              </a:rPr>
              <a:t>0</a:t>
            </a:r>
            <a:endParaRPr kumimoji="1" lang="en-US" altLang="zh-CN" sz="1800" b="1">
              <a:solidFill>
                <a:schemeClr val="tx1"/>
              </a:solidFill>
              <a:latin typeface="Tahoma" panose="020B08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3829"/>
                                        </p:tgtEl>
                                        <p:attrNameLst>
                                          <p:attrName>style.visibility</p:attrName>
                                        </p:attrNameLst>
                                      </p:cBhvr>
                                      <p:to>
                                        <p:strVal val="visible"/>
                                      </p:to>
                                    </p:set>
                                    <p:animEffect transition="in" filter="slide(fromBottom)">
                                      <p:cBhvr>
                                        <p:cTn id="7" dur="500"/>
                                        <p:tgtEl>
                                          <p:spTgt spid="97382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73830"/>
                                        </p:tgtEl>
                                        <p:attrNameLst>
                                          <p:attrName>style.visibility</p:attrName>
                                        </p:attrNameLst>
                                      </p:cBhvr>
                                      <p:to>
                                        <p:strVal val="visible"/>
                                      </p:to>
                                    </p:set>
                                    <p:animEffect transition="in" filter="slide(fromBottom)">
                                      <p:cBhvr>
                                        <p:cTn id="10" dur="500"/>
                                        <p:tgtEl>
                                          <p:spTgt spid="973830"/>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973831"/>
                                        </p:tgtEl>
                                        <p:attrNameLst>
                                          <p:attrName>style.visibility</p:attrName>
                                        </p:attrNameLst>
                                      </p:cBhvr>
                                      <p:to>
                                        <p:strVal val="visible"/>
                                      </p:to>
                                    </p:set>
                                    <p:animEffect transition="in" filter="slide(fromBottom)">
                                      <p:cBhvr>
                                        <p:cTn id="13" dur="500"/>
                                        <p:tgtEl>
                                          <p:spTgt spid="973831"/>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73832"/>
                                        </p:tgtEl>
                                        <p:attrNameLst>
                                          <p:attrName>style.visibility</p:attrName>
                                        </p:attrNameLst>
                                      </p:cBhvr>
                                      <p:to>
                                        <p:strVal val="visible"/>
                                      </p:to>
                                    </p:set>
                                    <p:animEffect transition="in" filter="slide(fromBottom)">
                                      <p:cBhvr>
                                        <p:cTn id="16" dur="500"/>
                                        <p:tgtEl>
                                          <p:spTgt spid="973832"/>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973833"/>
                                        </p:tgtEl>
                                        <p:attrNameLst>
                                          <p:attrName>style.visibility</p:attrName>
                                        </p:attrNameLst>
                                      </p:cBhvr>
                                      <p:to>
                                        <p:strVal val="visible"/>
                                      </p:to>
                                    </p:set>
                                    <p:animEffect transition="in" filter="slide(fromBottom)">
                                      <p:cBhvr>
                                        <p:cTn id="19" dur="500"/>
                                        <p:tgtEl>
                                          <p:spTgt spid="97383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973834"/>
                                        </p:tgtEl>
                                        <p:attrNameLst>
                                          <p:attrName>style.visibility</p:attrName>
                                        </p:attrNameLst>
                                      </p:cBhvr>
                                      <p:to>
                                        <p:strVal val="visible"/>
                                      </p:to>
                                    </p:set>
                                    <p:animEffect transition="in" filter="slide(fromBottom)">
                                      <p:cBhvr>
                                        <p:cTn id="22" dur="500"/>
                                        <p:tgtEl>
                                          <p:spTgt spid="97383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973835"/>
                                        </p:tgtEl>
                                        <p:attrNameLst>
                                          <p:attrName>style.visibility</p:attrName>
                                        </p:attrNameLst>
                                      </p:cBhvr>
                                      <p:to>
                                        <p:strVal val="visible"/>
                                      </p:to>
                                    </p:set>
                                    <p:animEffect transition="in" filter="slide(fromBottom)">
                                      <p:cBhvr>
                                        <p:cTn id="25" dur="500"/>
                                        <p:tgtEl>
                                          <p:spTgt spid="97383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73836"/>
                                        </p:tgtEl>
                                        <p:attrNameLst>
                                          <p:attrName>style.visibility</p:attrName>
                                        </p:attrNameLst>
                                      </p:cBhvr>
                                      <p:to>
                                        <p:strVal val="visible"/>
                                      </p:to>
                                    </p:set>
                                    <p:animEffect transition="in" filter="slide(fromBottom)">
                                      <p:cBhvr>
                                        <p:cTn id="28" dur="500"/>
                                        <p:tgtEl>
                                          <p:spTgt spid="973836"/>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973837"/>
                                        </p:tgtEl>
                                        <p:attrNameLst>
                                          <p:attrName>style.visibility</p:attrName>
                                        </p:attrNameLst>
                                      </p:cBhvr>
                                      <p:to>
                                        <p:strVal val="visible"/>
                                      </p:to>
                                    </p:set>
                                    <p:animEffect transition="in" filter="slide(fromBottom)">
                                      <p:cBhvr>
                                        <p:cTn id="31" dur="500"/>
                                        <p:tgtEl>
                                          <p:spTgt spid="973837"/>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973838"/>
                                        </p:tgtEl>
                                        <p:attrNameLst>
                                          <p:attrName>style.visibility</p:attrName>
                                        </p:attrNameLst>
                                      </p:cBhvr>
                                      <p:to>
                                        <p:strVal val="visible"/>
                                      </p:to>
                                    </p:set>
                                    <p:animEffect transition="in" filter="slide(fromBottom)">
                                      <p:cBhvr>
                                        <p:cTn id="34" dur="500"/>
                                        <p:tgtEl>
                                          <p:spTgt spid="973838"/>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973839"/>
                                        </p:tgtEl>
                                        <p:attrNameLst>
                                          <p:attrName>style.visibility</p:attrName>
                                        </p:attrNameLst>
                                      </p:cBhvr>
                                      <p:to>
                                        <p:strVal val="visible"/>
                                      </p:to>
                                    </p:set>
                                    <p:animEffect transition="in" filter="slide(fromBottom)">
                                      <p:cBhvr>
                                        <p:cTn id="37" dur="500"/>
                                        <p:tgtEl>
                                          <p:spTgt spid="973839"/>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973840"/>
                                        </p:tgtEl>
                                        <p:attrNameLst>
                                          <p:attrName>style.visibility</p:attrName>
                                        </p:attrNameLst>
                                      </p:cBhvr>
                                      <p:to>
                                        <p:strVal val="visible"/>
                                      </p:to>
                                    </p:set>
                                    <p:animEffect transition="in" filter="slide(fromBottom)">
                                      <p:cBhvr>
                                        <p:cTn id="40" dur="500"/>
                                        <p:tgtEl>
                                          <p:spTgt spid="973840"/>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973841"/>
                                        </p:tgtEl>
                                        <p:attrNameLst>
                                          <p:attrName>style.visibility</p:attrName>
                                        </p:attrNameLst>
                                      </p:cBhvr>
                                      <p:to>
                                        <p:strVal val="visible"/>
                                      </p:to>
                                    </p:set>
                                    <p:animEffect transition="in" filter="slide(fromBottom)">
                                      <p:cBhvr>
                                        <p:cTn id="43" dur="500"/>
                                        <p:tgtEl>
                                          <p:spTgt spid="973841"/>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973842"/>
                                        </p:tgtEl>
                                        <p:attrNameLst>
                                          <p:attrName>style.visibility</p:attrName>
                                        </p:attrNameLst>
                                      </p:cBhvr>
                                      <p:to>
                                        <p:strVal val="visible"/>
                                      </p:to>
                                    </p:set>
                                    <p:animEffect transition="in" filter="slide(fromBottom)">
                                      <p:cBhvr>
                                        <p:cTn id="46" dur="500"/>
                                        <p:tgtEl>
                                          <p:spTgt spid="973842"/>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973843"/>
                                        </p:tgtEl>
                                        <p:attrNameLst>
                                          <p:attrName>style.visibility</p:attrName>
                                        </p:attrNameLst>
                                      </p:cBhvr>
                                      <p:to>
                                        <p:strVal val="visible"/>
                                      </p:to>
                                    </p:set>
                                    <p:animEffect transition="in" filter="slide(fromBottom)">
                                      <p:cBhvr>
                                        <p:cTn id="49" dur="500"/>
                                        <p:tgtEl>
                                          <p:spTgt spid="973843"/>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73844"/>
                                        </p:tgtEl>
                                        <p:attrNameLst>
                                          <p:attrName>style.visibility</p:attrName>
                                        </p:attrNameLst>
                                      </p:cBhvr>
                                      <p:to>
                                        <p:strVal val="visible"/>
                                      </p:to>
                                    </p:set>
                                    <p:animEffect transition="in" filter="slide(fromBottom)">
                                      <p:cBhvr>
                                        <p:cTn id="52" dur="500"/>
                                        <p:tgtEl>
                                          <p:spTgt spid="973844"/>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973845"/>
                                        </p:tgtEl>
                                        <p:attrNameLst>
                                          <p:attrName>style.visibility</p:attrName>
                                        </p:attrNameLst>
                                      </p:cBhvr>
                                      <p:to>
                                        <p:strVal val="visible"/>
                                      </p:to>
                                    </p:set>
                                    <p:animEffect transition="in" filter="slide(fromBottom)">
                                      <p:cBhvr>
                                        <p:cTn id="55" dur="500"/>
                                        <p:tgtEl>
                                          <p:spTgt spid="973845"/>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973846"/>
                                        </p:tgtEl>
                                        <p:attrNameLst>
                                          <p:attrName>style.visibility</p:attrName>
                                        </p:attrNameLst>
                                      </p:cBhvr>
                                      <p:to>
                                        <p:strVal val="visible"/>
                                      </p:to>
                                    </p:set>
                                    <p:animEffect transition="in" filter="slide(fromBottom)">
                                      <p:cBhvr>
                                        <p:cTn id="58" dur="500"/>
                                        <p:tgtEl>
                                          <p:spTgt spid="973846"/>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973847"/>
                                        </p:tgtEl>
                                        <p:attrNameLst>
                                          <p:attrName>style.visibility</p:attrName>
                                        </p:attrNameLst>
                                      </p:cBhvr>
                                      <p:to>
                                        <p:strVal val="visible"/>
                                      </p:to>
                                    </p:set>
                                    <p:animEffect transition="in" filter="slide(fromBottom)">
                                      <p:cBhvr>
                                        <p:cTn id="61" dur="500"/>
                                        <p:tgtEl>
                                          <p:spTgt spid="973847"/>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973848"/>
                                        </p:tgtEl>
                                        <p:attrNameLst>
                                          <p:attrName>style.visibility</p:attrName>
                                        </p:attrNameLst>
                                      </p:cBhvr>
                                      <p:to>
                                        <p:strVal val="visible"/>
                                      </p:to>
                                    </p:set>
                                    <p:animEffect transition="in" filter="slide(fromBottom)">
                                      <p:cBhvr>
                                        <p:cTn id="64" dur="500"/>
                                        <p:tgtEl>
                                          <p:spTgt spid="97384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973849"/>
                                        </p:tgtEl>
                                        <p:attrNameLst>
                                          <p:attrName>style.visibility</p:attrName>
                                        </p:attrNameLst>
                                      </p:cBhvr>
                                      <p:to>
                                        <p:strVal val="visible"/>
                                      </p:to>
                                    </p:set>
                                    <p:animEffect transition="in" filter="slide(fromBottom)">
                                      <p:cBhvr>
                                        <p:cTn id="67" dur="500"/>
                                        <p:tgtEl>
                                          <p:spTgt spid="973849"/>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973850"/>
                                        </p:tgtEl>
                                        <p:attrNameLst>
                                          <p:attrName>style.visibility</p:attrName>
                                        </p:attrNameLst>
                                      </p:cBhvr>
                                      <p:to>
                                        <p:strVal val="visible"/>
                                      </p:to>
                                    </p:set>
                                    <p:animEffect transition="in" filter="slide(fromBottom)">
                                      <p:cBhvr>
                                        <p:cTn id="70" dur="500"/>
                                        <p:tgtEl>
                                          <p:spTgt spid="973850"/>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973851"/>
                                        </p:tgtEl>
                                        <p:attrNameLst>
                                          <p:attrName>style.visibility</p:attrName>
                                        </p:attrNameLst>
                                      </p:cBhvr>
                                      <p:to>
                                        <p:strVal val="visible"/>
                                      </p:to>
                                    </p:set>
                                    <p:animEffect transition="in" filter="slide(fromBottom)">
                                      <p:cBhvr>
                                        <p:cTn id="73" dur="500"/>
                                        <p:tgtEl>
                                          <p:spTgt spid="973851"/>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973852"/>
                                        </p:tgtEl>
                                        <p:attrNameLst>
                                          <p:attrName>style.visibility</p:attrName>
                                        </p:attrNameLst>
                                      </p:cBhvr>
                                      <p:to>
                                        <p:strVal val="visible"/>
                                      </p:to>
                                    </p:set>
                                    <p:animEffect transition="in" filter="slide(fromBottom)">
                                      <p:cBhvr>
                                        <p:cTn id="76" dur="500"/>
                                        <p:tgtEl>
                                          <p:spTgt spid="973852"/>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973853"/>
                                        </p:tgtEl>
                                        <p:attrNameLst>
                                          <p:attrName>style.visibility</p:attrName>
                                        </p:attrNameLst>
                                      </p:cBhvr>
                                      <p:to>
                                        <p:strVal val="visible"/>
                                      </p:to>
                                    </p:set>
                                    <p:animEffect transition="in" filter="slide(fromBottom)">
                                      <p:cBhvr>
                                        <p:cTn id="79" dur="500"/>
                                        <p:tgtEl>
                                          <p:spTgt spid="973853"/>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973854"/>
                                        </p:tgtEl>
                                        <p:attrNameLst>
                                          <p:attrName>style.visibility</p:attrName>
                                        </p:attrNameLst>
                                      </p:cBhvr>
                                      <p:to>
                                        <p:strVal val="visible"/>
                                      </p:to>
                                    </p:set>
                                    <p:animEffect transition="in" filter="slide(fromBottom)">
                                      <p:cBhvr>
                                        <p:cTn id="82" dur="500"/>
                                        <p:tgtEl>
                                          <p:spTgt spid="973854"/>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973855"/>
                                        </p:tgtEl>
                                        <p:attrNameLst>
                                          <p:attrName>style.visibility</p:attrName>
                                        </p:attrNameLst>
                                      </p:cBhvr>
                                      <p:to>
                                        <p:strVal val="visible"/>
                                      </p:to>
                                    </p:set>
                                    <p:animEffect transition="in" filter="slide(fromBottom)">
                                      <p:cBhvr>
                                        <p:cTn id="85" dur="500"/>
                                        <p:tgtEl>
                                          <p:spTgt spid="973855"/>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973856"/>
                                        </p:tgtEl>
                                        <p:attrNameLst>
                                          <p:attrName>style.visibility</p:attrName>
                                        </p:attrNameLst>
                                      </p:cBhvr>
                                      <p:to>
                                        <p:strVal val="visible"/>
                                      </p:to>
                                    </p:set>
                                    <p:animEffect transition="in" filter="slide(fromBottom)">
                                      <p:cBhvr>
                                        <p:cTn id="88" dur="500"/>
                                        <p:tgtEl>
                                          <p:spTgt spid="973856"/>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973857"/>
                                        </p:tgtEl>
                                        <p:attrNameLst>
                                          <p:attrName>style.visibility</p:attrName>
                                        </p:attrNameLst>
                                      </p:cBhvr>
                                      <p:to>
                                        <p:strVal val="visible"/>
                                      </p:to>
                                    </p:set>
                                    <p:animEffect transition="in" filter="slide(fromBottom)">
                                      <p:cBhvr>
                                        <p:cTn id="91" dur="500"/>
                                        <p:tgtEl>
                                          <p:spTgt spid="973857"/>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973858"/>
                                        </p:tgtEl>
                                        <p:attrNameLst>
                                          <p:attrName>style.visibility</p:attrName>
                                        </p:attrNameLst>
                                      </p:cBhvr>
                                      <p:to>
                                        <p:strVal val="visible"/>
                                      </p:to>
                                    </p:set>
                                    <p:animEffect transition="in" filter="slide(fromBottom)">
                                      <p:cBhvr>
                                        <p:cTn id="94" dur="500"/>
                                        <p:tgtEl>
                                          <p:spTgt spid="973858"/>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973859"/>
                                        </p:tgtEl>
                                        <p:attrNameLst>
                                          <p:attrName>style.visibility</p:attrName>
                                        </p:attrNameLst>
                                      </p:cBhvr>
                                      <p:to>
                                        <p:strVal val="visible"/>
                                      </p:to>
                                    </p:set>
                                    <p:animEffect transition="in" filter="slide(fromBottom)">
                                      <p:cBhvr>
                                        <p:cTn id="97" dur="500"/>
                                        <p:tgtEl>
                                          <p:spTgt spid="973859"/>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973860"/>
                                        </p:tgtEl>
                                        <p:attrNameLst>
                                          <p:attrName>style.visibility</p:attrName>
                                        </p:attrNameLst>
                                      </p:cBhvr>
                                      <p:to>
                                        <p:strVal val="visible"/>
                                      </p:to>
                                    </p:set>
                                    <p:animEffect transition="in" filter="slide(fromBottom)">
                                      <p:cBhvr>
                                        <p:cTn id="100" dur="500"/>
                                        <p:tgtEl>
                                          <p:spTgt spid="973860"/>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973861"/>
                                        </p:tgtEl>
                                        <p:attrNameLst>
                                          <p:attrName>style.visibility</p:attrName>
                                        </p:attrNameLst>
                                      </p:cBhvr>
                                      <p:to>
                                        <p:strVal val="visible"/>
                                      </p:to>
                                    </p:set>
                                    <p:animEffect transition="in" filter="slide(fromBottom)">
                                      <p:cBhvr>
                                        <p:cTn id="103" dur="500"/>
                                        <p:tgtEl>
                                          <p:spTgt spid="973861"/>
                                        </p:tgtEl>
                                      </p:cBhvr>
                                    </p:animEffect>
                                  </p:childTnLst>
                                </p:cTn>
                              </p:par>
                              <p:par>
                                <p:cTn id="104" presetID="12" presetClass="entr" presetSubtype="4" fill="hold" grpId="0" nodeType="withEffect">
                                  <p:stCondLst>
                                    <p:cond delay="0"/>
                                  </p:stCondLst>
                                  <p:childTnLst>
                                    <p:set>
                                      <p:cBhvr>
                                        <p:cTn id="105" dur="1" fill="hold">
                                          <p:stCondLst>
                                            <p:cond delay="0"/>
                                          </p:stCondLst>
                                        </p:cTn>
                                        <p:tgtEl>
                                          <p:spTgt spid="973862"/>
                                        </p:tgtEl>
                                        <p:attrNameLst>
                                          <p:attrName>style.visibility</p:attrName>
                                        </p:attrNameLst>
                                      </p:cBhvr>
                                      <p:to>
                                        <p:strVal val="visible"/>
                                      </p:to>
                                    </p:set>
                                    <p:animEffect transition="in" filter="slide(fromBottom)">
                                      <p:cBhvr>
                                        <p:cTn id="106" dur="500"/>
                                        <p:tgtEl>
                                          <p:spTgt spid="973862"/>
                                        </p:tgtEl>
                                      </p:cBhvr>
                                    </p:animEffect>
                                  </p:childTnLst>
                                </p:cTn>
                              </p:par>
                              <p:par>
                                <p:cTn id="107" presetID="12" presetClass="entr" presetSubtype="4" fill="hold" grpId="0" nodeType="withEffect">
                                  <p:stCondLst>
                                    <p:cond delay="0"/>
                                  </p:stCondLst>
                                  <p:childTnLst>
                                    <p:set>
                                      <p:cBhvr>
                                        <p:cTn id="108" dur="1" fill="hold">
                                          <p:stCondLst>
                                            <p:cond delay="0"/>
                                          </p:stCondLst>
                                        </p:cTn>
                                        <p:tgtEl>
                                          <p:spTgt spid="973863"/>
                                        </p:tgtEl>
                                        <p:attrNameLst>
                                          <p:attrName>style.visibility</p:attrName>
                                        </p:attrNameLst>
                                      </p:cBhvr>
                                      <p:to>
                                        <p:strVal val="visible"/>
                                      </p:to>
                                    </p:set>
                                    <p:animEffect transition="in" filter="slide(fromBottom)">
                                      <p:cBhvr>
                                        <p:cTn id="109" dur="500"/>
                                        <p:tgtEl>
                                          <p:spTgt spid="973863"/>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973864"/>
                                        </p:tgtEl>
                                        <p:attrNameLst>
                                          <p:attrName>style.visibility</p:attrName>
                                        </p:attrNameLst>
                                      </p:cBhvr>
                                      <p:to>
                                        <p:strVal val="visible"/>
                                      </p:to>
                                    </p:set>
                                    <p:animEffect transition="in" filter="slide(fromBottom)">
                                      <p:cBhvr>
                                        <p:cTn id="112" dur="500"/>
                                        <p:tgtEl>
                                          <p:spTgt spid="973864"/>
                                        </p:tgtEl>
                                      </p:cBhvr>
                                    </p:animEffect>
                                  </p:childTnLst>
                                </p:cTn>
                              </p:par>
                              <p:par>
                                <p:cTn id="113" presetID="12" presetClass="entr" presetSubtype="4" fill="hold" grpId="0" nodeType="withEffect">
                                  <p:stCondLst>
                                    <p:cond delay="0"/>
                                  </p:stCondLst>
                                  <p:childTnLst>
                                    <p:set>
                                      <p:cBhvr>
                                        <p:cTn id="114" dur="1" fill="hold">
                                          <p:stCondLst>
                                            <p:cond delay="0"/>
                                          </p:stCondLst>
                                        </p:cTn>
                                        <p:tgtEl>
                                          <p:spTgt spid="973865"/>
                                        </p:tgtEl>
                                        <p:attrNameLst>
                                          <p:attrName>style.visibility</p:attrName>
                                        </p:attrNameLst>
                                      </p:cBhvr>
                                      <p:to>
                                        <p:strVal val="visible"/>
                                      </p:to>
                                    </p:set>
                                    <p:animEffect transition="in" filter="slide(fromBottom)">
                                      <p:cBhvr>
                                        <p:cTn id="115" dur="500"/>
                                        <p:tgtEl>
                                          <p:spTgt spid="973865"/>
                                        </p:tgtEl>
                                      </p:cBhvr>
                                    </p:animEffect>
                                  </p:childTnLst>
                                </p:cTn>
                              </p:par>
                              <p:par>
                                <p:cTn id="116" presetID="12" presetClass="entr" presetSubtype="4" fill="hold" grpId="0" nodeType="withEffect">
                                  <p:stCondLst>
                                    <p:cond delay="0"/>
                                  </p:stCondLst>
                                  <p:childTnLst>
                                    <p:set>
                                      <p:cBhvr>
                                        <p:cTn id="117" dur="1" fill="hold">
                                          <p:stCondLst>
                                            <p:cond delay="0"/>
                                          </p:stCondLst>
                                        </p:cTn>
                                        <p:tgtEl>
                                          <p:spTgt spid="973866"/>
                                        </p:tgtEl>
                                        <p:attrNameLst>
                                          <p:attrName>style.visibility</p:attrName>
                                        </p:attrNameLst>
                                      </p:cBhvr>
                                      <p:to>
                                        <p:strVal val="visible"/>
                                      </p:to>
                                    </p:set>
                                    <p:animEffect transition="in" filter="slide(fromBottom)">
                                      <p:cBhvr>
                                        <p:cTn id="118" dur="500"/>
                                        <p:tgtEl>
                                          <p:spTgt spid="973866"/>
                                        </p:tgtEl>
                                      </p:cBhvr>
                                    </p:animEffect>
                                  </p:childTnLst>
                                </p:cTn>
                              </p:par>
                              <p:par>
                                <p:cTn id="119" presetID="12" presetClass="entr" presetSubtype="4" fill="hold" grpId="0" nodeType="withEffect">
                                  <p:stCondLst>
                                    <p:cond delay="0"/>
                                  </p:stCondLst>
                                  <p:childTnLst>
                                    <p:set>
                                      <p:cBhvr>
                                        <p:cTn id="120" dur="1" fill="hold">
                                          <p:stCondLst>
                                            <p:cond delay="0"/>
                                          </p:stCondLst>
                                        </p:cTn>
                                        <p:tgtEl>
                                          <p:spTgt spid="973867"/>
                                        </p:tgtEl>
                                        <p:attrNameLst>
                                          <p:attrName>style.visibility</p:attrName>
                                        </p:attrNameLst>
                                      </p:cBhvr>
                                      <p:to>
                                        <p:strVal val="visible"/>
                                      </p:to>
                                    </p:set>
                                    <p:animEffect transition="in" filter="slide(fromBottom)">
                                      <p:cBhvr>
                                        <p:cTn id="121" dur="500"/>
                                        <p:tgtEl>
                                          <p:spTgt spid="973867"/>
                                        </p:tgtEl>
                                      </p:cBhvr>
                                    </p:animEffect>
                                  </p:childTnLst>
                                </p:cTn>
                              </p:par>
                              <p:par>
                                <p:cTn id="122" presetID="12" presetClass="entr" presetSubtype="4" fill="hold" grpId="0" nodeType="withEffect">
                                  <p:stCondLst>
                                    <p:cond delay="0"/>
                                  </p:stCondLst>
                                  <p:childTnLst>
                                    <p:set>
                                      <p:cBhvr>
                                        <p:cTn id="123" dur="1" fill="hold">
                                          <p:stCondLst>
                                            <p:cond delay="0"/>
                                          </p:stCondLst>
                                        </p:cTn>
                                        <p:tgtEl>
                                          <p:spTgt spid="973868"/>
                                        </p:tgtEl>
                                        <p:attrNameLst>
                                          <p:attrName>style.visibility</p:attrName>
                                        </p:attrNameLst>
                                      </p:cBhvr>
                                      <p:to>
                                        <p:strVal val="visible"/>
                                      </p:to>
                                    </p:set>
                                    <p:animEffect transition="in" filter="slide(fromBottom)">
                                      <p:cBhvr>
                                        <p:cTn id="124" dur="500"/>
                                        <p:tgtEl>
                                          <p:spTgt spid="973868"/>
                                        </p:tgtEl>
                                      </p:cBhvr>
                                    </p:animEffect>
                                  </p:childTnLst>
                                </p:cTn>
                              </p:par>
                              <p:par>
                                <p:cTn id="125" presetID="12" presetClass="entr" presetSubtype="4" fill="hold" grpId="0" nodeType="withEffect">
                                  <p:stCondLst>
                                    <p:cond delay="0"/>
                                  </p:stCondLst>
                                  <p:childTnLst>
                                    <p:set>
                                      <p:cBhvr>
                                        <p:cTn id="126" dur="1" fill="hold">
                                          <p:stCondLst>
                                            <p:cond delay="0"/>
                                          </p:stCondLst>
                                        </p:cTn>
                                        <p:tgtEl>
                                          <p:spTgt spid="973869"/>
                                        </p:tgtEl>
                                        <p:attrNameLst>
                                          <p:attrName>style.visibility</p:attrName>
                                        </p:attrNameLst>
                                      </p:cBhvr>
                                      <p:to>
                                        <p:strVal val="visible"/>
                                      </p:to>
                                    </p:set>
                                    <p:animEffect transition="in" filter="slide(fromBottom)">
                                      <p:cBhvr>
                                        <p:cTn id="127" dur="500"/>
                                        <p:tgtEl>
                                          <p:spTgt spid="973869"/>
                                        </p:tgtEl>
                                      </p:cBhvr>
                                    </p:animEffect>
                                  </p:childTnLst>
                                </p:cTn>
                              </p:par>
                              <p:par>
                                <p:cTn id="128" presetID="12" presetClass="entr" presetSubtype="4" fill="hold" grpId="0" nodeType="withEffect">
                                  <p:stCondLst>
                                    <p:cond delay="0"/>
                                  </p:stCondLst>
                                  <p:childTnLst>
                                    <p:set>
                                      <p:cBhvr>
                                        <p:cTn id="129" dur="1" fill="hold">
                                          <p:stCondLst>
                                            <p:cond delay="0"/>
                                          </p:stCondLst>
                                        </p:cTn>
                                        <p:tgtEl>
                                          <p:spTgt spid="973870"/>
                                        </p:tgtEl>
                                        <p:attrNameLst>
                                          <p:attrName>style.visibility</p:attrName>
                                        </p:attrNameLst>
                                      </p:cBhvr>
                                      <p:to>
                                        <p:strVal val="visible"/>
                                      </p:to>
                                    </p:set>
                                    <p:animEffect transition="in" filter="slide(fromBottom)">
                                      <p:cBhvr>
                                        <p:cTn id="130" dur="500"/>
                                        <p:tgtEl>
                                          <p:spTgt spid="973870"/>
                                        </p:tgtEl>
                                      </p:cBhvr>
                                    </p:animEffect>
                                  </p:childTnLst>
                                </p:cTn>
                              </p:par>
                              <p:par>
                                <p:cTn id="131" presetID="12" presetClass="entr" presetSubtype="4" fill="hold" grpId="0" nodeType="withEffect">
                                  <p:stCondLst>
                                    <p:cond delay="0"/>
                                  </p:stCondLst>
                                  <p:childTnLst>
                                    <p:set>
                                      <p:cBhvr>
                                        <p:cTn id="132" dur="1" fill="hold">
                                          <p:stCondLst>
                                            <p:cond delay="0"/>
                                          </p:stCondLst>
                                        </p:cTn>
                                        <p:tgtEl>
                                          <p:spTgt spid="973871"/>
                                        </p:tgtEl>
                                        <p:attrNameLst>
                                          <p:attrName>style.visibility</p:attrName>
                                        </p:attrNameLst>
                                      </p:cBhvr>
                                      <p:to>
                                        <p:strVal val="visible"/>
                                      </p:to>
                                    </p:set>
                                    <p:animEffect transition="in" filter="slide(fromBottom)">
                                      <p:cBhvr>
                                        <p:cTn id="133" dur="500"/>
                                        <p:tgtEl>
                                          <p:spTgt spid="973871"/>
                                        </p:tgtEl>
                                      </p:cBhvr>
                                    </p:animEffect>
                                  </p:childTnLst>
                                </p:cTn>
                              </p:par>
                              <p:par>
                                <p:cTn id="134" presetID="12" presetClass="entr" presetSubtype="4" fill="hold" grpId="0" nodeType="withEffect">
                                  <p:stCondLst>
                                    <p:cond delay="0"/>
                                  </p:stCondLst>
                                  <p:childTnLst>
                                    <p:set>
                                      <p:cBhvr>
                                        <p:cTn id="135" dur="1" fill="hold">
                                          <p:stCondLst>
                                            <p:cond delay="0"/>
                                          </p:stCondLst>
                                        </p:cTn>
                                        <p:tgtEl>
                                          <p:spTgt spid="973872"/>
                                        </p:tgtEl>
                                        <p:attrNameLst>
                                          <p:attrName>style.visibility</p:attrName>
                                        </p:attrNameLst>
                                      </p:cBhvr>
                                      <p:to>
                                        <p:strVal val="visible"/>
                                      </p:to>
                                    </p:set>
                                    <p:animEffect transition="in" filter="slide(fromBottom)">
                                      <p:cBhvr>
                                        <p:cTn id="136" dur="500"/>
                                        <p:tgtEl>
                                          <p:spTgt spid="973872"/>
                                        </p:tgtEl>
                                      </p:cBhvr>
                                    </p:animEffect>
                                  </p:childTnLst>
                                </p:cTn>
                              </p:par>
                              <p:par>
                                <p:cTn id="137" presetID="12" presetClass="entr" presetSubtype="4" fill="hold" grpId="0" nodeType="withEffect">
                                  <p:stCondLst>
                                    <p:cond delay="0"/>
                                  </p:stCondLst>
                                  <p:childTnLst>
                                    <p:set>
                                      <p:cBhvr>
                                        <p:cTn id="138" dur="1" fill="hold">
                                          <p:stCondLst>
                                            <p:cond delay="0"/>
                                          </p:stCondLst>
                                        </p:cTn>
                                        <p:tgtEl>
                                          <p:spTgt spid="973873"/>
                                        </p:tgtEl>
                                        <p:attrNameLst>
                                          <p:attrName>style.visibility</p:attrName>
                                        </p:attrNameLst>
                                      </p:cBhvr>
                                      <p:to>
                                        <p:strVal val="visible"/>
                                      </p:to>
                                    </p:set>
                                    <p:animEffect transition="in" filter="slide(fromBottom)">
                                      <p:cBhvr>
                                        <p:cTn id="139" dur="500"/>
                                        <p:tgtEl>
                                          <p:spTgt spid="973873"/>
                                        </p:tgtEl>
                                      </p:cBhvr>
                                    </p:animEffect>
                                  </p:childTnLst>
                                </p:cTn>
                              </p:par>
                              <p:par>
                                <p:cTn id="140" presetID="12" presetClass="entr" presetSubtype="4" fill="hold" grpId="0" nodeType="withEffect">
                                  <p:stCondLst>
                                    <p:cond delay="0"/>
                                  </p:stCondLst>
                                  <p:childTnLst>
                                    <p:set>
                                      <p:cBhvr>
                                        <p:cTn id="141" dur="1" fill="hold">
                                          <p:stCondLst>
                                            <p:cond delay="0"/>
                                          </p:stCondLst>
                                        </p:cTn>
                                        <p:tgtEl>
                                          <p:spTgt spid="973874"/>
                                        </p:tgtEl>
                                        <p:attrNameLst>
                                          <p:attrName>style.visibility</p:attrName>
                                        </p:attrNameLst>
                                      </p:cBhvr>
                                      <p:to>
                                        <p:strVal val="visible"/>
                                      </p:to>
                                    </p:set>
                                    <p:animEffect transition="in" filter="slide(fromBottom)">
                                      <p:cBhvr>
                                        <p:cTn id="142" dur="500"/>
                                        <p:tgtEl>
                                          <p:spTgt spid="973874"/>
                                        </p:tgtEl>
                                      </p:cBhvr>
                                    </p:animEffect>
                                  </p:childTnLst>
                                </p:cTn>
                              </p:par>
                              <p:par>
                                <p:cTn id="143" presetID="12" presetClass="entr" presetSubtype="4" fill="hold" grpId="0" nodeType="withEffect">
                                  <p:stCondLst>
                                    <p:cond delay="0"/>
                                  </p:stCondLst>
                                  <p:childTnLst>
                                    <p:set>
                                      <p:cBhvr>
                                        <p:cTn id="144" dur="1" fill="hold">
                                          <p:stCondLst>
                                            <p:cond delay="0"/>
                                          </p:stCondLst>
                                        </p:cTn>
                                        <p:tgtEl>
                                          <p:spTgt spid="973875"/>
                                        </p:tgtEl>
                                        <p:attrNameLst>
                                          <p:attrName>style.visibility</p:attrName>
                                        </p:attrNameLst>
                                      </p:cBhvr>
                                      <p:to>
                                        <p:strVal val="visible"/>
                                      </p:to>
                                    </p:set>
                                    <p:animEffect transition="in" filter="slide(fromBottom)">
                                      <p:cBhvr>
                                        <p:cTn id="145" dur="500"/>
                                        <p:tgtEl>
                                          <p:spTgt spid="973875"/>
                                        </p:tgtEl>
                                      </p:cBhvr>
                                    </p:animEffect>
                                  </p:childTnLst>
                                </p:cTn>
                              </p:par>
                              <p:par>
                                <p:cTn id="146" presetID="12" presetClass="entr" presetSubtype="4" fill="hold" grpId="0" nodeType="withEffect">
                                  <p:stCondLst>
                                    <p:cond delay="0"/>
                                  </p:stCondLst>
                                  <p:childTnLst>
                                    <p:set>
                                      <p:cBhvr>
                                        <p:cTn id="147" dur="1" fill="hold">
                                          <p:stCondLst>
                                            <p:cond delay="0"/>
                                          </p:stCondLst>
                                        </p:cTn>
                                        <p:tgtEl>
                                          <p:spTgt spid="973876"/>
                                        </p:tgtEl>
                                        <p:attrNameLst>
                                          <p:attrName>style.visibility</p:attrName>
                                        </p:attrNameLst>
                                      </p:cBhvr>
                                      <p:to>
                                        <p:strVal val="visible"/>
                                      </p:to>
                                    </p:set>
                                    <p:animEffect transition="in" filter="slide(fromBottom)">
                                      <p:cBhvr>
                                        <p:cTn id="148" dur="500"/>
                                        <p:tgtEl>
                                          <p:spTgt spid="973876"/>
                                        </p:tgtEl>
                                      </p:cBhvr>
                                    </p:animEffect>
                                  </p:childTnLst>
                                </p:cTn>
                              </p:par>
                              <p:par>
                                <p:cTn id="149" presetID="12" presetClass="entr" presetSubtype="4" fill="hold" grpId="0" nodeType="withEffect">
                                  <p:stCondLst>
                                    <p:cond delay="0"/>
                                  </p:stCondLst>
                                  <p:childTnLst>
                                    <p:set>
                                      <p:cBhvr>
                                        <p:cTn id="150" dur="1" fill="hold">
                                          <p:stCondLst>
                                            <p:cond delay="0"/>
                                          </p:stCondLst>
                                        </p:cTn>
                                        <p:tgtEl>
                                          <p:spTgt spid="973877"/>
                                        </p:tgtEl>
                                        <p:attrNameLst>
                                          <p:attrName>style.visibility</p:attrName>
                                        </p:attrNameLst>
                                      </p:cBhvr>
                                      <p:to>
                                        <p:strVal val="visible"/>
                                      </p:to>
                                    </p:set>
                                    <p:animEffect transition="in" filter="slide(fromBottom)">
                                      <p:cBhvr>
                                        <p:cTn id="151" dur="500"/>
                                        <p:tgtEl>
                                          <p:spTgt spid="973877"/>
                                        </p:tgtEl>
                                      </p:cBhvr>
                                    </p:animEffect>
                                  </p:childTnLst>
                                </p:cTn>
                              </p:par>
                              <p:par>
                                <p:cTn id="152" presetID="12" presetClass="entr" presetSubtype="4" fill="hold" grpId="0" nodeType="withEffect">
                                  <p:stCondLst>
                                    <p:cond delay="0"/>
                                  </p:stCondLst>
                                  <p:childTnLst>
                                    <p:set>
                                      <p:cBhvr>
                                        <p:cTn id="153" dur="1" fill="hold">
                                          <p:stCondLst>
                                            <p:cond delay="0"/>
                                          </p:stCondLst>
                                        </p:cTn>
                                        <p:tgtEl>
                                          <p:spTgt spid="973878"/>
                                        </p:tgtEl>
                                        <p:attrNameLst>
                                          <p:attrName>style.visibility</p:attrName>
                                        </p:attrNameLst>
                                      </p:cBhvr>
                                      <p:to>
                                        <p:strVal val="visible"/>
                                      </p:to>
                                    </p:set>
                                    <p:animEffect transition="in" filter="slide(fromBottom)">
                                      <p:cBhvr>
                                        <p:cTn id="154" dur="500"/>
                                        <p:tgtEl>
                                          <p:spTgt spid="973878"/>
                                        </p:tgtEl>
                                      </p:cBhvr>
                                    </p:animEffect>
                                  </p:childTnLst>
                                </p:cTn>
                              </p:par>
                              <p:par>
                                <p:cTn id="155" presetID="12" presetClass="entr" presetSubtype="4" fill="hold" grpId="0" nodeType="withEffect">
                                  <p:stCondLst>
                                    <p:cond delay="0"/>
                                  </p:stCondLst>
                                  <p:childTnLst>
                                    <p:set>
                                      <p:cBhvr>
                                        <p:cTn id="156" dur="1" fill="hold">
                                          <p:stCondLst>
                                            <p:cond delay="0"/>
                                          </p:stCondLst>
                                        </p:cTn>
                                        <p:tgtEl>
                                          <p:spTgt spid="973879"/>
                                        </p:tgtEl>
                                        <p:attrNameLst>
                                          <p:attrName>style.visibility</p:attrName>
                                        </p:attrNameLst>
                                      </p:cBhvr>
                                      <p:to>
                                        <p:strVal val="visible"/>
                                      </p:to>
                                    </p:set>
                                    <p:animEffect transition="in" filter="slide(fromBottom)">
                                      <p:cBhvr>
                                        <p:cTn id="157" dur="500"/>
                                        <p:tgtEl>
                                          <p:spTgt spid="973879"/>
                                        </p:tgtEl>
                                      </p:cBhvr>
                                    </p:animEffect>
                                  </p:childTnLst>
                                </p:cTn>
                              </p:par>
                              <p:par>
                                <p:cTn id="158" presetID="12" presetClass="entr" presetSubtype="4" fill="hold" grpId="0" nodeType="withEffect">
                                  <p:stCondLst>
                                    <p:cond delay="0"/>
                                  </p:stCondLst>
                                  <p:childTnLst>
                                    <p:set>
                                      <p:cBhvr>
                                        <p:cTn id="159" dur="1" fill="hold">
                                          <p:stCondLst>
                                            <p:cond delay="0"/>
                                          </p:stCondLst>
                                        </p:cTn>
                                        <p:tgtEl>
                                          <p:spTgt spid="973880"/>
                                        </p:tgtEl>
                                        <p:attrNameLst>
                                          <p:attrName>style.visibility</p:attrName>
                                        </p:attrNameLst>
                                      </p:cBhvr>
                                      <p:to>
                                        <p:strVal val="visible"/>
                                      </p:to>
                                    </p:set>
                                    <p:animEffect transition="in" filter="slide(fromBottom)">
                                      <p:cBhvr>
                                        <p:cTn id="160" dur="500"/>
                                        <p:tgtEl>
                                          <p:spTgt spid="973880"/>
                                        </p:tgtEl>
                                      </p:cBhvr>
                                    </p:animEffect>
                                  </p:childTnLst>
                                </p:cTn>
                              </p:par>
                              <p:par>
                                <p:cTn id="161" presetID="12" presetClass="entr" presetSubtype="4" fill="hold" grpId="0" nodeType="withEffect">
                                  <p:stCondLst>
                                    <p:cond delay="0"/>
                                  </p:stCondLst>
                                  <p:childTnLst>
                                    <p:set>
                                      <p:cBhvr>
                                        <p:cTn id="162" dur="1" fill="hold">
                                          <p:stCondLst>
                                            <p:cond delay="0"/>
                                          </p:stCondLst>
                                        </p:cTn>
                                        <p:tgtEl>
                                          <p:spTgt spid="973881"/>
                                        </p:tgtEl>
                                        <p:attrNameLst>
                                          <p:attrName>style.visibility</p:attrName>
                                        </p:attrNameLst>
                                      </p:cBhvr>
                                      <p:to>
                                        <p:strVal val="visible"/>
                                      </p:to>
                                    </p:set>
                                    <p:animEffect transition="in" filter="slide(fromBottom)">
                                      <p:cBhvr>
                                        <p:cTn id="163" dur="500"/>
                                        <p:tgtEl>
                                          <p:spTgt spid="973881"/>
                                        </p:tgtEl>
                                      </p:cBhvr>
                                    </p:animEffect>
                                  </p:childTnLst>
                                </p:cTn>
                              </p:par>
                              <p:par>
                                <p:cTn id="164" presetID="12" presetClass="entr" presetSubtype="4" fill="hold" grpId="0" nodeType="withEffect">
                                  <p:stCondLst>
                                    <p:cond delay="0"/>
                                  </p:stCondLst>
                                  <p:childTnLst>
                                    <p:set>
                                      <p:cBhvr>
                                        <p:cTn id="165" dur="1" fill="hold">
                                          <p:stCondLst>
                                            <p:cond delay="0"/>
                                          </p:stCondLst>
                                        </p:cTn>
                                        <p:tgtEl>
                                          <p:spTgt spid="973882"/>
                                        </p:tgtEl>
                                        <p:attrNameLst>
                                          <p:attrName>style.visibility</p:attrName>
                                        </p:attrNameLst>
                                      </p:cBhvr>
                                      <p:to>
                                        <p:strVal val="visible"/>
                                      </p:to>
                                    </p:set>
                                    <p:animEffect transition="in" filter="slide(fromBottom)">
                                      <p:cBhvr>
                                        <p:cTn id="166" dur="500"/>
                                        <p:tgtEl>
                                          <p:spTgt spid="973882"/>
                                        </p:tgtEl>
                                      </p:cBhvr>
                                    </p:animEffect>
                                  </p:childTnLst>
                                </p:cTn>
                              </p:par>
                              <p:par>
                                <p:cTn id="167" presetID="12" presetClass="entr" presetSubtype="4" fill="hold" grpId="0" nodeType="withEffect">
                                  <p:stCondLst>
                                    <p:cond delay="0"/>
                                  </p:stCondLst>
                                  <p:childTnLst>
                                    <p:set>
                                      <p:cBhvr>
                                        <p:cTn id="168" dur="1" fill="hold">
                                          <p:stCondLst>
                                            <p:cond delay="0"/>
                                          </p:stCondLst>
                                        </p:cTn>
                                        <p:tgtEl>
                                          <p:spTgt spid="973883"/>
                                        </p:tgtEl>
                                        <p:attrNameLst>
                                          <p:attrName>style.visibility</p:attrName>
                                        </p:attrNameLst>
                                      </p:cBhvr>
                                      <p:to>
                                        <p:strVal val="visible"/>
                                      </p:to>
                                    </p:set>
                                    <p:animEffect transition="in" filter="slide(fromBottom)">
                                      <p:cBhvr>
                                        <p:cTn id="169" dur="500"/>
                                        <p:tgtEl>
                                          <p:spTgt spid="973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9" grpId="0" animBg="1"/>
      <p:bldP spid="973830" grpId="0" animBg="1"/>
      <p:bldP spid="973831" grpId="0" animBg="1"/>
      <p:bldP spid="973832" grpId="0" animBg="1"/>
      <p:bldP spid="973833" grpId="0" animBg="1"/>
      <p:bldP spid="973834" grpId="0" animBg="1"/>
      <p:bldP spid="973835" grpId="0" animBg="1"/>
      <p:bldP spid="973836" grpId="0" animBg="1"/>
      <p:bldP spid="973837" grpId="0" animBg="1"/>
      <p:bldP spid="973838" grpId="0" animBg="1"/>
      <p:bldP spid="973839" grpId="0" animBg="1"/>
      <p:bldP spid="973840" grpId="0" animBg="1"/>
      <p:bldP spid="973841" grpId="0" animBg="1"/>
      <p:bldP spid="973842" grpId="0" animBg="1"/>
      <p:bldP spid="973843" grpId="0" animBg="1"/>
      <p:bldP spid="973844" grpId="0" animBg="1"/>
      <p:bldP spid="973845" grpId="0"/>
      <p:bldP spid="973846" grpId="0" animBg="1"/>
      <p:bldP spid="973847" grpId="0" animBg="1"/>
      <p:bldP spid="973848" grpId="0" animBg="1"/>
      <p:bldP spid="973849" grpId="0" animBg="1"/>
      <p:bldP spid="973850" grpId="0" animBg="1"/>
      <p:bldP spid="973851" grpId="0" animBg="1"/>
      <p:bldP spid="973852" grpId="0" animBg="1"/>
      <p:bldP spid="973853" grpId="0" animBg="1"/>
      <p:bldP spid="973854" grpId="0" animBg="1"/>
      <p:bldP spid="973855" grpId="0" animBg="1"/>
      <p:bldP spid="973856" grpId="0" animBg="1"/>
      <p:bldP spid="973857" grpId="0" animBg="1"/>
      <p:bldP spid="973858" grpId="0" animBg="1"/>
      <p:bldP spid="973859" grpId="0" animBg="1"/>
      <p:bldP spid="973860" grpId="0" animBg="1"/>
      <p:bldP spid="973861" grpId="0" animBg="1"/>
      <p:bldP spid="973862" grpId="0" animBg="1"/>
      <p:bldP spid="973863" grpId="0" animBg="1"/>
      <p:bldP spid="973864" grpId="0" animBg="1"/>
      <p:bldP spid="973865" grpId="0"/>
      <p:bldP spid="973866" grpId="0" animBg="1"/>
      <p:bldP spid="973867" grpId="0" animBg="1"/>
      <p:bldP spid="973868" grpId="0" animBg="1"/>
      <p:bldP spid="973869" grpId="0" animBg="1"/>
      <p:bldP spid="973870" grpId="0" animBg="1"/>
      <p:bldP spid="973871" grpId="0" animBg="1"/>
      <p:bldP spid="973872" grpId="0" animBg="1"/>
      <p:bldP spid="973873" grpId="0" animBg="1"/>
      <p:bldP spid="973874" grpId="0" animBg="1"/>
      <p:bldP spid="973875" grpId="0" animBg="1"/>
      <p:bldP spid="973876" grpId="0" animBg="1"/>
      <p:bldP spid="973877" grpId="0" animBg="1"/>
      <p:bldP spid="973878" grpId="0" animBg="1"/>
      <p:bldP spid="973879" grpId="0" animBg="1"/>
      <p:bldP spid="973880" grpId="0" animBg="1"/>
      <p:bldP spid="973881" grpId="0" animBg="1"/>
      <p:bldP spid="973882" grpId="0" animBg="1"/>
      <p:bldP spid="97388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0DD202C9-75E4-4111-A04B-CEAB8B7BACC0}"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DFE3E087-7E7A-41E1-B988-A6362D20F7B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2948" name="Rectangle 2"/>
          <p:cNvSpPr>
            <a:spLocks noGrp="1" noChangeArrowheads="1"/>
          </p:cNvSpPr>
          <p:nvPr>
            <p:ph type="title" idx="4294967295"/>
          </p:nvPr>
        </p:nvSpPr>
        <p:spPr>
          <a:xfrm>
            <a:off x="571500" y="274638"/>
            <a:ext cx="8037513" cy="1117600"/>
          </a:xfrm>
        </p:spPr>
        <p:txBody>
          <a:bodyPr anchor="b"/>
          <a:lstStyle/>
          <a:p>
            <a:pPr eaLnBrk="1" hangingPunct="1"/>
            <a:r>
              <a:rPr lang="en-US" altLang="zh-CN"/>
              <a:t>Append 1 Hash</a:t>
            </a:r>
            <a:endParaRPr lang="zh-CN" altLang="en-US"/>
          </a:p>
        </p:txBody>
      </p:sp>
      <p:sp>
        <p:nvSpPr>
          <p:cNvPr id="1010691" name="Rectangle 3"/>
          <p:cNvSpPr>
            <a:spLocks noGrp="1" noChangeArrowheads="1"/>
          </p:cNvSpPr>
          <p:nvPr>
            <p:ph type="body" idx="4294967295"/>
          </p:nvPr>
        </p:nvSpPr>
        <p:spPr>
          <a:xfrm>
            <a:off x="214313" y="1484313"/>
            <a:ext cx="8713787" cy="4679950"/>
          </a:xfrm>
          <a:noFill/>
        </p:spPr>
        <p:txBody>
          <a:bodyPr/>
          <a:lstStyle/>
          <a:p>
            <a:pPr marL="288925" indent="-288925" eaLnBrk="1" hangingPunct="1">
              <a:lnSpc>
                <a:spcPct val="110000"/>
              </a:lnSpc>
            </a:pPr>
            <a:r>
              <a:rPr lang="zh-CN" altLang="en-US" dirty="0">
                <a:latin typeface="Times New Roman" panose="02020503050405090304" pitchFamily="18" charset="0"/>
              </a:rPr>
              <a:t>构造哈希函数的基本原则是： </a:t>
            </a:r>
            <a:endParaRPr lang="zh-CN" altLang="en-US" dirty="0">
              <a:latin typeface="Times New Roman" panose="02020503050405090304" pitchFamily="18" charset="0"/>
            </a:endParaRPr>
          </a:p>
          <a:p>
            <a:pPr marL="685800" lvl="1" indent="-279400" eaLnBrk="1" hangingPunct="1">
              <a:lnSpc>
                <a:spcPct val="110000"/>
              </a:lnSpc>
            </a:pPr>
            <a:r>
              <a:rPr lang="en-US" altLang="zh-CN" dirty="0">
                <a:latin typeface="Times New Roman" panose="02020503050405090304" pitchFamily="18" charset="0"/>
              </a:rPr>
              <a:t>⑴</a:t>
            </a:r>
            <a:r>
              <a:rPr lang="zh-CN" altLang="en-US" dirty="0">
                <a:latin typeface="Times New Roman" panose="02020503050405090304" pitchFamily="18" charset="0"/>
              </a:rPr>
              <a:t>算法简单，运算量小； </a:t>
            </a:r>
            <a:endParaRPr lang="zh-CN" altLang="en-US" dirty="0">
              <a:latin typeface="Times New Roman" panose="02020503050405090304" pitchFamily="18" charset="0"/>
            </a:endParaRPr>
          </a:p>
          <a:p>
            <a:pPr marL="685800" lvl="1" indent="-279400" eaLnBrk="1" hangingPunct="1">
              <a:lnSpc>
                <a:spcPct val="110000"/>
              </a:lnSpc>
            </a:pPr>
            <a:r>
              <a:rPr lang="en-US" altLang="zh-CN" dirty="0">
                <a:latin typeface="Times New Roman" panose="02020503050405090304" pitchFamily="18" charset="0"/>
              </a:rPr>
              <a:t>⑵</a:t>
            </a:r>
            <a:r>
              <a:rPr lang="zh-CN" altLang="en-US" dirty="0">
                <a:latin typeface="Times New Roman" panose="02020503050405090304" pitchFamily="18" charset="0"/>
              </a:rPr>
              <a:t>均匀分布，减少冲突。 </a:t>
            </a:r>
            <a:endParaRPr lang="zh-CN" altLang="en-US" dirty="0">
              <a:latin typeface="Times New Roman" panose="02020503050405090304" pitchFamily="18" charset="0"/>
            </a:endParaRPr>
          </a:p>
          <a:p>
            <a:pPr marL="288925" indent="-288925" eaLnBrk="1" hangingPunct="1">
              <a:lnSpc>
                <a:spcPct val="110000"/>
              </a:lnSpc>
            </a:pPr>
            <a:r>
              <a:rPr lang="zh-CN" altLang="en-US" dirty="0">
                <a:solidFill>
                  <a:schemeClr val="folHlink"/>
                </a:solidFill>
                <a:latin typeface="Times New Roman" panose="02020503050405090304" pitchFamily="18" charset="0"/>
              </a:rPr>
              <a:t>构造哈希函数的基本方法</a:t>
            </a:r>
            <a:endParaRPr lang="zh-CN" altLang="en-US" dirty="0">
              <a:solidFill>
                <a:schemeClr val="folHlink"/>
              </a:solidFill>
              <a:latin typeface="Times New Roman" panose="02020503050405090304" pitchFamily="18" charset="0"/>
            </a:endParaRPr>
          </a:p>
          <a:p>
            <a:pPr marL="288925" indent="-288925" eaLnBrk="1" hangingPunct="1">
              <a:lnSpc>
                <a:spcPct val="110000"/>
              </a:lnSpc>
            </a:pPr>
            <a:r>
              <a:rPr lang="en-US" altLang="zh-CN" dirty="0">
                <a:solidFill>
                  <a:schemeClr val="folHlink"/>
                </a:solidFill>
                <a:latin typeface="Times New Roman" panose="02020503050405090304" pitchFamily="18" charset="0"/>
              </a:rPr>
              <a:t>1. </a:t>
            </a:r>
            <a:r>
              <a:rPr lang="zh-CN" altLang="en-US" dirty="0">
                <a:solidFill>
                  <a:schemeClr val="folHlink"/>
                </a:solidFill>
                <a:latin typeface="Times New Roman" panose="02020503050405090304" pitchFamily="18" charset="0"/>
              </a:rPr>
              <a:t>直接地址法</a:t>
            </a:r>
            <a:endParaRPr lang="zh-CN" altLang="en-US" dirty="0">
              <a:solidFill>
                <a:schemeClr val="folHlink"/>
              </a:solidFill>
              <a:latin typeface="Times New Roman" panose="02020503050405090304" pitchFamily="18" charset="0"/>
            </a:endParaRPr>
          </a:p>
          <a:p>
            <a:pPr marL="685800" lvl="1" indent="-279400" eaLnBrk="1" hangingPunct="1">
              <a:lnSpc>
                <a:spcPct val="110000"/>
              </a:lnSpc>
            </a:pPr>
            <a:r>
              <a:rPr lang="zh-CN" altLang="en-US" dirty="0">
                <a:solidFill>
                  <a:schemeClr val="folHlink"/>
                </a:solidFill>
                <a:latin typeface="Times New Roman" panose="02020503050405090304" pitchFamily="18" charset="0"/>
              </a:rPr>
              <a:t>这是一种计算最简单、且冲突最少的方法。构造出的函数是关键字的线性函数</a:t>
            </a:r>
            <a:endParaRPr lang="zh-CN" altLang="en-US" dirty="0">
              <a:solidFill>
                <a:schemeClr val="folHlink"/>
              </a:solidFill>
              <a:latin typeface="Times New Roman" panose="02020503050405090304" pitchFamily="18" charset="0"/>
            </a:endParaRPr>
          </a:p>
          <a:p>
            <a:pPr marL="685800" lvl="1" indent="-279400" eaLnBrk="1" hangingPunct="1">
              <a:lnSpc>
                <a:spcPct val="110000"/>
              </a:lnSpc>
            </a:pPr>
            <a:r>
              <a:rPr lang="en-US" altLang="zh-CN" dirty="0">
                <a:solidFill>
                  <a:schemeClr val="folHlink"/>
                </a:solidFill>
                <a:latin typeface="Times New Roman" panose="02020503050405090304" pitchFamily="18" charset="0"/>
              </a:rPr>
              <a:t>H(k)=a * k + b, </a:t>
            </a:r>
            <a:r>
              <a:rPr lang="zh-CN" altLang="en-US" dirty="0">
                <a:solidFill>
                  <a:schemeClr val="folHlink"/>
                </a:solidFill>
                <a:latin typeface="Times New Roman" panose="02020503050405090304" pitchFamily="18" charset="0"/>
              </a:rPr>
              <a:t>其中</a:t>
            </a:r>
            <a:r>
              <a:rPr lang="en-US" altLang="zh-CN" dirty="0" err="1">
                <a:solidFill>
                  <a:schemeClr val="folHlink"/>
                </a:solidFill>
                <a:latin typeface="Times New Roman" panose="02020503050405090304" pitchFamily="18" charset="0"/>
              </a:rPr>
              <a:t>a,b</a:t>
            </a:r>
            <a:r>
              <a:rPr lang="zh-CN" altLang="en-US" dirty="0">
                <a:solidFill>
                  <a:schemeClr val="folHlink"/>
                </a:solidFill>
                <a:latin typeface="Times New Roman" panose="02020503050405090304" pitchFamily="18" charset="0"/>
              </a:rPr>
              <a:t>为常数</a:t>
            </a:r>
            <a:endParaRPr lang="en-US" altLang="zh-CN" dirty="0">
              <a:solidFill>
                <a:schemeClr val="folHlink"/>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0691">
                                            <p:txEl>
                                              <p:pRg st="3" end="3"/>
                                            </p:txEl>
                                          </p:spTgt>
                                        </p:tgtEl>
                                        <p:attrNameLst>
                                          <p:attrName>style.visibility</p:attrName>
                                        </p:attrNameLst>
                                      </p:cBhvr>
                                      <p:to>
                                        <p:strVal val="visible"/>
                                      </p:to>
                                    </p:set>
                                    <p:anim calcmode="lin" valueType="num">
                                      <p:cBhvr additive="base">
                                        <p:cTn id="7" dur="500" fill="hold"/>
                                        <p:tgtEl>
                                          <p:spTgt spid="101069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0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0691">
                                            <p:txEl>
                                              <p:pRg st="4" end="4"/>
                                            </p:txEl>
                                          </p:spTgt>
                                        </p:tgtEl>
                                        <p:attrNameLst>
                                          <p:attrName>style.visibility</p:attrName>
                                        </p:attrNameLst>
                                      </p:cBhvr>
                                      <p:to>
                                        <p:strVal val="visible"/>
                                      </p:to>
                                    </p:set>
                                    <p:anim calcmode="lin" valueType="num">
                                      <p:cBhvr additive="base">
                                        <p:cTn id="13" dur="500" fill="hold"/>
                                        <p:tgtEl>
                                          <p:spTgt spid="101069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10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0691">
                                            <p:txEl>
                                              <p:pRg st="5" end="5"/>
                                            </p:txEl>
                                          </p:spTgt>
                                        </p:tgtEl>
                                        <p:attrNameLst>
                                          <p:attrName>style.visibility</p:attrName>
                                        </p:attrNameLst>
                                      </p:cBhvr>
                                      <p:to>
                                        <p:strVal val="visible"/>
                                      </p:to>
                                    </p:set>
                                    <p:anim calcmode="lin" valueType="num">
                                      <p:cBhvr additive="base">
                                        <p:cTn id="19" dur="500" fill="hold"/>
                                        <p:tgtEl>
                                          <p:spTgt spid="10106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106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10691">
                                            <p:txEl>
                                              <p:pRg st="6" end="6"/>
                                            </p:txEl>
                                          </p:spTgt>
                                        </p:tgtEl>
                                        <p:attrNameLst>
                                          <p:attrName>style.visibility</p:attrName>
                                        </p:attrNameLst>
                                      </p:cBhvr>
                                      <p:to>
                                        <p:strVal val="visible"/>
                                      </p:to>
                                    </p:set>
                                    <p:anim calcmode="lin" valueType="num">
                                      <p:cBhvr additive="base">
                                        <p:cTn id="25" dur="500" fill="hold"/>
                                        <p:tgtEl>
                                          <p:spTgt spid="101069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106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E5A48D7E-E598-4410-9575-F63D6043AF4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6FCB3B4-1A35-4741-B2D3-85B5C1712A5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3972" name="Rectangle 2"/>
          <p:cNvSpPr>
            <a:spLocks noGrp="1" noChangeArrowheads="1"/>
          </p:cNvSpPr>
          <p:nvPr>
            <p:ph type="title" idx="4294967295"/>
          </p:nvPr>
        </p:nvSpPr>
        <p:spPr>
          <a:xfrm>
            <a:off x="571500" y="274638"/>
            <a:ext cx="8037513" cy="1117600"/>
          </a:xfrm>
        </p:spPr>
        <p:txBody>
          <a:bodyPr anchor="b"/>
          <a:lstStyle/>
          <a:p>
            <a:pPr eaLnBrk="1" hangingPunct="1"/>
            <a:r>
              <a:rPr lang="en-US" altLang="zh-CN"/>
              <a:t>Append 1 Hash</a:t>
            </a:r>
            <a:endParaRPr lang="zh-CN" altLang="en-US"/>
          </a:p>
        </p:txBody>
      </p:sp>
      <p:sp>
        <p:nvSpPr>
          <p:cNvPr id="83973" name="Rectangle 3"/>
          <p:cNvSpPr>
            <a:spLocks noGrp="1" noChangeArrowheads="1"/>
          </p:cNvSpPr>
          <p:nvPr>
            <p:ph type="body" idx="4294967295"/>
          </p:nvPr>
        </p:nvSpPr>
        <p:spPr>
          <a:xfrm>
            <a:off x="214313" y="1628775"/>
            <a:ext cx="8713787" cy="4679950"/>
          </a:xfrm>
          <a:noFill/>
        </p:spPr>
        <p:txBody>
          <a:bodyPr/>
          <a:lstStyle/>
          <a:p>
            <a:pPr marL="288925" indent="-288925" eaLnBrk="1" hangingPunct="1">
              <a:lnSpc>
                <a:spcPct val="110000"/>
              </a:lnSpc>
            </a:pPr>
            <a:r>
              <a:rPr lang="en-US" altLang="zh-CN" dirty="0">
                <a:latin typeface="Times New Roman" panose="02020503050405090304" pitchFamily="18" charset="0"/>
              </a:rPr>
              <a:t>2. </a:t>
            </a:r>
            <a:r>
              <a:rPr lang="zh-CN" altLang="en-US" dirty="0">
                <a:latin typeface="Times New Roman" panose="02020503050405090304" pitchFamily="18" charset="0"/>
              </a:rPr>
              <a:t>平方取中法： </a:t>
            </a:r>
            <a:endParaRPr lang="zh-CN" altLang="en-US" dirty="0">
              <a:latin typeface="Times New Roman" panose="02020503050405090304" pitchFamily="18" charset="0"/>
            </a:endParaRPr>
          </a:p>
          <a:p>
            <a:pPr marL="685800" lvl="1" indent="-279400" eaLnBrk="1" hangingPunct="1">
              <a:lnSpc>
                <a:spcPct val="110000"/>
              </a:lnSpc>
            </a:pPr>
            <a:r>
              <a:rPr lang="zh-CN" altLang="en-US" dirty="0">
                <a:latin typeface="Times New Roman" panose="02020503050405090304" pitchFamily="18" charset="0"/>
              </a:rPr>
              <a:t>若</a:t>
            </a:r>
            <a:r>
              <a:rPr lang="zh-CN" altLang="en-US" dirty="0">
                <a:solidFill>
                  <a:srgbClr val="FF0000"/>
                </a:solidFill>
                <a:latin typeface="Times New Roman" panose="02020503050405090304" pitchFamily="18" charset="0"/>
              </a:rPr>
              <a:t>关键字值的位数超出了空间地址的范围</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marL="1143000" lvl="2" indent="-279400" eaLnBrk="1" hangingPunct="1">
              <a:lnSpc>
                <a:spcPct val="110000"/>
              </a:lnSpc>
            </a:pPr>
            <a:r>
              <a:rPr lang="zh-CN" altLang="en-US" dirty="0">
                <a:latin typeface="Times New Roman" panose="02020503050405090304" pitchFamily="18" charset="0"/>
              </a:rPr>
              <a:t>不能简单地截取其中的几位作为哈希函数值</a:t>
            </a:r>
            <a:endParaRPr lang="zh-CN" altLang="en-US" dirty="0">
              <a:latin typeface="Times New Roman" panose="02020503050405090304" pitchFamily="18" charset="0"/>
            </a:endParaRPr>
          </a:p>
          <a:p>
            <a:pPr marL="1143000" lvl="2" indent="-279400" eaLnBrk="1" hangingPunct="1">
              <a:lnSpc>
                <a:spcPct val="110000"/>
              </a:lnSpc>
            </a:pPr>
            <a:r>
              <a:rPr lang="zh-CN" altLang="en-US" dirty="0">
                <a:latin typeface="Times New Roman" panose="02020503050405090304" pitchFamily="18" charset="0"/>
              </a:rPr>
              <a:t>为了能使</a:t>
            </a:r>
            <a:r>
              <a:rPr lang="zh-CN" altLang="en-US" b="1" i="1" u="sng" dirty="0">
                <a:solidFill>
                  <a:srgbClr val="FF0000"/>
                </a:solidFill>
                <a:latin typeface="Times New Roman" panose="02020503050405090304" pitchFamily="18" charset="0"/>
              </a:rPr>
              <a:t>关键字的每位都起作用</a:t>
            </a:r>
            <a:r>
              <a:rPr lang="zh-CN" altLang="en-US" dirty="0">
                <a:latin typeface="Times New Roman" panose="02020503050405090304" pitchFamily="18" charset="0"/>
              </a:rPr>
              <a:t>，先将关键字值自乘，然后截取中间几位对应的空间地址。</a:t>
            </a:r>
            <a:endParaRPr lang="zh-CN" altLang="en-US" dirty="0">
              <a:latin typeface="Times New Roman" panose="0202050305040509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A37CE573-7676-4F5E-88F0-7A22D2A3BA04}" type="slidenum">
              <a:rPr lang="zh-CN" altLang="en-US" sz="1200">
                <a:solidFill>
                  <a:schemeClr val="bg2"/>
                </a:solidFill>
                <a:latin typeface="+mn-lt"/>
              </a:rPr>
            </a:fld>
            <a:endParaRPr lang="en-US" altLang="zh-CN" sz="1200">
              <a:solidFill>
                <a:schemeClr val="bg2"/>
              </a:solidFill>
              <a:latin typeface="+mn-lt"/>
            </a:endParaRPr>
          </a:p>
        </p:txBody>
      </p:sp>
      <p:sp>
        <p:nvSpPr>
          <p:cNvPr id="24"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4883788C-9667-4546-81DD-75213940BDC3}"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4996" name="Rectangle 2"/>
          <p:cNvSpPr>
            <a:spLocks noGrp="1" noChangeArrowheads="1"/>
          </p:cNvSpPr>
          <p:nvPr>
            <p:ph type="title" idx="4294967295"/>
          </p:nvPr>
        </p:nvSpPr>
        <p:spPr>
          <a:xfrm>
            <a:off x="571500" y="274638"/>
            <a:ext cx="8037513" cy="1117600"/>
          </a:xfrm>
        </p:spPr>
        <p:txBody>
          <a:bodyPr anchor="b"/>
          <a:lstStyle/>
          <a:p>
            <a:pPr eaLnBrk="1" hangingPunct="1"/>
            <a:r>
              <a:rPr lang="en-US" altLang="zh-CN"/>
              <a:t>Append 1 Hash</a:t>
            </a:r>
            <a:endParaRPr lang="zh-CN" altLang="en-US"/>
          </a:p>
        </p:txBody>
      </p:sp>
      <p:grpSp>
        <p:nvGrpSpPr>
          <p:cNvPr id="2" name="Group 3"/>
          <p:cNvGrpSpPr/>
          <p:nvPr/>
        </p:nvGrpSpPr>
        <p:grpSpPr bwMode="auto">
          <a:xfrm>
            <a:off x="1331913" y="2781300"/>
            <a:ext cx="5562600" cy="2590800"/>
            <a:chOff x="912" y="1536"/>
            <a:chExt cx="3504" cy="1632"/>
          </a:xfrm>
        </p:grpSpPr>
        <p:sp>
          <p:nvSpPr>
            <p:cNvPr id="85008" name="Text Box 4"/>
            <p:cNvSpPr txBox="1">
              <a:spLocks noChangeArrowheads="1"/>
            </p:cNvSpPr>
            <p:nvPr/>
          </p:nvSpPr>
          <p:spPr bwMode="auto">
            <a:xfrm>
              <a:off x="912" y="1536"/>
              <a:ext cx="3504" cy="1620"/>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zh-CN" altLang="en-US" sz="2000" b="1" dirty="0">
                  <a:solidFill>
                    <a:schemeClr val="tx1"/>
                  </a:solidFill>
                  <a:latin typeface="宋体" panose="02010600030101010101" pitchFamily="2" charset="-122"/>
                </a:rPr>
                <a:t> 关键字  机内码  机内码的平方数  哈希地址</a:t>
              </a:r>
              <a:endParaRPr lang="zh-CN" altLang="en-US" sz="2000" b="1" dirty="0">
                <a:solidFill>
                  <a:schemeClr val="tx1"/>
                </a:solidFill>
                <a:latin typeface="宋体" panose="02010600030101010101" pitchFamily="2" charset="-122"/>
              </a:endParaRPr>
            </a:p>
            <a:p>
              <a:pPr algn="just"/>
              <a:endParaRPr lang="zh-CN" altLang="en-US" sz="800" b="1" dirty="0">
                <a:solidFill>
                  <a:schemeClr val="tx1"/>
                </a:solidFill>
                <a:latin typeface="宋体" panose="02010600030101010101" pitchFamily="2" charset="-122"/>
              </a:endParaRPr>
            </a:p>
            <a:p>
              <a:pPr algn="just"/>
              <a:r>
                <a:rPr lang="zh-CN" altLang="en-US" sz="2000" b="1" dirty="0">
                  <a:solidFill>
                    <a:schemeClr val="tx1"/>
                  </a:solidFill>
                  <a:latin typeface="宋体" panose="02010600030101010101" pitchFamily="2" charset="-122"/>
                </a:rPr>
                <a:t>  </a:t>
              </a:r>
              <a:r>
                <a:rPr lang="en-US" altLang="zh-CN" sz="2000" b="1" dirty="0">
                  <a:solidFill>
                    <a:schemeClr val="tx1"/>
                  </a:solidFill>
                  <a:latin typeface="宋体" panose="02010600030101010101" pitchFamily="2" charset="-122"/>
                </a:rPr>
                <a:t>ABC    010203</a:t>
              </a:r>
              <a:endParaRPr lang="en-US" altLang="zh-CN" sz="2000" b="1" dirty="0">
                <a:solidFill>
                  <a:schemeClr val="tx1"/>
                </a:solidFill>
                <a:latin typeface="宋体" panose="02010600030101010101" pitchFamily="2" charset="-122"/>
              </a:endParaRPr>
            </a:p>
            <a:p>
              <a:pPr algn="just"/>
              <a:endParaRPr lang="en-US" altLang="zh-CN" sz="800" b="1" dirty="0">
                <a:solidFill>
                  <a:schemeClr val="tx1"/>
                </a:solidFill>
                <a:latin typeface="宋体" panose="02010600030101010101" pitchFamily="2" charset="-122"/>
              </a:endParaRPr>
            </a:p>
            <a:p>
              <a:pPr algn="just"/>
              <a:r>
                <a:rPr lang="en-US" altLang="zh-CN" sz="2000" b="1" dirty="0">
                  <a:solidFill>
                    <a:schemeClr val="tx1"/>
                  </a:solidFill>
                  <a:latin typeface="宋体" panose="02010600030101010101" pitchFamily="2" charset="-122"/>
                </a:rPr>
                <a:t>  BCD    020304</a:t>
              </a:r>
              <a:endParaRPr lang="en-US" altLang="zh-CN" sz="2000" b="1" dirty="0">
                <a:solidFill>
                  <a:schemeClr val="tx1"/>
                </a:solidFill>
                <a:latin typeface="宋体" panose="02010600030101010101" pitchFamily="2" charset="-122"/>
              </a:endParaRPr>
            </a:p>
            <a:p>
              <a:pPr algn="just"/>
              <a:endParaRPr lang="en-US" altLang="zh-CN" sz="800" b="1" dirty="0">
                <a:solidFill>
                  <a:schemeClr val="tx1"/>
                </a:solidFill>
                <a:latin typeface="宋体" panose="02010600030101010101" pitchFamily="2" charset="-122"/>
              </a:endParaRPr>
            </a:p>
            <a:p>
              <a:pPr algn="just"/>
              <a:r>
                <a:rPr lang="en-US" altLang="zh-CN" sz="2000" b="1" dirty="0">
                  <a:solidFill>
                    <a:schemeClr val="tx1"/>
                  </a:solidFill>
                  <a:latin typeface="宋体" panose="02010600030101010101" pitchFamily="2" charset="-122"/>
                </a:rPr>
                <a:t>  CDE    030405</a:t>
              </a:r>
              <a:endParaRPr lang="en-US" altLang="zh-CN" sz="2000" b="1" dirty="0">
                <a:solidFill>
                  <a:schemeClr val="tx1"/>
                </a:solidFill>
                <a:latin typeface="宋体" panose="02010600030101010101" pitchFamily="2" charset="-122"/>
              </a:endParaRPr>
            </a:p>
            <a:p>
              <a:pPr algn="just"/>
              <a:endParaRPr lang="en-US" altLang="zh-CN" sz="800" b="1" dirty="0">
                <a:solidFill>
                  <a:schemeClr val="tx1"/>
                </a:solidFill>
                <a:latin typeface="宋体" panose="02010600030101010101" pitchFamily="2" charset="-122"/>
              </a:endParaRPr>
            </a:p>
            <a:p>
              <a:pPr algn="just"/>
              <a:r>
                <a:rPr lang="en-US" altLang="zh-CN" sz="2000" b="1" dirty="0">
                  <a:solidFill>
                    <a:schemeClr val="tx1"/>
                  </a:solidFill>
                  <a:latin typeface="宋体" panose="02010600030101010101" pitchFamily="2" charset="-122"/>
                </a:rPr>
                <a:t>  DEF    040506</a:t>
              </a:r>
              <a:endParaRPr lang="en-US" altLang="zh-CN" sz="2000" b="1" dirty="0">
                <a:solidFill>
                  <a:schemeClr val="tx1"/>
                </a:solidFill>
                <a:latin typeface="宋体" panose="02010600030101010101" pitchFamily="2" charset="-122"/>
              </a:endParaRPr>
            </a:p>
            <a:p>
              <a:pPr algn="just"/>
              <a:endParaRPr lang="en-US" altLang="zh-CN" sz="1000" b="1" dirty="0">
                <a:solidFill>
                  <a:schemeClr val="tx1"/>
                </a:solidFill>
                <a:latin typeface="宋体" panose="02010600030101010101" pitchFamily="2" charset="-122"/>
              </a:endParaRPr>
            </a:p>
            <a:p>
              <a:pPr algn="just"/>
              <a:r>
                <a:rPr lang="en-US" altLang="zh-CN" sz="2000" b="1" dirty="0">
                  <a:solidFill>
                    <a:schemeClr val="tx1"/>
                  </a:solidFill>
                  <a:latin typeface="宋体" panose="02010600030101010101" pitchFamily="2" charset="-122"/>
                </a:rPr>
                <a:t>   ┆      ┆</a:t>
              </a:r>
              <a:endParaRPr lang="en-US" altLang="zh-CN" sz="2000" b="1" dirty="0">
                <a:solidFill>
                  <a:schemeClr val="tx1"/>
                </a:solidFill>
                <a:latin typeface="宋体" panose="02010600030101010101" pitchFamily="2" charset="-122"/>
              </a:endParaRPr>
            </a:p>
          </p:txBody>
        </p:sp>
        <p:sp>
          <p:nvSpPr>
            <p:cNvPr id="85009" name="Line 5"/>
            <p:cNvSpPr>
              <a:spLocks noChangeShapeType="1"/>
            </p:cNvSpPr>
            <p:nvPr/>
          </p:nvSpPr>
          <p:spPr bwMode="auto">
            <a:xfrm>
              <a:off x="912" y="1824"/>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0" name="Line 6"/>
            <p:cNvSpPr>
              <a:spLocks noChangeShapeType="1"/>
            </p:cNvSpPr>
            <p:nvPr/>
          </p:nvSpPr>
          <p:spPr bwMode="auto">
            <a:xfrm>
              <a:off x="912" y="2064"/>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1" name="Line 7"/>
            <p:cNvSpPr>
              <a:spLocks noChangeShapeType="1"/>
            </p:cNvSpPr>
            <p:nvPr/>
          </p:nvSpPr>
          <p:spPr bwMode="auto">
            <a:xfrm>
              <a:off x="912" y="2352"/>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2" name="Line 8"/>
            <p:cNvSpPr>
              <a:spLocks noChangeShapeType="1"/>
            </p:cNvSpPr>
            <p:nvPr/>
          </p:nvSpPr>
          <p:spPr bwMode="auto">
            <a:xfrm>
              <a:off x="912" y="2640"/>
              <a:ext cx="3504" cy="1"/>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3" name="Line 9"/>
            <p:cNvSpPr>
              <a:spLocks noChangeShapeType="1"/>
            </p:cNvSpPr>
            <p:nvPr/>
          </p:nvSpPr>
          <p:spPr bwMode="auto">
            <a:xfrm>
              <a:off x="1584" y="1536"/>
              <a:ext cx="0" cy="163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4" name="Line 10"/>
            <p:cNvSpPr>
              <a:spLocks noChangeShapeType="1"/>
            </p:cNvSpPr>
            <p:nvPr/>
          </p:nvSpPr>
          <p:spPr bwMode="auto">
            <a:xfrm>
              <a:off x="2256" y="1536"/>
              <a:ext cx="0" cy="163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5" name="Line 11"/>
            <p:cNvSpPr>
              <a:spLocks noChangeShapeType="1"/>
            </p:cNvSpPr>
            <p:nvPr/>
          </p:nvSpPr>
          <p:spPr bwMode="auto">
            <a:xfrm>
              <a:off x="3552" y="1536"/>
              <a:ext cx="0" cy="1632"/>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5016" name="Line 12"/>
            <p:cNvSpPr>
              <a:spLocks noChangeShapeType="1"/>
            </p:cNvSpPr>
            <p:nvPr/>
          </p:nvSpPr>
          <p:spPr bwMode="auto">
            <a:xfrm>
              <a:off x="912" y="2880"/>
              <a:ext cx="3504" cy="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012749" name="Text Box 13"/>
          <p:cNvSpPr txBox="1">
            <a:spLocks noChangeArrowheads="1"/>
          </p:cNvSpPr>
          <p:nvPr/>
        </p:nvSpPr>
        <p:spPr bwMode="auto">
          <a:xfrm>
            <a:off x="3694113" y="32385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0104</a:t>
            </a:r>
            <a:r>
              <a:rPr lang="en-US" altLang="zh-CN" sz="2000" b="1">
                <a:solidFill>
                  <a:srgbClr val="CC0099"/>
                </a:solidFill>
                <a:latin typeface="宋体" panose="02010600030101010101" pitchFamily="2" charset="-122"/>
              </a:rPr>
              <a:t>101</a:t>
            </a:r>
            <a:r>
              <a:rPr lang="en-US" altLang="zh-CN" sz="2000" b="1">
                <a:solidFill>
                  <a:schemeClr val="tx1"/>
                </a:solidFill>
                <a:latin typeface="宋体" panose="02010600030101010101" pitchFamily="2" charset="-122"/>
              </a:rPr>
              <a:t>209</a:t>
            </a:r>
            <a:endParaRPr lang="en-US" altLang="zh-CN" sz="2000" b="1">
              <a:solidFill>
                <a:schemeClr val="tx1"/>
              </a:solidFill>
              <a:latin typeface="宋体" panose="02010600030101010101" pitchFamily="2" charset="-122"/>
            </a:endParaRPr>
          </a:p>
        </p:txBody>
      </p:sp>
      <p:sp>
        <p:nvSpPr>
          <p:cNvPr id="1012750" name="Text Box 14"/>
          <p:cNvSpPr txBox="1">
            <a:spLocks noChangeArrowheads="1"/>
          </p:cNvSpPr>
          <p:nvPr/>
        </p:nvSpPr>
        <p:spPr bwMode="auto">
          <a:xfrm>
            <a:off x="5903913" y="32385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101</a:t>
            </a:r>
            <a:endParaRPr lang="en-US" altLang="zh-CN" sz="2000" b="1">
              <a:solidFill>
                <a:schemeClr val="tx1"/>
              </a:solidFill>
              <a:latin typeface="宋体" panose="02010600030101010101" pitchFamily="2" charset="-122"/>
            </a:endParaRPr>
          </a:p>
        </p:txBody>
      </p:sp>
      <p:sp>
        <p:nvSpPr>
          <p:cNvPr id="1012751" name="Text Box 15"/>
          <p:cNvSpPr txBox="1">
            <a:spLocks noChangeArrowheads="1"/>
          </p:cNvSpPr>
          <p:nvPr/>
        </p:nvSpPr>
        <p:spPr bwMode="auto">
          <a:xfrm>
            <a:off x="3694113" y="36195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0412</a:t>
            </a:r>
            <a:r>
              <a:rPr lang="en-US" altLang="zh-CN" sz="2000" b="1">
                <a:solidFill>
                  <a:srgbClr val="CC0099"/>
                </a:solidFill>
                <a:latin typeface="宋体" panose="02010600030101010101" pitchFamily="2" charset="-122"/>
              </a:rPr>
              <a:t>225</a:t>
            </a:r>
            <a:r>
              <a:rPr lang="en-US" altLang="zh-CN" sz="2000" b="1">
                <a:solidFill>
                  <a:schemeClr val="tx1"/>
                </a:solidFill>
                <a:latin typeface="宋体" panose="02010600030101010101" pitchFamily="2" charset="-122"/>
              </a:rPr>
              <a:t>416</a:t>
            </a:r>
            <a:endParaRPr lang="en-US" altLang="zh-CN" sz="2000" b="1">
              <a:solidFill>
                <a:schemeClr val="tx1"/>
              </a:solidFill>
              <a:latin typeface="宋体" panose="02010600030101010101" pitchFamily="2" charset="-122"/>
            </a:endParaRPr>
          </a:p>
        </p:txBody>
      </p:sp>
      <p:sp>
        <p:nvSpPr>
          <p:cNvPr id="1012752" name="Text Box 16"/>
          <p:cNvSpPr txBox="1">
            <a:spLocks noChangeArrowheads="1"/>
          </p:cNvSpPr>
          <p:nvPr/>
        </p:nvSpPr>
        <p:spPr bwMode="auto">
          <a:xfrm>
            <a:off x="5903913" y="36195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225</a:t>
            </a:r>
            <a:endParaRPr lang="en-US" altLang="zh-CN" sz="2000" b="1">
              <a:solidFill>
                <a:schemeClr val="tx1"/>
              </a:solidFill>
              <a:latin typeface="宋体" panose="02010600030101010101" pitchFamily="2" charset="-122"/>
            </a:endParaRPr>
          </a:p>
        </p:txBody>
      </p:sp>
      <p:sp>
        <p:nvSpPr>
          <p:cNvPr id="1012753" name="Text Box 17"/>
          <p:cNvSpPr txBox="1">
            <a:spLocks noChangeArrowheads="1"/>
          </p:cNvSpPr>
          <p:nvPr/>
        </p:nvSpPr>
        <p:spPr bwMode="auto">
          <a:xfrm>
            <a:off x="3694113" y="40767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0924</a:t>
            </a:r>
            <a:r>
              <a:rPr lang="en-US" altLang="zh-CN" sz="2000" b="1">
                <a:solidFill>
                  <a:srgbClr val="CC0099"/>
                </a:solidFill>
                <a:latin typeface="宋体" panose="02010600030101010101" pitchFamily="2" charset="-122"/>
              </a:rPr>
              <a:t>464</a:t>
            </a:r>
            <a:r>
              <a:rPr lang="en-US" altLang="zh-CN" sz="2000" b="1">
                <a:solidFill>
                  <a:schemeClr val="tx1"/>
                </a:solidFill>
                <a:latin typeface="宋体" panose="02010600030101010101" pitchFamily="2" charset="-122"/>
              </a:rPr>
              <a:t>025</a:t>
            </a:r>
            <a:endParaRPr lang="en-US" altLang="zh-CN" sz="2000" b="1">
              <a:solidFill>
                <a:schemeClr val="tx1"/>
              </a:solidFill>
              <a:latin typeface="宋体" panose="02010600030101010101" pitchFamily="2" charset="-122"/>
            </a:endParaRPr>
          </a:p>
        </p:txBody>
      </p:sp>
      <p:sp>
        <p:nvSpPr>
          <p:cNvPr id="1012754" name="Text Box 18"/>
          <p:cNvSpPr txBox="1">
            <a:spLocks noChangeArrowheads="1"/>
          </p:cNvSpPr>
          <p:nvPr/>
        </p:nvSpPr>
        <p:spPr bwMode="auto">
          <a:xfrm>
            <a:off x="5903913" y="40767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464</a:t>
            </a:r>
            <a:endParaRPr lang="en-US" altLang="zh-CN" sz="2000" b="1">
              <a:solidFill>
                <a:schemeClr val="tx1"/>
              </a:solidFill>
              <a:latin typeface="宋体" panose="02010600030101010101" pitchFamily="2" charset="-122"/>
            </a:endParaRPr>
          </a:p>
        </p:txBody>
      </p:sp>
      <p:sp>
        <p:nvSpPr>
          <p:cNvPr id="1012755" name="Text Box 19"/>
          <p:cNvSpPr txBox="1">
            <a:spLocks noChangeArrowheads="1"/>
          </p:cNvSpPr>
          <p:nvPr/>
        </p:nvSpPr>
        <p:spPr bwMode="auto">
          <a:xfrm>
            <a:off x="3694113" y="4500563"/>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1640</a:t>
            </a:r>
            <a:r>
              <a:rPr lang="en-US" altLang="zh-CN" sz="2000" b="1">
                <a:solidFill>
                  <a:srgbClr val="CC0099"/>
                </a:solidFill>
                <a:latin typeface="宋体" panose="02010600030101010101" pitchFamily="2" charset="-122"/>
              </a:rPr>
              <a:t>739</a:t>
            </a:r>
            <a:r>
              <a:rPr lang="en-US" altLang="zh-CN" sz="2000" b="1">
                <a:solidFill>
                  <a:schemeClr val="tx1"/>
                </a:solidFill>
                <a:latin typeface="宋体" panose="02010600030101010101" pitchFamily="2" charset="-122"/>
              </a:rPr>
              <a:t>036</a:t>
            </a:r>
            <a:endParaRPr lang="en-US" altLang="zh-CN" sz="2000" b="1">
              <a:solidFill>
                <a:schemeClr val="tx1"/>
              </a:solidFill>
              <a:latin typeface="宋体" panose="02010600030101010101" pitchFamily="2" charset="-122"/>
            </a:endParaRPr>
          </a:p>
        </p:txBody>
      </p:sp>
      <p:sp>
        <p:nvSpPr>
          <p:cNvPr id="1012756" name="Text Box 20"/>
          <p:cNvSpPr txBox="1">
            <a:spLocks noChangeArrowheads="1"/>
          </p:cNvSpPr>
          <p:nvPr/>
        </p:nvSpPr>
        <p:spPr bwMode="auto">
          <a:xfrm>
            <a:off x="5903913" y="450056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739</a:t>
            </a:r>
            <a:endParaRPr lang="en-US" altLang="zh-CN" sz="2000" b="1">
              <a:solidFill>
                <a:schemeClr val="tx1"/>
              </a:solidFill>
              <a:latin typeface="宋体" panose="02010600030101010101" pitchFamily="2" charset="-122"/>
            </a:endParaRPr>
          </a:p>
        </p:txBody>
      </p:sp>
      <p:sp>
        <p:nvSpPr>
          <p:cNvPr id="1012757" name="Text Box 21"/>
          <p:cNvSpPr txBox="1">
            <a:spLocks noChangeArrowheads="1"/>
          </p:cNvSpPr>
          <p:nvPr/>
        </p:nvSpPr>
        <p:spPr bwMode="auto">
          <a:xfrm>
            <a:off x="4151313" y="49276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a:t>
            </a:r>
            <a:endParaRPr lang="en-US" altLang="zh-CN" sz="2000" b="1">
              <a:solidFill>
                <a:schemeClr val="tx1"/>
              </a:solidFill>
              <a:latin typeface="宋体" panose="02010600030101010101" pitchFamily="2" charset="-122"/>
            </a:endParaRPr>
          </a:p>
        </p:txBody>
      </p:sp>
      <p:sp>
        <p:nvSpPr>
          <p:cNvPr id="1012758" name="Text Box 22"/>
          <p:cNvSpPr txBox="1">
            <a:spLocks noChangeArrowheads="1"/>
          </p:cNvSpPr>
          <p:nvPr/>
        </p:nvSpPr>
        <p:spPr bwMode="auto">
          <a:xfrm>
            <a:off x="5978525" y="4914900"/>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just"/>
            <a:r>
              <a:rPr lang="en-US" altLang="zh-CN" sz="2000" b="1">
                <a:solidFill>
                  <a:schemeClr val="tx1"/>
                </a:solidFill>
                <a:latin typeface="宋体" panose="02010600030101010101" pitchFamily="2" charset="-122"/>
              </a:rPr>
              <a:t>┆</a:t>
            </a:r>
            <a:endParaRPr lang="en-US" altLang="zh-CN" sz="2000" b="1">
              <a:solidFill>
                <a:schemeClr val="tx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8" fill="hold" grpId="0" nodeType="clickEffect">
                                  <p:stCondLst>
                                    <p:cond delay="0"/>
                                  </p:stCondLst>
                                  <p:iterate type="lt">
                                    <p:tmPct val="100000"/>
                                  </p:iterate>
                                  <p:childTnLst>
                                    <p:set>
                                      <p:cBhvr>
                                        <p:cTn id="10" dur="1" fill="hold">
                                          <p:stCondLst>
                                            <p:cond delay="0"/>
                                          </p:stCondLst>
                                        </p:cTn>
                                        <p:tgtEl>
                                          <p:spTgt spid="1012749"/>
                                        </p:tgtEl>
                                        <p:attrNameLst>
                                          <p:attrName>style.visibility</p:attrName>
                                        </p:attrNameLst>
                                      </p:cBhvr>
                                      <p:to>
                                        <p:strVal val="visible"/>
                                      </p:to>
                                    </p:set>
                                    <p:anim calcmode="lin" valueType="num">
                                      <p:cBhvr>
                                        <p:cTn id="11" dur="75" fill="hold"/>
                                        <p:tgtEl>
                                          <p:spTgt spid="1012749"/>
                                        </p:tgtEl>
                                        <p:attrNameLst>
                                          <p:attrName>ppt_x</p:attrName>
                                        </p:attrNameLst>
                                      </p:cBhvr>
                                      <p:tavLst>
                                        <p:tav tm="0">
                                          <p:val>
                                            <p:strVal val="#ppt_x-#ppt_w/2"/>
                                          </p:val>
                                        </p:tav>
                                        <p:tav tm="100000">
                                          <p:val>
                                            <p:strVal val="#ppt_x"/>
                                          </p:val>
                                        </p:tav>
                                      </p:tavLst>
                                    </p:anim>
                                    <p:anim calcmode="lin" valueType="num">
                                      <p:cBhvr>
                                        <p:cTn id="12" dur="75" fill="hold"/>
                                        <p:tgtEl>
                                          <p:spTgt spid="1012749"/>
                                        </p:tgtEl>
                                        <p:attrNameLst>
                                          <p:attrName>ppt_y</p:attrName>
                                        </p:attrNameLst>
                                      </p:cBhvr>
                                      <p:tavLst>
                                        <p:tav tm="0">
                                          <p:val>
                                            <p:strVal val="#ppt_y"/>
                                          </p:val>
                                        </p:tav>
                                        <p:tav tm="100000">
                                          <p:val>
                                            <p:strVal val="#ppt_y"/>
                                          </p:val>
                                        </p:tav>
                                      </p:tavLst>
                                    </p:anim>
                                    <p:anim calcmode="lin" valueType="num">
                                      <p:cBhvr>
                                        <p:cTn id="13" dur="75" fill="hold"/>
                                        <p:tgtEl>
                                          <p:spTgt spid="1012749"/>
                                        </p:tgtEl>
                                        <p:attrNameLst>
                                          <p:attrName>ppt_w</p:attrName>
                                        </p:attrNameLst>
                                      </p:cBhvr>
                                      <p:tavLst>
                                        <p:tav tm="0">
                                          <p:val>
                                            <p:fltVal val="0"/>
                                          </p:val>
                                        </p:tav>
                                        <p:tav tm="100000">
                                          <p:val>
                                            <p:strVal val="#ppt_w"/>
                                          </p:val>
                                        </p:tav>
                                      </p:tavLst>
                                    </p:anim>
                                    <p:anim calcmode="lin" valueType="num">
                                      <p:cBhvr>
                                        <p:cTn id="14" dur="75" fill="hold"/>
                                        <p:tgtEl>
                                          <p:spTgt spid="101274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grpId="0" nodeType="clickEffect">
                                  <p:stCondLst>
                                    <p:cond delay="0"/>
                                  </p:stCondLst>
                                  <p:iterate type="lt">
                                    <p:tmPct val="100000"/>
                                  </p:iterate>
                                  <p:childTnLst>
                                    <p:set>
                                      <p:cBhvr>
                                        <p:cTn id="18" dur="1" fill="hold">
                                          <p:stCondLst>
                                            <p:cond delay="0"/>
                                          </p:stCondLst>
                                        </p:cTn>
                                        <p:tgtEl>
                                          <p:spTgt spid="1012750"/>
                                        </p:tgtEl>
                                        <p:attrNameLst>
                                          <p:attrName>style.visibility</p:attrName>
                                        </p:attrNameLst>
                                      </p:cBhvr>
                                      <p:to>
                                        <p:strVal val="visible"/>
                                      </p:to>
                                    </p:set>
                                    <p:anim calcmode="lin" valueType="num">
                                      <p:cBhvr>
                                        <p:cTn id="19" dur="75" fill="hold"/>
                                        <p:tgtEl>
                                          <p:spTgt spid="1012750"/>
                                        </p:tgtEl>
                                        <p:attrNameLst>
                                          <p:attrName>ppt_x</p:attrName>
                                        </p:attrNameLst>
                                      </p:cBhvr>
                                      <p:tavLst>
                                        <p:tav tm="0">
                                          <p:val>
                                            <p:strVal val="#ppt_x-#ppt_w/2"/>
                                          </p:val>
                                        </p:tav>
                                        <p:tav tm="100000">
                                          <p:val>
                                            <p:strVal val="#ppt_x"/>
                                          </p:val>
                                        </p:tav>
                                      </p:tavLst>
                                    </p:anim>
                                    <p:anim calcmode="lin" valueType="num">
                                      <p:cBhvr>
                                        <p:cTn id="20" dur="75" fill="hold"/>
                                        <p:tgtEl>
                                          <p:spTgt spid="1012750"/>
                                        </p:tgtEl>
                                        <p:attrNameLst>
                                          <p:attrName>ppt_y</p:attrName>
                                        </p:attrNameLst>
                                      </p:cBhvr>
                                      <p:tavLst>
                                        <p:tav tm="0">
                                          <p:val>
                                            <p:strVal val="#ppt_y"/>
                                          </p:val>
                                        </p:tav>
                                        <p:tav tm="100000">
                                          <p:val>
                                            <p:strVal val="#ppt_y"/>
                                          </p:val>
                                        </p:tav>
                                      </p:tavLst>
                                    </p:anim>
                                    <p:anim calcmode="lin" valueType="num">
                                      <p:cBhvr>
                                        <p:cTn id="21" dur="75" fill="hold"/>
                                        <p:tgtEl>
                                          <p:spTgt spid="1012750"/>
                                        </p:tgtEl>
                                        <p:attrNameLst>
                                          <p:attrName>ppt_w</p:attrName>
                                        </p:attrNameLst>
                                      </p:cBhvr>
                                      <p:tavLst>
                                        <p:tav tm="0">
                                          <p:val>
                                            <p:fltVal val="0"/>
                                          </p:val>
                                        </p:tav>
                                        <p:tav tm="100000">
                                          <p:val>
                                            <p:strVal val="#ppt_w"/>
                                          </p:val>
                                        </p:tav>
                                      </p:tavLst>
                                    </p:anim>
                                    <p:anim calcmode="lin" valueType="num">
                                      <p:cBhvr>
                                        <p:cTn id="22" dur="75" fill="hold"/>
                                        <p:tgtEl>
                                          <p:spTgt spid="101275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iterate type="lt">
                                    <p:tmPct val="100000"/>
                                  </p:iterate>
                                  <p:childTnLst>
                                    <p:set>
                                      <p:cBhvr>
                                        <p:cTn id="26" dur="1" fill="hold">
                                          <p:stCondLst>
                                            <p:cond delay="0"/>
                                          </p:stCondLst>
                                        </p:cTn>
                                        <p:tgtEl>
                                          <p:spTgt spid="1012751"/>
                                        </p:tgtEl>
                                        <p:attrNameLst>
                                          <p:attrName>style.visibility</p:attrName>
                                        </p:attrNameLst>
                                      </p:cBhvr>
                                      <p:to>
                                        <p:strVal val="visible"/>
                                      </p:to>
                                    </p:set>
                                    <p:anim calcmode="lin" valueType="num">
                                      <p:cBhvr>
                                        <p:cTn id="27" dur="75" fill="hold"/>
                                        <p:tgtEl>
                                          <p:spTgt spid="1012751"/>
                                        </p:tgtEl>
                                        <p:attrNameLst>
                                          <p:attrName>ppt_x</p:attrName>
                                        </p:attrNameLst>
                                      </p:cBhvr>
                                      <p:tavLst>
                                        <p:tav tm="0">
                                          <p:val>
                                            <p:strVal val="#ppt_x-#ppt_w/2"/>
                                          </p:val>
                                        </p:tav>
                                        <p:tav tm="100000">
                                          <p:val>
                                            <p:strVal val="#ppt_x"/>
                                          </p:val>
                                        </p:tav>
                                      </p:tavLst>
                                    </p:anim>
                                    <p:anim calcmode="lin" valueType="num">
                                      <p:cBhvr>
                                        <p:cTn id="28" dur="75" fill="hold"/>
                                        <p:tgtEl>
                                          <p:spTgt spid="1012751"/>
                                        </p:tgtEl>
                                        <p:attrNameLst>
                                          <p:attrName>ppt_y</p:attrName>
                                        </p:attrNameLst>
                                      </p:cBhvr>
                                      <p:tavLst>
                                        <p:tav tm="0">
                                          <p:val>
                                            <p:strVal val="#ppt_y"/>
                                          </p:val>
                                        </p:tav>
                                        <p:tav tm="100000">
                                          <p:val>
                                            <p:strVal val="#ppt_y"/>
                                          </p:val>
                                        </p:tav>
                                      </p:tavLst>
                                    </p:anim>
                                    <p:anim calcmode="lin" valueType="num">
                                      <p:cBhvr>
                                        <p:cTn id="29" dur="75" fill="hold"/>
                                        <p:tgtEl>
                                          <p:spTgt spid="1012751"/>
                                        </p:tgtEl>
                                        <p:attrNameLst>
                                          <p:attrName>ppt_w</p:attrName>
                                        </p:attrNameLst>
                                      </p:cBhvr>
                                      <p:tavLst>
                                        <p:tav tm="0">
                                          <p:val>
                                            <p:fltVal val="0"/>
                                          </p:val>
                                        </p:tav>
                                        <p:tav tm="100000">
                                          <p:val>
                                            <p:strVal val="#ppt_w"/>
                                          </p:val>
                                        </p:tav>
                                      </p:tavLst>
                                    </p:anim>
                                    <p:anim calcmode="lin" valueType="num">
                                      <p:cBhvr>
                                        <p:cTn id="30" dur="75" fill="hold"/>
                                        <p:tgtEl>
                                          <p:spTgt spid="1012751"/>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8" fill="hold" grpId="0" nodeType="clickEffect">
                                  <p:stCondLst>
                                    <p:cond delay="0"/>
                                  </p:stCondLst>
                                  <p:iterate type="lt">
                                    <p:tmPct val="100000"/>
                                  </p:iterate>
                                  <p:childTnLst>
                                    <p:set>
                                      <p:cBhvr>
                                        <p:cTn id="34" dur="1" fill="hold">
                                          <p:stCondLst>
                                            <p:cond delay="0"/>
                                          </p:stCondLst>
                                        </p:cTn>
                                        <p:tgtEl>
                                          <p:spTgt spid="1012752"/>
                                        </p:tgtEl>
                                        <p:attrNameLst>
                                          <p:attrName>style.visibility</p:attrName>
                                        </p:attrNameLst>
                                      </p:cBhvr>
                                      <p:to>
                                        <p:strVal val="visible"/>
                                      </p:to>
                                    </p:set>
                                    <p:anim calcmode="lin" valueType="num">
                                      <p:cBhvr>
                                        <p:cTn id="35" dur="75" fill="hold"/>
                                        <p:tgtEl>
                                          <p:spTgt spid="1012752"/>
                                        </p:tgtEl>
                                        <p:attrNameLst>
                                          <p:attrName>ppt_x</p:attrName>
                                        </p:attrNameLst>
                                      </p:cBhvr>
                                      <p:tavLst>
                                        <p:tav tm="0">
                                          <p:val>
                                            <p:strVal val="#ppt_x-#ppt_w/2"/>
                                          </p:val>
                                        </p:tav>
                                        <p:tav tm="100000">
                                          <p:val>
                                            <p:strVal val="#ppt_x"/>
                                          </p:val>
                                        </p:tav>
                                      </p:tavLst>
                                    </p:anim>
                                    <p:anim calcmode="lin" valueType="num">
                                      <p:cBhvr>
                                        <p:cTn id="36" dur="75" fill="hold"/>
                                        <p:tgtEl>
                                          <p:spTgt spid="1012752"/>
                                        </p:tgtEl>
                                        <p:attrNameLst>
                                          <p:attrName>ppt_y</p:attrName>
                                        </p:attrNameLst>
                                      </p:cBhvr>
                                      <p:tavLst>
                                        <p:tav tm="0">
                                          <p:val>
                                            <p:strVal val="#ppt_y"/>
                                          </p:val>
                                        </p:tav>
                                        <p:tav tm="100000">
                                          <p:val>
                                            <p:strVal val="#ppt_y"/>
                                          </p:val>
                                        </p:tav>
                                      </p:tavLst>
                                    </p:anim>
                                    <p:anim calcmode="lin" valueType="num">
                                      <p:cBhvr>
                                        <p:cTn id="37" dur="75" fill="hold"/>
                                        <p:tgtEl>
                                          <p:spTgt spid="1012752"/>
                                        </p:tgtEl>
                                        <p:attrNameLst>
                                          <p:attrName>ppt_w</p:attrName>
                                        </p:attrNameLst>
                                      </p:cBhvr>
                                      <p:tavLst>
                                        <p:tav tm="0">
                                          <p:val>
                                            <p:fltVal val="0"/>
                                          </p:val>
                                        </p:tav>
                                        <p:tav tm="100000">
                                          <p:val>
                                            <p:strVal val="#ppt_w"/>
                                          </p:val>
                                        </p:tav>
                                      </p:tavLst>
                                    </p:anim>
                                    <p:anim calcmode="lin" valueType="num">
                                      <p:cBhvr>
                                        <p:cTn id="38" dur="75" fill="hold"/>
                                        <p:tgtEl>
                                          <p:spTgt spid="101275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iterate type="lt">
                                    <p:tmPct val="100000"/>
                                  </p:iterate>
                                  <p:childTnLst>
                                    <p:set>
                                      <p:cBhvr>
                                        <p:cTn id="42" dur="1" fill="hold">
                                          <p:stCondLst>
                                            <p:cond delay="0"/>
                                          </p:stCondLst>
                                        </p:cTn>
                                        <p:tgtEl>
                                          <p:spTgt spid="1012753"/>
                                        </p:tgtEl>
                                        <p:attrNameLst>
                                          <p:attrName>style.visibility</p:attrName>
                                        </p:attrNameLst>
                                      </p:cBhvr>
                                      <p:to>
                                        <p:strVal val="visible"/>
                                      </p:to>
                                    </p:set>
                                    <p:anim calcmode="lin" valueType="num">
                                      <p:cBhvr>
                                        <p:cTn id="43" dur="75" fill="hold"/>
                                        <p:tgtEl>
                                          <p:spTgt spid="1012753"/>
                                        </p:tgtEl>
                                        <p:attrNameLst>
                                          <p:attrName>ppt_x</p:attrName>
                                        </p:attrNameLst>
                                      </p:cBhvr>
                                      <p:tavLst>
                                        <p:tav tm="0">
                                          <p:val>
                                            <p:strVal val="#ppt_x-#ppt_w/2"/>
                                          </p:val>
                                        </p:tav>
                                        <p:tav tm="100000">
                                          <p:val>
                                            <p:strVal val="#ppt_x"/>
                                          </p:val>
                                        </p:tav>
                                      </p:tavLst>
                                    </p:anim>
                                    <p:anim calcmode="lin" valueType="num">
                                      <p:cBhvr>
                                        <p:cTn id="44" dur="75" fill="hold"/>
                                        <p:tgtEl>
                                          <p:spTgt spid="1012753"/>
                                        </p:tgtEl>
                                        <p:attrNameLst>
                                          <p:attrName>ppt_y</p:attrName>
                                        </p:attrNameLst>
                                      </p:cBhvr>
                                      <p:tavLst>
                                        <p:tav tm="0">
                                          <p:val>
                                            <p:strVal val="#ppt_y"/>
                                          </p:val>
                                        </p:tav>
                                        <p:tav tm="100000">
                                          <p:val>
                                            <p:strVal val="#ppt_y"/>
                                          </p:val>
                                        </p:tav>
                                      </p:tavLst>
                                    </p:anim>
                                    <p:anim calcmode="lin" valueType="num">
                                      <p:cBhvr>
                                        <p:cTn id="45" dur="75" fill="hold"/>
                                        <p:tgtEl>
                                          <p:spTgt spid="1012753"/>
                                        </p:tgtEl>
                                        <p:attrNameLst>
                                          <p:attrName>ppt_w</p:attrName>
                                        </p:attrNameLst>
                                      </p:cBhvr>
                                      <p:tavLst>
                                        <p:tav tm="0">
                                          <p:val>
                                            <p:fltVal val="0"/>
                                          </p:val>
                                        </p:tav>
                                        <p:tav tm="100000">
                                          <p:val>
                                            <p:strVal val="#ppt_w"/>
                                          </p:val>
                                        </p:tav>
                                      </p:tavLst>
                                    </p:anim>
                                    <p:anim calcmode="lin" valueType="num">
                                      <p:cBhvr>
                                        <p:cTn id="46" dur="75" fill="hold"/>
                                        <p:tgtEl>
                                          <p:spTgt spid="101275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iterate type="lt">
                                    <p:tmPct val="100000"/>
                                  </p:iterate>
                                  <p:childTnLst>
                                    <p:set>
                                      <p:cBhvr>
                                        <p:cTn id="50" dur="1" fill="hold">
                                          <p:stCondLst>
                                            <p:cond delay="0"/>
                                          </p:stCondLst>
                                        </p:cTn>
                                        <p:tgtEl>
                                          <p:spTgt spid="1012754"/>
                                        </p:tgtEl>
                                        <p:attrNameLst>
                                          <p:attrName>style.visibility</p:attrName>
                                        </p:attrNameLst>
                                      </p:cBhvr>
                                      <p:to>
                                        <p:strVal val="visible"/>
                                      </p:to>
                                    </p:set>
                                    <p:anim calcmode="lin" valueType="num">
                                      <p:cBhvr>
                                        <p:cTn id="51" dur="75" fill="hold"/>
                                        <p:tgtEl>
                                          <p:spTgt spid="1012754"/>
                                        </p:tgtEl>
                                        <p:attrNameLst>
                                          <p:attrName>ppt_x</p:attrName>
                                        </p:attrNameLst>
                                      </p:cBhvr>
                                      <p:tavLst>
                                        <p:tav tm="0">
                                          <p:val>
                                            <p:strVal val="#ppt_x-#ppt_w/2"/>
                                          </p:val>
                                        </p:tav>
                                        <p:tav tm="100000">
                                          <p:val>
                                            <p:strVal val="#ppt_x"/>
                                          </p:val>
                                        </p:tav>
                                      </p:tavLst>
                                    </p:anim>
                                    <p:anim calcmode="lin" valueType="num">
                                      <p:cBhvr>
                                        <p:cTn id="52" dur="75" fill="hold"/>
                                        <p:tgtEl>
                                          <p:spTgt spid="1012754"/>
                                        </p:tgtEl>
                                        <p:attrNameLst>
                                          <p:attrName>ppt_y</p:attrName>
                                        </p:attrNameLst>
                                      </p:cBhvr>
                                      <p:tavLst>
                                        <p:tav tm="0">
                                          <p:val>
                                            <p:strVal val="#ppt_y"/>
                                          </p:val>
                                        </p:tav>
                                        <p:tav tm="100000">
                                          <p:val>
                                            <p:strVal val="#ppt_y"/>
                                          </p:val>
                                        </p:tav>
                                      </p:tavLst>
                                    </p:anim>
                                    <p:anim calcmode="lin" valueType="num">
                                      <p:cBhvr>
                                        <p:cTn id="53" dur="75" fill="hold"/>
                                        <p:tgtEl>
                                          <p:spTgt spid="1012754"/>
                                        </p:tgtEl>
                                        <p:attrNameLst>
                                          <p:attrName>ppt_w</p:attrName>
                                        </p:attrNameLst>
                                      </p:cBhvr>
                                      <p:tavLst>
                                        <p:tav tm="0">
                                          <p:val>
                                            <p:fltVal val="0"/>
                                          </p:val>
                                        </p:tav>
                                        <p:tav tm="100000">
                                          <p:val>
                                            <p:strVal val="#ppt_w"/>
                                          </p:val>
                                        </p:tav>
                                      </p:tavLst>
                                    </p:anim>
                                    <p:anim calcmode="lin" valueType="num">
                                      <p:cBhvr>
                                        <p:cTn id="54" dur="75" fill="hold"/>
                                        <p:tgtEl>
                                          <p:spTgt spid="1012754"/>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grpId="0" nodeType="clickEffect">
                                  <p:stCondLst>
                                    <p:cond delay="0"/>
                                  </p:stCondLst>
                                  <p:iterate type="lt">
                                    <p:tmPct val="100000"/>
                                  </p:iterate>
                                  <p:childTnLst>
                                    <p:set>
                                      <p:cBhvr>
                                        <p:cTn id="58" dur="1" fill="hold">
                                          <p:stCondLst>
                                            <p:cond delay="0"/>
                                          </p:stCondLst>
                                        </p:cTn>
                                        <p:tgtEl>
                                          <p:spTgt spid="1012755"/>
                                        </p:tgtEl>
                                        <p:attrNameLst>
                                          <p:attrName>style.visibility</p:attrName>
                                        </p:attrNameLst>
                                      </p:cBhvr>
                                      <p:to>
                                        <p:strVal val="visible"/>
                                      </p:to>
                                    </p:set>
                                    <p:anim calcmode="lin" valueType="num">
                                      <p:cBhvr>
                                        <p:cTn id="59" dur="75" fill="hold"/>
                                        <p:tgtEl>
                                          <p:spTgt spid="1012755"/>
                                        </p:tgtEl>
                                        <p:attrNameLst>
                                          <p:attrName>ppt_x</p:attrName>
                                        </p:attrNameLst>
                                      </p:cBhvr>
                                      <p:tavLst>
                                        <p:tav tm="0">
                                          <p:val>
                                            <p:strVal val="#ppt_x-#ppt_w/2"/>
                                          </p:val>
                                        </p:tav>
                                        <p:tav tm="100000">
                                          <p:val>
                                            <p:strVal val="#ppt_x"/>
                                          </p:val>
                                        </p:tav>
                                      </p:tavLst>
                                    </p:anim>
                                    <p:anim calcmode="lin" valueType="num">
                                      <p:cBhvr>
                                        <p:cTn id="60" dur="75" fill="hold"/>
                                        <p:tgtEl>
                                          <p:spTgt spid="1012755"/>
                                        </p:tgtEl>
                                        <p:attrNameLst>
                                          <p:attrName>ppt_y</p:attrName>
                                        </p:attrNameLst>
                                      </p:cBhvr>
                                      <p:tavLst>
                                        <p:tav tm="0">
                                          <p:val>
                                            <p:strVal val="#ppt_y"/>
                                          </p:val>
                                        </p:tav>
                                        <p:tav tm="100000">
                                          <p:val>
                                            <p:strVal val="#ppt_y"/>
                                          </p:val>
                                        </p:tav>
                                      </p:tavLst>
                                    </p:anim>
                                    <p:anim calcmode="lin" valueType="num">
                                      <p:cBhvr>
                                        <p:cTn id="61" dur="75" fill="hold"/>
                                        <p:tgtEl>
                                          <p:spTgt spid="1012755"/>
                                        </p:tgtEl>
                                        <p:attrNameLst>
                                          <p:attrName>ppt_w</p:attrName>
                                        </p:attrNameLst>
                                      </p:cBhvr>
                                      <p:tavLst>
                                        <p:tav tm="0">
                                          <p:val>
                                            <p:fltVal val="0"/>
                                          </p:val>
                                        </p:tav>
                                        <p:tav tm="100000">
                                          <p:val>
                                            <p:strVal val="#ppt_w"/>
                                          </p:val>
                                        </p:tav>
                                      </p:tavLst>
                                    </p:anim>
                                    <p:anim calcmode="lin" valueType="num">
                                      <p:cBhvr>
                                        <p:cTn id="62" dur="75" fill="hold"/>
                                        <p:tgtEl>
                                          <p:spTgt spid="1012755"/>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grpId="0" nodeType="clickEffect">
                                  <p:stCondLst>
                                    <p:cond delay="0"/>
                                  </p:stCondLst>
                                  <p:iterate type="lt">
                                    <p:tmPct val="100000"/>
                                  </p:iterate>
                                  <p:childTnLst>
                                    <p:set>
                                      <p:cBhvr>
                                        <p:cTn id="66" dur="1" fill="hold">
                                          <p:stCondLst>
                                            <p:cond delay="0"/>
                                          </p:stCondLst>
                                        </p:cTn>
                                        <p:tgtEl>
                                          <p:spTgt spid="1012756"/>
                                        </p:tgtEl>
                                        <p:attrNameLst>
                                          <p:attrName>style.visibility</p:attrName>
                                        </p:attrNameLst>
                                      </p:cBhvr>
                                      <p:to>
                                        <p:strVal val="visible"/>
                                      </p:to>
                                    </p:set>
                                    <p:anim calcmode="lin" valueType="num">
                                      <p:cBhvr>
                                        <p:cTn id="67" dur="75" fill="hold"/>
                                        <p:tgtEl>
                                          <p:spTgt spid="1012756"/>
                                        </p:tgtEl>
                                        <p:attrNameLst>
                                          <p:attrName>ppt_x</p:attrName>
                                        </p:attrNameLst>
                                      </p:cBhvr>
                                      <p:tavLst>
                                        <p:tav tm="0">
                                          <p:val>
                                            <p:strVal val="#ppt_x-#ppt_w/2"/>
                                          </p:val>
                                        </p:tav>
                                        <p:tav tm="100000">
                                          <p:val>
                                            <p:strVal val="#ppt_x"/>
                                          </p:val>
                                        </p:tav>
                                      </p:tavLst>
                                    </p:anim>
                                    <p:anim calcmode="lin" valueType="num">
                                      <p:cBhvr>
                                        <p:cTn id="68" dur="75" fill="hold"/>
                                        <p:tgtEl>
                                          <p:spTgt spid="1012756"/>
                                        </p:tgtEl>
                                        <p:attrNameLst>
                                          <p:attrName>ppt_y</p:attrName>
                                        </p:attrNameLst>
                                      </p:cBhvr>
                                      <p:tavLst>
                                        <p:tav tm="0">
                                          <p:val>
                                            <p:strVal val="#ppt_y"/>
                                          </p:val>
                                        </p:tav>
                                        <p:tav tm="100000">
                                          <p:val>
                                            <p:strVal val="#ppt_y"/>
                                          </p:val>
                                        </p:tav>
                                      </p:tavLst>
                                    </p:anim>
                                    <p:anim calcmode="lin" valueType="num">
                                      <p:cBhvr>
                                        <p:cTn id="69" dur="75" fill="hold"/>
                                        <p:tgtEl>
                                          <p:spTgt spid="1012756"/>
                                        </p:tgtEl>
                                        <p:attrNameLst>
                                          <p:attrName>ppt_w</p:attrName>
                                        </p:attrNameLst>
                                      </p:cBhvr>
                                      <p:tavLst>
                                        <p:tav tm="0">
                                          <p:val>
                                            <p:fltVal val="0"/>
                                          </p:val>
                                        </p:tav>
                                        <p:tav tm="100000">
                                          <p:val>
                                            <p:strVal val="#ppt_w"/>
                                          </p:val>
                                        </p:tav>
                                      </p:tavLst>
                                    </p:anim>
                                    <p:anim calcmode="lin" valueType="num">
                                      <p:cBhvr>
                                        <p:cTn id="70" dur="75" fill="hold"/>
                                        <p:tgtEl>
                                          <p:spTgt spid="1012756"/>
                                        </p:tgtEl>
                                        <p:attrNameLst>
                                          <p:attrName>ppt_h</p:attrName>
                                        </p:attrNameLst>
                                      </p:cBhvr>
                                      <p:tavLst>
                                        <p:tav tm="0">
                                          <p:val>
                                            <p:strVal val="#ppt_h"/>
                                          </p:val>
                                        </p:tav>
                                        <p:tav tm="100000">
                                          <p:val>
                                            <p:strVal val="#ppt_h"/>
                                          </p:val>
                                        </p:tav>
                                      </p:tavLst>
                                    </p:anim>
                                  </p:childTnLst>
                                </p:cTn>
                              </p:par>
                            </p:childTnLst>
                          </p:cTn>
                        </p:par>
                        <p:par>
                          <p:cTn id="71" fill="hold">
                            <p:stCondLst>
                              <p:cond delay="225"/>
                            </p:stCondLst>
                            <p:childTnLst>
                              <p:par>
                                <p:cTn id="72" presetID="17" presetClass="entr" presetSubtype="8" fill="hold" grpId="0" nodeType="afterEffect">
                                  <p:stCondLst>
                                    <p:cond delay="0"/>
                                  </p:stCondLst>
                                  <p:iterate type="lt">
                                    <p:tmPct val="100000"/>
                                  </p:iterate>
                                  <p:childTnLst>
                                    <p:set>
                                      <p:cBhvr>
                                        <p:cTn id="73" dur="1" fill="hold">
                                          <p:stCondLst>
                                            <p:cond delay="0"/>
                                          </p:stCondLst>
                                        </p:cTn>
                                        <p:tgtEl>
                                          <p:spTgt spid="1012757"/>
                                        </p:tgtEl>
                                        <p:attrNameLst>
                                          <p:attrName>style.visibility</p:attrName>
                                        </p:attrNameLst>
                                      </p:cBhvr>
                                      <p:to>
                                        <p:strVal val="visible"/>
                                      </p:to>
                                    </p:set>
                                    <p:anim calcmode="lin" valueType="num">
                                      <p:cBhvr>
                                        <p:cTn id="74" dur="75" fill="hold"/>
                                        <p:tgtEl>
                                          <p:spTgt spid="1012757"/>
                                        </p:tgtEl>
                                        <p:attrNameLst>
                                          <p:attrName>ppt_x</p:attrName>
                                        </p:attrNameLst>
                                      </p:cBhvr>
                                      <p:tavLst>
                                        <p:tav tm="0">
                                          <p:val>
                                            <p:strVal val="#ppt_x-#ppt_w/2"/>
                                          </p:val>
                                        </p:tav>
                                        <p:tav tm="100000">
                                          <p:val>
                                            <p:strVal val="#ppt_x"/>
                                          </p:val>
                                        </p:tav>
                                      </p:tavLst>
                                    </p:anim>
                                    <p:anim calcmode="lin" valueType="num">
                                      <p:cBhvr>
                                        <p:cTn id="75" dur="75" fill="hold"/>
                                        <p:tgtEl>
                                          <p:spTgt spid="1012757"/>
                                        </p:tgtEl>
                                        <p:attrNameLst>
                                          <p:attrName>ppt_y</p:attrName>
                                        </p:attrNameLst>
                                      </p:cBhvr>
                                      <p:tavLst>
                                        <p:tav tm="0">
                                          <p:val>
                                            <p:strVal val="#ppt_y"/>
                                          </p:val>
                                        </p:tav>
                                        <p:tav tm="100000">
                                          <p:val>
                                            <p:strVal val="#ppt_y"/>
                                          </p:val>
                                        </p:tav>
                                      </p:tavLst>
                                    </p:anim>
                                    <p:anim calcmode="lin" valueType="num">
                                      <p:cBhvr>
                                        <p:cTn id="76" dur="75" fill="hold"/>
                                        <p:tgtEl>
                                          <p:spTgt spid="1012757"/>
                                        </p:tgtEl>
                                        <p:attrNameLst>
                                          <p:attrName>ppt_w</p:attrName>
                                        </p:attrNameLst>
                                      </p:cBhvr>
                                      <p:tavLst>
                                        <p:tav tm="0">
                                          <p:val>
                                            <p:fltVal val="0"/>
                                          </p:val>
                                        </p:tav>
                                        <p:tav tm="100000">
                                          <p:val>
                                            <p:strVal val="#ppt_w"/>
                                          </p:val>
                                        </p:tav>
                                      </p:tavLst>
                                    </p:anim>
                                    <p:anim calcmode="lin" valueType="num">
                                      <p:cBhvr>
                                        <p:cTn id="77" dur="75" fill="hold"/>
                                        <p:tgtEl>
                                          <p:spTgt spid="1012757"/>
                                        </p:tgtEl>
                                        <p:attrNameLst>
                                          <p:attrName>ppt_h</p:attrName>
                                        </p:attrNameLst>
                                      </p:cBhvr>
                                      <p:tavLst>
                                        <p:tav tm="0">
                                          <p:val>
                                            <p:strVal val="#ppt_h"/>
                                          </p:val>
                                        </p:tav>
                                        <p:tav tm="100000">
                                          <p:val>
                                            <p:strVal val="#ppt_h"/>
                                          </p:val>
                                        </p:tav>
                                      </p:tavLst>
                                    </p:anim>
                                  </p:childTnLst>
                                </p:cTn>
                              </p:par>
                            </p:childTnLst>
                          </p:cTn>
                        </p:par>
                        <p:par>
                          <p:cTn id="78" fill="hold">
                            <p:stCondLst>
                              <p:cond delay="300"/>
                            </p:stCondLst>
                            <p:childTnLst>
                              <p:par>
                                <p:cTn id="79" presetID="17" presetClass="entr" presetSubtype="8" fill="hold" grpId="0" nodeType="afterEffect">
                                  <p:stCondLst>
                                    <p:cond delay="0"/>
                                  </p:stCondLst>
                                  <p:iterate type="lt">
                                    <p:tmPct val="100000"/>
                                  </p:iterate>
                                  <p:childTnLst>
                                    <p:set>
                                      <p:cBhvr>
                                        <p:cTn id="80" dur="1" fill="hold">
                                          <p:stCondLst>
                                            <p:cond delay="0"/>
                                          </p:stCondLst>
                                        </p:cTn>
                                        <p:tgtEl>
                                          <p:spTgt spid="1012758"/>
                                        </p:tgtEl>
                                        <p:attrNameLst>
                                          <p:attrName>style.visibility</p:attrName>
                                        </p:attrNameLst>
                                      </p:cBhvr>
                                      <p:to>
                                        <p:strVal val="visible"/>
                                      </p:to>
                                    </p:set>
                                    <p:anim calcmode="lin" valueType="num">
                                      <p:cBhvr>
                                        <p:cTn id="81" dur="75" fill="hold"/>
                                        <p:tgtEl>
                                          <p:spTgt spid="1012758"/>
                                        </p:tgtEl>
                                        <p:attrNameLst>
                                          <p:attrName>ppt_x</p:attrName>
                                        </p:attrNameLst>
                                      </p:cBhvr>
                                      <p:tavLst>
                                        <p:tav tm="0">
                                          <p:val>
                                            <p:strVal val="#ppt_x-#ppt_w/2"/>
                                          </p:val>
                                        </p:tav>
                                        <p:tav tm="100000">
                                          <p:val>
                                            <p:strVal val="#ppt_x"/>
                                          </p:val>
                                        </p:tav>
                                      </p:tavLst>
                                    </p:anim>
                                    <p:anim calcmode="lin" valueType="num">
                                      <p:cBhvr>
                                        <p:cTn id="82" dur="75" fill="hold"/>
                                        <p:tgtEl>
                                          <p:spTgt spid="1012758"/>
                                        </p:tgtEl>
                                        <p:attrNameLst>
                                          <p:attrName>ppt_y</p:attrName>
                                        </p:attrNameLst>
                                      </p:cBhvr>
                                      <p:tavLst>
                                        <p:tav tm="0">
                                          <p:val>
                                            <p:strVal val="#ppt_y"/>
                                          </p:val>
                                        </p:tav>
                                        <p:tav tm="100000">
                                          <p:val>
                                            <p:strVal val="#ppt_y"/>
                                          </p:val>
                                        </p:tav>
                                      </p:tavLst>
                                    </p:anim>
                                    <p:anim calcmode="lin" valueType="num">
                                      <p:cBhvr>
                                        <p:cTn id="83" dur="75" fill="hold"/>
                                        <p:tgtEl>
                                          <p:spTgt spid="1012758"/>
                                        </p:tgtEl>
                                        <p:attrNameLst>
                                          <p:attrName>ppt_w</p:attrName>
                                        </p:attrNameLst>
                                      </p:cBhvr>
                                      <p:tavLst>
                                        <p:tav tm="0">
                                          <p:val>
                                            <p:fltVal val="0"/>
                                          </p:val>
                                        </p:tav>
                                        <p:tav tm="100000">
                                          <p:val>
                                            <p:strVal val="#ppt_w"/>
                                          </p:val>
                                        </p:tav>
                                      </p:tavLst>
                                    </p:anim>
                                    <p:anim calcmode="lin" valueType="num">
                                      <p:cBhvr>
                                        <p:cTn id="84" dur="75" fill="hold"/>
                                        <p:tgtEl>
                                          <p:spTgt spid="10127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49" grpId="0" autoUpdateAnimBg="0"/>
      <p:bldP spid="1012750" grpId="0" autoUpdateAnimBg="0"/>
      <p:bldP spid="1012751" grpId="0" autoUpdateAnimBg="0"/>
      <p:bldP spid="1012752" grpId="0" autoUpdateAnimBg="0"/>
      <p:bldP spid="1012753" grpId="0" autoUpdateAnimBg="0"/>
      <p:bldP spid="1012754" grpId="0" autoUpdateAnimBg="0"/>
      <p:bldP spid="1012755" grpId="0" autoUpdateAnimBg="0"/>
      <p:bldP spid="1012756" grpId="0" autoUpdateAnimBg="0"/>
      <p:bldP spid="1012757" grpId="0" autoUpdateAnimBg="0"/>
      <p:bldP spid="101275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9B336D4-B4FF-4D48-B1F4-558C5B12C07E}"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003C4C53-31E3-46F3-9E1B-BEA4089D1777}"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6020" name="Rectangle 2"/>
          <p:cNvSpPr>
            <a:spLocks noGrp="1" noChangeArrowheads="1"/>
          </p:cNvSpPr>
          <p:nvPr>
            <p:ph type="title" idx="4294967295"/>
          </p:nvPr>
        </p:nvSpPr>
        <p:spPr>
          <a:xfrm>
            <a:off x="571500" y="274638"/>
            <a:ext cx="8037513" cy="1117600"/>
          </a:xfrm>
        </p:spPr>
        <p:txBody>
          <a:bodyPr anchor="b"/>
          <a:lstStyle/>
          <a:p>
            <a:pPr eaLnBrk="1" hangingPunct="1"/>
            <a:r>
              <a:rPr lang="en-US" altLang="zh-CN"/>
              <a:t>Append 1 Hash</a:t>
            </a:r>
            <a:endParaRPr lang="zh-CN" altLang="en-US"/>
          </a:p>
        </p:txBody>
      </p:sp>
      <p:sp>
        <p:nvSpPr>
          <p:cNvPr id="1013763" name="Rectangle 3"/>
          <p:cNvSpPr>
            <a:spLocks noGrp="1" noChangeArrowheads="1"/>
          </p:cNvSpPr>
          <p:nvPr>
            <p:ph type="body" idx="4294967295"/>
          </p:nvPr>
        </p:nvSpPr>
        <p:spPr>
          <a:xfrm>
            <a:off x="214313" y="1557338"/>
            <a:ext cx="8713787" cy="4679950"/>
          </a:xfrm>
          <a:noFill/>
        </p:spPr>
        <p:txBody>
          <a:bodyPr/>
          <a:lstStyle/>
          <a:p>
            <a:pPr marL="288925" indent="-288925" eaLnBrk="1" hangingPunct="1"/>
            <a:r>
              <a:rPr lang="en-US" altLang="zh-CN" dirty="0">
                <a:latin typeface="Times New Roman" panose="02020503050405090304" pitchFamily="18" charset="0"/>
              </a:rPr>
              <a:t>3. </a:t>
            </a:r>
            <a:r>
              <a:rPr lang="zh-CN" altLang="en-US" dirty="0">
                <a:latin typeface="Times New Roman" panose="02020503050405090304" pitchFamily="18" charset="0"/>
              </a:rPr>
              <a:t>折叠法： </a:t>
            </a:r>
            <a:endParaRPr lang="zh-CN" altLang="en-US" dirty="0">
              <a:latin typeface="Times New Roman" panose="02020503050405090304" pitchFamily="18" charset="0"/>
            </a:endParaRPr>
          </a:p>
          <a:p>
            <a:pPr marL="685800" lvl="1" indent="-279400" eaLnBrk="1" hangingPunct="1"/>
            <a:r>
              <a:rPr lang="zh-CN" altLang="en-US" dirty="0">
                <a:latin typeface="Times New Roman" panose="02020503050405090304" pitchFamily="18" charset="0"/>
              </a:rPr>
              <a:t>当关键字值的位数较多，远超过空间地址的范围时，可将关键字值分割为位数相同的几部分，将各部分叠加，</a:t>
            </a:r>
            <a:r>
              <a:rPr lang="zh-CN" altLang="en-US" dirty="0">
                <a:latin typeface="Times New Roman" panose="02020503050405090304" pitchFamily="18" charset="0"/>
                <a:sym typeface="+mn-ea"/>
              </a:rPr>
              <a:t>舍去</a:t>
            </a:r>
            <a:r>
              <a:rPr lang="zh-CN" altLang="en-US" dirty="0">
                <a:latin typeface="Times New Roman" panose="02020503050405090304" pitchFamily="18" charset="0"/>
              </a:rPr>
              <a:t>最高位的进位，所得结果即为哈希地址。</a:t>
            </a:r>
            <a:endParaRPr lang="zh-CN" altLang="en-US" dirty="0">
              <a:latin typeface="Times New Roman" panose="02020503050405090304" pitchFamily="18" charset="0"/>
            </a:endParaRPr>
          </a:p>
          <a:p>
            <a:pPr marL="685800" lvl="1" indent="-279400" eaLnBrk="1" hangingPunct="1"/>
            <a:r>
              <a:rPr lang="zh-CN" altLang="en-US" dirty="0">
                <a:latin typeface="Times New Roman" panose="02020503050405090304" pitchFamily="18" charset="0"/>
              </a:rPr>
              <a:t> 例：设关键字 </a:t>
            </a:r>
            <a:r>
              <a:rPr lang="en-US" altLang="zh-CN" dirty="0">
                <a:latin typeface="Times New Roman" panose="02020503050405090304" pitchFamily="18" charset="0"/>
              </a:rPr>
              <a:t>k=123203241712</a:t>
            </a:r>
            <a:r>
              <a:rPr lang="zh-CN" altLang="en-US" dirty="0">
                <a:latin typeface="Times New Roman" panose="02020503050405090304" pitchFamily="18" charset="0"/>
              </a:rPr>
              <a:t>，哈希表长为</a:t>
            </a:r>
            <a:r>
              <a:rPr lang="en-US" altLang="zh-CN" dirty="0">
                <a:latin typeface="Times New Roman" panose="02020503050405090304" pitchFamily="18" charset="0"/>
              </a:rPr>
              <a:t>1000(0-999),</a:t>
            </a:r>
            <a:r>
              <a:rPr lang="zh-CN" altLang="en-US" dirty="0">
                <a:latin typeface="Times New Roman" panose="02020503050405090304" pitchFamily="18" charset="0"/>
              </a:rPr>
              <a:t>将 </a:t>
            </a:r>
            <a:r>
              <a:rPr lang="en-US" altLang="zh-CN" dirty="0">
                <a:latin typeface="Times New Roman" panose="02020503050405090304" pitchFamily="18" charset="0"/>
              </a:rPr>
              <a:t>k </a:t>
            </a:r>
            <a:r>
              <a:rPr lang="zh-CN" altLang="en-US" dirty="0">
                <a:latin typeface="Times New Roman" panose="02020503050405090304" pitchFamily="18" charset="0"/>
              </a:rPr>
              <a:t>分成四段然后相加</a:t>
            </a:r>
            <a:r>
              <a:rPr lang="en-US" altLang="zh-CN" dirty="0">
                <a:latin typeface="Times New Roman" panose="02020503050405090304" pitchFamily="18" charset="0"/>
              </a:rPr>
              <a:t>:</a:t>
            </a:r>
            <a:r>
              <a:rPr lang="zh-CN" altLang="en-US" dirty="0">
                <a:latin typeface="Times New Roman" panose="02020503050405090304" pitchFamily="18" charset="0"/>
              </a:rPr>
              <a:t>去掉进位 </a:t>
            </a:r>
            <a:r>
              <a:rPr lang="en-US" altLang="zh-CN" dirty="0">
                <a:latin typeface="Times New Roman" panose="02020503050405090304" pitchFamily="18" charset="0"/>
              </a:rPr>
              <a:t>1 </a:t>
            </a:r>
            <a:r>
              <a:rPr lang="zh-CN" altLang="en-US" dirty="0">
                <a:latin typeface="Times New Roman" panose="02020503050405090304" pitchFamily="18" charset="0"/>
              </a:rPr>
              <a:t>后得到哈希地址 </a:t>
            </a:r>
            <a:r>
              <a:rPr lang="en-US" altLang="zh-CN" dirty="0">
                <a:latin typeface="Times New Roman" panose="02020503050405090304" pitchFamily="18" charset="0"/>
              </a:rPr>
              <a:t>279</a:t>
            </a:r>
            <a:r>
              <a:rPr lang="zh-CN" altLang="en-US" dirty="0">
                <a:latin typeface="Times New Roman" panose="02020503050405090304" pitchFamily="18" charset="0"/>
              </a:rPr>
              <a:t>。</a:t>
            </a:r>
            <a:endParaRPr lang="zh-CN" altLang="en-US" dirty="0">
              <a:latin typeface="Times New Roman" panose="02020503050405090304" pitchFamily="18" charset="0"/>
            </a:endParaRPr>
          </a:p>
          <a:p>
            <a:pPr marL="685800" lvl="1" indent="-279400" eaLnBrk="1" hangingPunct="1"/>
            <a:r>
              <a:rPr lang="en-US" altLang="zh-CN" dirty="0">
                <a:latin typeface="Times New Roman" panose="02020503050405090304" pitchFamily="18" charset="0"/>
              </a:rPr>
              <a:t>123+203+241+712=1</a:t>
            </a:r>
            <a:r>
              <a:rPr lang="en-US" altLang="zh-CN" dirty="0">
                <a:solidFill>
                  <a:schemeClr val="hlink"/>
                </a:solidFill>
                <a:latin typeface="Times New Roman" panose="02020503050405090304" pitchFamily="18" charset="0"/>
              </a:rPr>
              <a:t>279</a:t>
            </a:r>
            <a:endParaRPr lang="en-US" altLang="zh-CN" dirty="0">
              <a:solidFill>
                <a:schemeClr val="hlink"/>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763"/>
                                        </p:tgtEl>
                                        <p:attrNameLst>
                                          <p:attrName>style.visibility</p:attrName>
                                        </p:attrNameLst>
                                      </p:cBhvr>
                                      <p:to>
                                        <p:strVal val="visible"/>
                                      </p:to>
                                    </p:set>
                                    <p:anim calcmode="lin" valueType="num">
                                      <p:cBhvr additive="base">
                                        <p:cTn id="7" dur="500" fill="hold"/>
                                        <p:tgtEl>
                                          <p:spTgt spid="1013763"/>
                                        </p:tgtEl>
                                        <p:attrNameLst>
                                          <p:attrName>ppt_x</p:attrName>
                                        </p:attrNameLst>
                                      </p:cBhvr>
                                      <p:tavLst>
                                        <p:tav tm="0">
                                          <p:val>
                                            <p:strVal val="#ppt_x"/>
                                          </p:val>
                                        </p:tav>
                                        <p:tav tm="100000">
                                          <p:val>
                                            <p:strVal val="#ppt_x"/>
                                          </p:val>
                                        </p:tav>
                                      </p:tavLst>
                                    </p:anim>
                                    <p:anim calcmode="lin" valueType="num">
                                      <p:cBhvr additive="base">
                                        <p:cTn id="8" dur="500" fill="hold"/>
                                        <p:tgtEl>
                                          <p:spTgt spid="1013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73E66E19-2613-4753-A612-04C42032C84E}" type="slidenum">
              <a:rPr lang="zh-CN" altLang="en-US" sz="1200">
                <a:solidFill>
                  <a:schemeClr val="bg2"/>
                </a:solidFill>
                <a:latin typeface="+mn-lt"/>
              </a:rPr>
            </a:fld>
            <a:endParaRPr lang="en-US" altLang="zh-CN" sz="1200">
              <a:solidFill>
                <a:schemeClr val="bg2"/>
              </a:solidFill>
              <a:latin typeface="+mn-lt"/>
            </a:endParaRPr>
          </a:p>
        </p:txBody>
      </p:sp>
      <p:sp>
        <p:nvSpPr>
          <p:cNvPr id="13"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3B416EED-4E19-4EE9-8C14-E0BED9B2FA3F}"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7044" name="Rectangle 2"/>
          <p:cNvSpPr>
            <a:spLocks noGrp="1" noChangeArrowheads="1"/>
          </p:cNvSpPr>
          <p:nvPr>
            <p:ph type="title" idx="4294967295"/>
          </p:nvPr>
        </p:nvSpPr>
        <p:spPr>
          <a:xfrm>
            <a:off x="571500" y="274638"/>
            <a:ext cx="8037513" cy="1117600"/>
          </a:xfrm>
        </p:spPr>
        <p:txBody>
          <a:bodyPr anchor="b"/>
          <a:lstStyle/>
          <a:p>
            <a:pPr eaLnBrk="1" hangingPunct="1"/>
            <a:r>
              <a:rPr lang="en-US" altLang="zh-CN"/>
              <a:t>Append 1 Hash</a:t>
            </a:r>
            <a:endParaRPr lang="zh-CN" altLang="en-US"/>
          </a:p>
        </p:txBody>
      </p:sp>
      <p:sp>
        <p:nvSpPr>
          <p:cNvPr id="1014787" name="Rectangle 3"/>
          <p:cNvSpPr>
            <a:spLocks noGrp="1" noChangeArrowheads="1"/>
          </p:cNvSpPr>
          <p:nvPr>
            <p:ph type="body" idx="4294967295"/>
          </p:nvPr>
        </p:nvSpPr>
        <p:spPr>
          <a:xfrm>
            <a:off x="179388" y="1487488"/>
            <a:ext cx="8713787" cy="3455987"/>
          </a:xfrm>
          <a:noFill/>
        </p:spPr>
        <p:txBody>
          <a:bodyPr/>
          <a:lstStyle/>
          <a:p>
            <a:pPr marL="288925" indent="-288925" eaLnBrk="1" hangingPunct="1"/>
            <a:r>
              <a:rPr lang="en-US" altLang="zh-CN" dirty="0">
                <a:latin typeface="Times New Roman" panose="02020503050405090304" pitchFamily="18" charset="0"/>
              </a:rPr>
              <a:t>4. </a:t>
            </a:r>
            <a:r>
              <a:rPr lang="zh-CN" altLang="en-US" dirty="0">
                <a:latin typeface="Times New Roman" panose="02020503050405090304" pitchFamily="18" charset="0"/>
              </a:rPr>
              <a:t>除留余数法</a:t>
            </a:r>
            <a:r>
              <a:rPr lang="en-US" altLang="zh-CN" dirty="0">
                <a:latin typeface="Times New Roman" panose="02020503050405090304" pitchFamily="18" charset="0"/>
              </a:rPr>
              <a:t>(</a:t>
            </a:r>
            <a:r>
              <a:rPr lang="zh-CN" altLang="en-US" dirty="0">
                <a:latin typeface="Times New Roman" panose="02020503050405090304" pitchFamily="18" charset="0"/>
              </a:rPr>
              <a:t>除法映射</a:t>
            </a:r>
            <a:r>
              <a:rPr lang="en-US" altLang="zh-CN" dirty="0">
                <a:latin typeface="Times New Roman" panose="02020503050405090304" pitchFamily="18" charset="0"/>
              </a:rPr>
              <a:t>)</a:t>
            </a:r>
            <a:r>
              <a:rPr lang="zh-CN" altLang="en-US" dirty="0">
                <a:latin typeface="Times New Roman" panose="02020503050405090304" pitchFamily="18" charset="0"/>
              </a:rPr>
              <a:t>： </a:t>
            </a:r>
            <a:endParaRPr lang="zh-CN" altLang="en-US" dirty="0">
              <a:latin typeface="Times New Roman" panose="02020503050405090304" pitchFamily="18" charset="0"/>
            </a:endParaRPr>
          </a:p>
          <a:p>
            <a:pPr marL="685800" lvl="1" indent="-279400" eaLnBrk="1" hangingPunct="1"/>
            <a:r>
              <a:rPr lang="zh-CN" altLang="en-US" dirty="0">
                <a:latin typeface="Times New Roman" panose="02020503050405090304" pitchFamily="18" charset="0"/>
              </a:rPr>
              <a:t>设给出关键字值为 </a:t>
            </a:r>
            <a:r>
              <a:rPr lang="en-US" altLang="zh-CN" dirty="0">
                <a:latin typeface="Times New Roman" panose="02020503050405090304" pitchFamily="18" charset="0"/>
              </a:rPr>
              <a:t>k </a:t>
            </a:r>
            <a:r>
              <a:rPr lang="zh-CN" altLang="en-US" dirty="0">
                <a:latin typeface="Times New Roman" panose="02020503050405090304" pitchFamily="18" charset="0"/>
              </a:rPr>
              <a:t>哈希表长度为 </a:t>
            </a:r>
            <a:r>
              <a:rPr lang="en-US" altLang="zh-CN" dirty="0">
                <a:latin typeface="Times New Roman" panose="02020503050405090304" pitchFamily="18" charset="0"/>
              </a:rPr>
              <a:t>m</a:t>
            </a:r>
            <a:r>
              <a:rPr lang="zh-CN" altLang="en-US" dirty="0">
                <a:latin typeface="Times New Roman" panose="02020503050405090304" pitchFamily="18" charset="0"/>
              </a:rPr>
              <a:t>，则设计哈希函数为：</a:t>
            </a:r>
            <a:endParaRPr lang="zh-CN" altLang="en-US" dirty="0">
              <a:latin typeface="Times New Roman" panose="02020503050405090304" pitchFamily="18" charset="0"/>
            </a:endParaRPr>
          </a:p>
          <a:p>
            <a:pPr marL="406400" lvl="1" indent="0" eaLnBrk="1" hangingPunct="1">
              <a:buNone/>
            </a:pPr>
            <a:r>
              <a:rPr lang="en-US" altLang="zh-CN" dirty="0">
                <a:latin typeface="Times New Roman" panose="02020503050405090304" pitchFamily="18" charset="0"/>
              </a:rPr>
              <a:t>        H(k)= k mod p </a:t>
            </a:r>
            <a:endParaRPr lang="en-US" altLang="zh-CN" dirty="0">
              <a:latin typeface="Times New Roman" panose="02020503050405090304" pitchFamily="18" charset="0"/>
            </a:endParaRPr>
          </a:p>
          <a:p>
            <a:pPr marL="406400" lvl="1" indent="0" eaLnBrk="1" hangingPunct="1">
              <a:buNone/>
            </a:pPr>
            <a:r>
              <a:rPr lang="zh-CN" altLang="en-US" dirty="0">
                <a:latin typeface="Times New Roman" panose="02020503050405090304" pitchFamily="18" charset="0"/>
              </a:rPr>
              <a:t>其中 </a:t>
            </a:r>
            <a:r>
              <a:rPr lang="en-US" altLang="zh-CN" dirty="0">
                <a:latin typeface="Times New Roman" panose="02020503050405090304" pitchFamily="18" charset="0"/>
              </a:rPr>
              <a:t>p</a:t>
            </a:r>
            <a:r>
              <a:rPr lang="en-US" dirty="0">
                <a:solidFill>
                  <a:srgbClr val="FF0000"/>
                </a:solidFill>
                <a:latin typeface="Times New Roman" panose="02020503050405090304" pitchFamily="18" charset="0"/>
              </a:rPr>
              <a:t>(D)</a:t>
            </a:r>
            <a:r>
              <a:rPr lang="en-US" altLang="zh-CN" dirty="0">
                <a:latin typeface="Times New Roman" panose="02020503050405090304" pitchFamily="18" charset="0"/>
              </a:rPr>
              <a:t> </a:t>
            </a:r>
            <a:r>
              <a:rPr lang="zh-CN" altLang="en-US" dirty="0">
                <a:latin typeface="Times New Roman" panose="02020503050405090304" pitchFamily="18" charset="0"/>
              </a:rPr>
              <a:t>为小于 </a:t>
            </a:r>
            <a:r>
              <a:rPr lang="en-US" altLang="zh-CN" dirty="0">
                <a:latin typeface="Times New Roman" panose="02020503050405090304" pitchFamily="18" charset="0"/>
              </a:rPr>
              <a:t>m</a:t>
            </a:r>
            <a:r>
              <a:rPr lang="en-US" altLang="zh-CN" dirty="0">
                <a:solidFill>
                  <a:srgbClr val="FF0000"/>
                </a:solidFill>
                <a:latin typeface="Times New Roman" panose="02020503050405090304" pitchFamily="18" charset="0"/>
              </a:rPr>
              <a:t>(b)</a:t>
            </a:r>
            <a:r>
              <a:rPr lang="en-US" altLang="zh-CN" dirty="0">
                <a:latin typeface="Times New Roman" panose="02020503050405090304" pitchFamily="18" charset="0"/>
              </a:rPr>
              <a:t> </a:t>
            </a:r>
            <a:r>
              <a:rPr lang="zh-CN" altLang="en-US" dirty="0">
                <a:latin typeface="Times New Roman" panose="02020503050405090304" pitchFamily="18" charset="0"/>
              </a:rPr>
              <a:t>的某个正整数</a:t>
            </a:r>
            <a:endParaRPr lang="zh-CN" altLang="en-US" dirty="0">
              <a:latin typeface="Times New Roman" panose="02020503050405090304" pitchFamily="18" charset="0"/>
            </a:endParaRPr>
          </a:p>
          <a:p>
            <a:pPr marL="863600" lvl="1" indent="-457200" eaLnBrk="1" hangingPunct="1"/>
            <a:endParaRPr lang="zh-CN" altLang="en-US" dirty="0">
              <a:latin typeface="Times New Roman" panose="02020503050405090304" pitchFamily="18" charset="0"/>
              <a:sym typeface="+mn-ea"/>
            </a:endParaRPr>
          </a:p>
          <a:p>
            <a:pPr marL="863600" lvl="1" indent="-457200" eaLnBrk="1" hangingPunct="1"/>
            <a:r>
              <a:rPr lang="zh-CN" altLang="en-US" dirty="0">
                <a:latin typeface="Times New Roman" panose="02020503050405090304" pitchFamily="18" charset="0"/>
                <a:sym typeface="+mn-ea"/>
              </a:rPr>
              <a:t>在一般情况下，</a:t>
            </a:r>
            <a:r>
              <a:rPr lang="zh-CN" altLang="en-US" dirty="0">
                <a:solidFill>
                  <a:schemeClr val="tx1"/>
                </a:solidFill>
                <a:latin typeface="Times New Roman" panose="02020503050405090304" pitchFamily="18" charset="0"/>
                <a:sym typeface="+mn-ea"/>
              </a:rPr>
              <a:t>哈希函数是一个</a:t>
            </a:r>
            <a:r>
              <a:rPr lang="zh-CN" altLang="en-US" dirty="0">
                <a:solidFill>
                  <a:srgbClr val="FF0000"/>
                </a:solidFill>
                <a:latin typeface="Times New Roman" panose="02020503050405090304" pitchFamily="18" charset="0"/>
                <a:sym typeface="+mn-ea"/>
              </a:rPr>
              <a:t>压缩映像</a:t>
            </a:r>
            <a:r>
              <a:rPr lang="zh-CN" altLang="en-US" dirty="0">
                <a:latin typeface="Times New Roman" panose="02020503050405090304" pitchFamily="18" charset="0"/>
                <a:sym typeface="+mn-ea"/>
              </a:rPr>
              <a:t>，</a:t>
            </a:r>
            <a:r>
              <a:rPr lang="zh-CN" altLang="en-US" dirty="0">
                <a:solidFill>
                  <a:srgbClr val="FF0000"/>
                </a:solidFill>
                <a:latin typeface="Times New Roman" panose="02020503050405090304" pitchFamily="18" charset="0"/>
                <a:sym typeface="+mn-ea"/>
              </a:rPr>
              <a:t>冲突是必不可免的。</a:t>
            </a:r>
            <a:endParaRPr lang="zh-CN" altLang="en-US" dirty="0">
              <a:solidFill>
                <a:srgbClr val="FF0000"/>
              </a:solidFill>
              <a:latin typeface="Times New Roman" panose="02020503050405090304" pitchFamily="18" charset="0"/>
              <a:sym typeface="+mn-ea"/>
            </a:endParaRPr>
          </a:p>
          <a:p>
            <a:pPr marL="863600" lvl="1" indent="-457200" eaLnBrk="1" hangingPunct="1"/>
            <a:r>
              <a:rPr lang="zh-CN" altLang="en-US" dirty="0">
                <a:latin typeface="Times New Roman" panose="02020503050405090304" pitchFamily="18" charset="0"/>
                <a:sym typeface="+mn-ea"/>
              </a:rPr>
              <a:t>分配哈希表的存储空间，选取哈希函数，选取处理冲突的方法</a:t>
            </a:r>
            <a:endParaRPr lang="zh-CN" altLang="en-US" dirty="0">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4787"/>
                                        </p:tgtEl>
                                        <p:attrNameLst>
                                          <p:attrName>style.visibility</p:attrName>
                                        </p:attrNameLst>
                                      </p:cBhvr>
                                      <p:to>
                                        <p:strVal val="visible"/>
                                      </p:to>
                                    </p:set>
                                    <p:anim calcmode="lin" valueType="num">
                                      <p:cBhvr additive="base">
                                        <p:cTn id="7" dur="500" fill="hold"/>
                                        <p:tgtEl>
                                          <p:spTgt spid="1014787"/>
                                        </p:tgtEl>
                                        <p:attrNameLst>
                                          <p:attrName>ppt_x</p:attrName>
                                        </p:attrNameLst>
                                      </p:cBhvr>
                                      <p:tavLst>
                                        <p:tav tm="0">
                                          <p:val>
                                            <p:strVal val="#ppt_x"/>
                                          </p:val>
                                        </p:tav>
                                        <p:tav tm="100000">
                                          <p:val>
                                            <p:strVal val="#ppt_x"/>
                                          </p:val>
                                        </p:tav>
                                      </p:tavLst>
                                    </p:anim>
                                    <p:anim calcmode="lin" valueType="num">
                                      <p:cBhvr additive="base">
                                        <p:cTn id="8" dur="500" fill="hold"/>
                                        <p:tgtEl>
                                          <p:spTgt spid="10147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7" grpId="0" bldLvl="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2B103BB6-2079-4893-83A5-56275811BA36}"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5C99F693-61F7-4F58-85BE-35EB5DFBBE4B}"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89092" name="Rectangle 2"/>
          <p:cNvSpPr>
            <a:spLocks noGrp="1" noChangeArrowheads="1"/>
          </p:cNvSpPr>
          <p:nvPr>
            <p:ph type="title" idx="4294967295"/>
          </p:nvPr>
        </p:nvSpPr>
        <p:spPr>
          <a:xfrm>
            <a:off x="1143000" y="473075"/>
            <a:ext cx="7750175" cy="508000"/>
          </a:xfrm>
        </p:spPr>
        <p:txBody>
          <a:bodyPr anchor="b"/>
          <a:lstStyle/>
          <a:p>
            <a:pPr eaLnBrk="1" hangingPunct="1"/>
            <a:r>
              <a:rPr lang="en-US" altLang="zh-CN"/>
              <a:t>Append 1 Hash</a:t>
            </a:r>
            <a:endParaRPr lang="zh-CN" altLang="en-US"/>
          </a:p>
        </p:txBody>
      </p:sp>
      <p:sp>
        <p:nvSpPr>
          <p:cNvPr id="89093" name="Rectangle 3"/>
          <p:cNvSpPr>
            <a:spLocks noGrp="1" noChangeArrowheads="1"/>
          </p:cNvSpPr>
          <p:nvPr>
            <p:ph type="body" idx="4294967295"/>
          </p:nvPr>
        </p:nvSpPr>
        <p:spPr>
          <a:xfrm>
            <a:off x="1487488" y="1660525"/>
            <a:ext cx="6248400" cy="3997325"/>
          </a:xfrm>
        </p:spPr>
        <p:txBody>
          <a:bodyPr/>
          <a:lstStyle/>
          <a:p>
            <a:pPr marL="0" indent="282575" algn="just" eaLnBrk="1" hangingPunct="1">
              <a:lnSpc>
                <a:spcPct val="115000"/>
              </a:lnSpc>
              <a:spcBef>
                <a:spcPct val="0"/>
              </a:spcBef>
            </a:pPr>
            <a:r>
              <a:rPr lang="zh-CN" altLang="en-US">
                <a:latin typeface="Times New Roman" panose="02020503050405090304" pitchFamily="18" charset="0"/>
              </a:rPr>
              <a:t>常见的解决哈希冲突的方法：</a:t>
            </a:r>
            <a:endParaRPr lang="zh-CN" altLang="en-US">
              <a:latin typeface="Times New Roman" panose="02020503050405090304" pitchFamily="18" charset="0"/>
            </a:endParaRPr>
          </a:p>
          <a:p>
            <a:pPr marL="473075" lvl="1" indent="285750" algn="just" eaLnBrk="1" hangingPunct="1">
              <a:lnSpc>
                <a:spcPct val="115000"/>
              </a:lnSpc>
              <a:spcBef>
                <a:spcPct val="0"/>
              </a:spcBef>
            </a:pPr>
            <a:r>
              <a:rPr lang="en-US" altLang="zh-CN">
                <a:latin typeface="Times New Roman" panose="02020503050405090304" pitchFamily="18" charset="0"/>
              </a:rPr>
              <a:t>1. </a:t>
            </a:r>
            <a:r>
              <a:rPr lang="zh-CN" altLang="en-US">
                <a:latin typeface="Times New Roman" panose="02020503050405090304" pitchFamily="18" charset="0"/>
              </a:rPr>
              <a:t>开放地址法</a:t>
            </a:r>
            <a:endParaRPr lang="zh-CN" altLang="en-US">
              <a:latin typeface="Times New Roman" panose="02020503050405090304" pitchFamily="18" charset="0"/>
            </a:endParaRPr>
          </a:p>
          <a:p>
            <a:pPr marL="949325" lvl="2" indent="196850" algn="just" eaLnBrk="1" hangingPunct="1">
              <a:lnSpc>
                <a:spcPct val="115000"/>
              </a:lnSpc>
              <a:spcBef>
                <a:spcPct val="0"/>
              </a:spcBef>
            </a:pPr>
            <a:r>
              <a:rPr lang="zh-CN" altLang="en-US">
                <a:latin typeface="Times New Roman" panose="02020503050405090304" pitchFamily="18" charset="0"/>
              </a:rPr>
              <a:t>（</a:t>
            </a:r>
            <a:r>
              <a:rPr lang="en-US" altLang="zh-CN">
                <a:latin typeface="Times New Roman" panose="02020503050405090304" pitchFamily="18" charset="0"/>
              </a:rPr>
              <a:t>1</a:t>
            </a:r>
            <a:r>
              <a:rPr lang="zh-CN" altLang="en-US">
                <a:latin typeface="Times New Roman" panose="02020503050405090304" pitchFamily="18" charset="0"/>
              </a:rPr>
              <a:t>）线性探测再散列</a:t>
            </a:r>
            <a:endParaRPr lang="zh-CN" altLang="en-US">
              <a:latin typeface="Times New Roman" panose="02020503050405090304" pitchFamily="18" charset="0"/>
            </a:endParaRPr>
          </a:p>
          <a:p>
            <a:pPr marL="949325" lvl="2" indent="196850" algn="just" eaLnBrk="1" hangingPunct="1">
              <a:lnSpc>
                <a:spcPct val="115000"/>
              </a:lnSpc>
              <a:spcBef>
                <a:spcPct val="0"/>
              </a:spcBef>
            </a:pPr>
            <a:r>
              <a:rPr lang="zh-CN" altLang="en-US">
                <a:latin typeface="Times New Roman" panose="02020503050405090304" pitchFamily="18" charset="0"/>
              </a:rPr>
              <a:t>（</a:t>
            </a:r>
            <a:r>
              <a:rPr lang="en-US" altLang="zh-CN">
                <a:latin typeface="Times New Roman" panose="02020503050405090304" pitchFamily="18" charset="0"/>
              </a:rPr>
              <a:t>2</a:t>
            </a:r>
            <a:r>
              <a:rPr lang="zh-CN" altLang="en-US">
                <a:latin typeface="Times New Roman" panose="02020503050405090304" pitchFamily="18" charset="0"/>
              </a:rPr>
              <a:t>）二次探测再散列</a:t>
            </a:r>
            <a:endParaRPr lang="zh-CN" altLang="en-US">
              <a:latin typeface="Times New Roman" panose="02020503050405090304" pitchFamily="18" charset="0"/>
            </a:endParaRPr>
          </a:p>
          <a:p>
            <a:pPr marL="949325" lvl="2" indent="196850" algn="just" eaLnBrk="1" hangingPunct="1">
              <a:lnSpc>
                <a:spcPct val="115000"/>
              </a:lnSpc>
              <a:spcBef>
                <a:spcPct val="0"/>
              </a:spcBef>
            </a:pPr>
            <a:r>
              <a:rPr lang="zh-CN" altLang="en-US">
                <a:latin typeface="Times New Roman" panose="02020503050405090304" pitchFamily="18" charset="0"/>
              </a:rPr>
              <a:t>（</a:t>
            </a:r>
            <a:r>
              <a:rPr lang="en-US" altLang="zh-CN">
                <a:latin typeface="Times New Roman" panose="02020503050405090304" pitchFamily="18" charset="0"/>
              </a:rPr>
              <a:t>3</a:t>
            </a:r>
            <a:r>
              <a:rPr lang="zh-CN" altLang="en-US">
                <a:latin typeface="Times New Roman" panose="02020503050405090304" pitchFamily="18" charset="0"/>
              </a:rPr>
              <a:t>）随机探测再散列</a:t>
            </a:r>
            <a:endParaRPr lang="zh-CN" altLang="en-US">
              <a:latin typeface="Times New Roman" panose="02020503050405090304" pitchFamily="18" charset="0"/>
            </a:endParaRPr>
          </a:p>
          <a:p>
            <a:pPr marL="473075" lvl="1" indent="285750" algn="just" eaLnBrk="1" hangingPunct="1">
              <a:lnSpc>
                <a:spcPct val="115000"/>
              </a:lnSpc>
              <a:spcBef>
                <a:spcPct val="0"/>
              </a:spcBef>
            </a:pPr>
            <a:r>
              <a:rPr lang="en-US" altLang="zh-CN">
                <a:latin typeface="Times New Roman" panose="02020503050405090304" pitchFamily="18" charset="0"/>
              </a:rPr>
              <a:t>2. </a:t>
            </a:r>
            <a:r>
              <a:rPr lang="zh-CN" altLang="en-US">
                <a:latin typeface="Times New Roman" panose="02020503050405090304" pitchFamily="18" charset="0"/>
              </a:rPr>
              <a:t>链地址法</a:t>
            </a:r>
            <a:endParaRPr lang="zh-CN" altLang="en-US">
              <a:latin typeface="Times New Roman" panose="02020503050405090304" pitchFamily="18" charset="0"/>
            </a:endParaRPr>
          </a:p>
          <a:p>
            <a:pPr marL="473075" lvl="1" indent="285750" algn="just" eaLnBrk="1" hangingPunct="1">
              <a:lnSpc>
                <a:spcPct val="115000"/>
              </a:lnSpc>
              <a:spcBef>
                <a:spcPct val="0"/>
              </a:spcBef>
            </a:pPr>
            <a:r>
              <a:rPr lang="en-US" altLang="zh-CN">
                <a:latin typeface="Times New Roman" panose="02020503050405090304" pitchFamily="18" charset="0"/>
              </a:rPr>
              <a:t>3. </a:t>
            </a:r>
            <a:r>
              <a:rPr lang="zh-CN" altLang="en-US">
                <a:latin typeface="Times New Roman" panose="02020503050405090304" pitchFamily="18" charset="0"/>
              </a:rPr>
              <a:t>差值解决法</a:t>
            </a:r>
            <a:endParaRPr lang="zh-CN" altLang="en-US">
              <a:latin typeface="Times New Roman" panose="02020503050405090304" pitchFamily="18" charset="0"/>
            </a:endParaRPr>
          </a:p>
          <a:p>
            <a:pPr marL="473075" lvl="1" indent="285750" algn="just" eaLnBrk="1" hangingPunct="1">
              <a:lnSpc>
                <a:spcPct val="115000"/>
              </a:lnSpc>
              <a:spcBef>
                <a:spcPct val="0"/>
              </a:spcBef>
            </a:pPr>
            <a:r>
              <a:rPr lang="en-US" altLang="zh-CN">
                <a:latin typeface="Times New Roman" panose="02020503050405090304" pitchFamily="18" charset="0"/>
              </a:rPr>
              <a:t>4. </a:t>
            </a:r>
            <a:r>
              <a:rPr lang="zh-CN" altLang="en-US">
                <a:latin typeface="Times New Roman" panose="02020503050405090304" pitchFamily="18" charset="0"/>
              </a:rPr>
              <a:t>分桶杂凑法</a:t>
            </a:r>
            <a:endParaRPr lang="zh-CN" altLang="en-US">
              <a:latin typeface="Times New Roman" panose="0202050305040509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49DD7EC-0C3D-451C-9B6C-C3B8FDA7E657}"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132FA7CA-18A0-41F7-85CA-3EB15D9D60F0}"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0116" name="Rectangle 2"/>
          <p:cNvSpPr>
            <a:spLocks noGrp="1" noChangeArrowheads="1"/>
          </p:cNvSpPr>
          <p:nvPr>
            <p:ph type="title" idx="4294967295"/>
          </p:nvPr>
        </p:nvSpPr>
        <p:spPr>
          <a:xfrm>
            <a:off x="1143000" y="473075"/>
            <a:ext cx="7750175" cy="508000"/>
          </a:xfrm>
        </p:spPr>
        <p:txBody>
          <a:bodyPr anchor="b"/>
          <a:lstStyle/>
          <a:p>
            <a:pPr eaLnBrk="1" hangingPunct="1"/>
            <a:r>
              <a:rPr lang="en-US" altLang="zh-CN"/>
              <a:t>Append 1 Hash</a:t>
            </a:r>
            <a:endParaRPr lang="zh-CN" altLang="en-US"/>
          </a:p>
        </p:txBody>
      </p:sp>
      <p:sp>
        <p:nvSpPr>
          <p:cNvPr id="90117" name="Rectangle 3"/>
          <p:cNvSpPr>
            <a:spLocks noGrp="1" noChangeArrowheads="1"/>
          </p:cNvSpPr>
          <p:nvPr>
            <p:ph type="body" idx="4294967295"/>
          </p:nvPr>
        </p:nvSpPr>
        <p:spPr>
          <a:xfrm>
            <a:off x="539750" y="1484313"/>
            <a:ext cx="8045450" cy="4427537"/>
          </a:xfrm>
        </p:spPr>
        <p:txBody>
          <a:bodyPr/>
          <a:lstStyle/>
          <a:p>
            <a:pPr marL="0" indent="0" algn="just" eaLnBrk="1" hangingPunct="1">
              <a:lnSpc>
                <a:spcPct val="115000"/>
              </a:lnSpc>
              <a:spcBef>
                <a:spcPct val="0"/>
              </a:spcBef>
            </a:pPr>
            <a:r>
              <a:rPr lang="en-US" altLang="zh-CN" sz="2400" dirty="0">
                <a:solidFill>
                  <a:schemeClr val="tx2"/>
                </a:solidFill>
                <a:latin typeface="Times New Roman" panose="02020503050405090304" pitchFamily="18" charset="0"/>
              </a:rPr>
              <a:t>1 </a:t>
            </a:r>
            <a:r>
              <a:rPr lang="zh-CN" altLang="en-US" sz="2400" dirty="0">
                <a:latin typeface="Times New Roman" panose="02020503050405090304" pitchFamily="18" charset="0"/>
              </a:rPr>
              <a:t>开放地址法</a:t>
            </a:r>
            <a:endParaRPr lang="zh-CN" altLang="en-US" sz="2400" dirty="0">
              <a:latin typeface="Times New Roman" panose="02020503050405090304" pitchFamily="18" charset="0"/>
            </a:endParaRPr>
          </a:p>
          <a:p>
            <a:pPr marL="0" indent="0" algn="just" eaLnBrk="1" hangingPunct="1">
              <a:lnSpc>
                <a:spcPct val="115000"/>
              </a:lnSpc>
              <a:spcBef>
                <a:spcPct val="0"/>
              </a:spcBef>
              <a:buFont typeface="Wingdings" panose="05000000000000000000" pitchFamily="2" charset="2"/>
              <a:buNone/>
            </a:pPr>
            <a:r>
              <a:rPr lang="zh-CN" altLang="en-US" sz="2400" dirty="0">
                <a:latin typeface="Times New Roman" panose="02020503050405090304" pitchFamily="18" charset="0"/>
              </a:rPr>
              <a:t>  开放地址法处理冲突：从哈希地址</a:t>
            </a:r>
            <a:r>
              <a:rPr lang="en-US" altLang="zh-CN" sz="2400" dirty="0">
                <a:latin typeface="Times New Roman" panose="02020503050405090304" pitchFamily="18" charset="0"/>
              </a:rPr>
              <a:t>Hash(key)</a:t>
            </a:r>
            <a:r>
              <a:rPr lang="zh-CN" altLang="en-US" sz="2400" dirty="0">
                <a:latin typeface="Times New Roman" panose="02020503050405090304" pitchFamily="18" charset="0"/>
              </a:rPr>
              <a:t>求得一个地址序列</a:t>
            </a:r>
            <a:r>
              <a:rPr lang="en-US" altLang="zh-CN" sz="2400" dirty="0">
                <a:latin typeface="Times New Roman" panose="02020503050405090304" pitchFamily="18" charset="0"/>
              </a:rPr>
              <a:t>H</a:t>
            </a:r>
            <a:r>
              <a:rPr lang="en-US" altLang="zh-CN" sz="2400" baseline="-25000" dirty="0">
                <a:latin typeface="Times New Roman" panose="02020503050405090304" pitchFamily="18" charset="0"/>
              </a:rPr>
              <a:t>1</a:t>
            </a:r>
            <a:r>
              <a:rPr lang="zh-CN" altLang="en-US" sz="2400" dirty="0">
                <a:latin typeface="Times New Roman" panose="02020503050405090304" pitchFamily="18" charset="0"/>
              </a:rPr>
              <a:t>、</a:t>
            </a:r>
            <a:r>
              <a:rPr lang="en-US" altLang="zh-CN" sz="2400" dirty="0">
                <a:latin typeface="Times New Roman" panose="02020503050405090304" pitchFamily="18" charset="0"/>
              </a:rPr>
              <a:t>H</a:t>
            </a:r>
            <a:r>
              <a:rPr lang="en-US" altLang="zh-CN" sz="2400" baseline="-25000" dirty="0">
                <a:latin typeface="Times New Roman" panose="02020503050405090304" pitchFamily="18" charset="0"/>
              </a:rPr>
              <a:t>2</a:t>
            </a:r>
            <a:r>
              <a:rPr lang="zh-CN" altLang="en-US" sz="2400" dirty="0">
                <a:latin typeface="Times New Roman" panose="02020503050405090304" pitchFamily="18" charset="0"/>
              </a:rPr>
              <a:t>、</a:t>
            </a:r>
            <a:r>
              <a:rPr lang="en-US" altLang="zh-CN" sz="2400" dirty="0">
                <a:latin typeface="Times New Roman" panose="02020503050405090304" pitchFamily="18" charset="0"/>
              </a:rPr>
              <a:t>…H</a:t>
            </a:r>
            <a:r>
              <a:rPr lang="en-US" altLang="zh-CN" sz="2400" baseline="-25000" dirty="0">
                <a:latin typeface="Times New Roman" panose="02020503050405090304" pitchFamily="18" charset="0"/>
              </a:rPr>
              <a:t>k-1</a:t>
            </a:r>
            <a:r>
              <a:rPr lang="zh-CN" altLang="en-US" sz="2400" dirty="0">
                <a:latin typeface="Times New Roman" panose="02020503050405090304" pitchFamily="18" charset="0"/>
              </a:rPr>
              <a:t>的分量均“不空”（即已存有记录），直至下标为</a:t>
            </a:r>
            <a:r>
              <a:rPr lang="en-US" altLang="zh-CN" sz="2400" dirty="0" err="1">
                <a:latin typeface="Times New Roman" panose="02020503050405090304" pitchFamily="18" charset="0"/>
              </a:rPr>
              <a:t>H</a:t>
            </a:r>
            <a:r>
              <a:rPr lang="en-US" altLang="zh-CN" sz="2400" baseline="-25000" dirty="0" err="1">
                <a:latin typeface="Times New Roman" panose="02020503050405090304" pitchFamily="18" charset="0"/>
              </a:rPr>
              <a:t>k</a:t>
            </a:r>
            <a:r>
              <a:rPr lang="zh-CN" altLang="en-US" sz="2400" dirty="0">
                <a:latin typeface="Times New Roman" panose="02020503050405090304" pitchFamily="18" charset="0"/>
              </a:rPr>
              <a:t>的分量为空为止（只要哈希表不满，必能找到）。</a:t>
            </a:r>
            <a:endParaRPr lang="zh-CN" altLang="en-US" sz="2400" dirty="0">
              <a:latin typeface="Times New Roman" panose="02020503050405090304" pitchFamily="18" charset="0"/>
            </a:endParaRPr>
          </a:p>
          <a:p>
            <a:pPr marL="0" indent="0" algn="just" eaLnBrk="1" hangingPunct="1">
              <a:lnSpc>
                <a:spcPct val="115000"/>
              </a:lnSpc>
              <a:spcBef>
                <a:spcPct val="0"/>
              </a:spcBef>
              <a:buFont typeface="Wingdings" panose="05000000000000000000" pitchFamily="2" charset="2"/>
              <a:buNone/>
            </a:pPr>
            <a:r>
              <a:rPr lang="zh-CN" altLang="en-US" sz="2400" dirty="0">
                <a:latin typeface="Times New Roman" panose="02020503050405090304" pitchFamily="18" charset="0"/>
              </a:rPr>
              <a:t>  </a:t>
            </a:r>
            <a:r>
              <a:rPr lang="en-US" altLang="zh-CN" sz="2400" dirty="0">
                <a:latin typeface="Times New Roman" panose="02020503050405090304" pitchFamily="18" charset="0"/>
              </a:rPr>
              <a:t>H</a:t>
            </a:r>
            <a:r>
              <a:rPr lang="en-US" altLang="zh-CN" sz="2400" baseline="-25000" dirty="0">
                <a:latin typeface="Times New Roman" panose="02020503050405090304" pitchFamily="18" charset="0"/>
              </a:rPr>
              <a:t>i</a:t>
            </a:r>
            <a:r>
              <a:rPr lang="en-US" altLang="zh-CN" sz="2400" dirty="0">
                <a:latin typeface="Times New Roman" panose="02020503050405090304" pitchFamily="18" charset="0"/>
              </a:rPr>
              <a:t>=(</a:t>
            </a:r>
            <a:r>
              <a:rPr lang="en-US" altLang="zh-CN" sz="2400" dirty="0">
                <a:solidFill>
                  <a:srgbClr val="FF0000"/>
                </a:solidFill>
                <a:latin typeface="Times New Roman" panose="02020503050405090304" pitchFamily="18" charset="0"/>
              </a:rPr>
              <a:t>Hash(key)</a:t>
            </a:r>
            <a:r>
              <a:rPr lang="en-US" altLang="zh-CN" sz="2400" dirty="0">
                <a:latin typeface="Times New Roman" panose="02020503050405090304" pitchFamily="18" charset="0"/>
              </a:rPr>
              <a:t>+d</a:t>
            </a:r>
            <a:r>
              <a:rPr lang="en-US" altLang="zh-CN" sz="2400" baseline="-25000" dirty="0">
                <a:latin typeface="Times New Roman" panose="02020503050405090304" pitchFamily="18" charset="0"/>
              </a:rPr>
              <a:t>i</a:t>
            </a:r>
            <a:r>
              <a:rPr lang="en-US" altLang="zh-CN" sz="2400" dirty="0">
                <a:latin typeface="Times New Roman" panose="02020503050405090304" pitchFamily="18" charset="0"/>
              </a:rPr>
              <a:t>)mod </a:t>
            </a:r>
            <a:r>
              <a:rPr lang="en-US" altLang="zh-CN" sz="2400" dirty="0">
                <a:solidFill>
                  <a:srgbClr val="FF0000"/>
                </a:solidFill>
                <a:latin typeface="Times New Roman" panose="02020503050405090304" pitchFamily="18" charset="0"/>
              </a:rPr>
              <a:t>m</a:t>
            </a:r>
            <a:r>
              <a:rPr lang="en-US" altLang="zh-CN" sz="2400" dirty="0">
                <a:latin typeface="Times New Roman" panose="02020503050405090304" pitchFamily="18" charset="0"/>
              </a:rPr>
              <a:t>   i=1,2,…,k(k&lt;=-1)</a:t>
            </a:r>
            <a:endParaRPr lang="en-US" altLang="zh-CN" sz="2400" dirty="0">
              <a:latin typeface="Times New Roman" panose="02020503050405090304" pitchFamily="18" charset="0"/>
            </a:endParaRPr>
          </a:p>
          <a:p>
            <a:pPr marL="0" indent="0" algn="just" eaLnBrk="1" hangingPunct="1">
              <a:lnSpc>
                <a:spcPct val="115000"/>
              </a:lnSpc>
              <a:spcBef>
                <a:spcPct val="0"/>
              </a:spcBef>
              <a:buFont typeface="Wingdings" panose="05000000000000000000" pitchFamily="2" charset="2"/>
              <a:buNone/>
            </a:pPr>
            <a:r>
              <a:rPr lang="en-US" altLang="zh-CN" sz="2400" dirty="0">
                <a:latin typeface="Times New Roman" panose="02020503050405090304" pitchFamily="18" charset="0"/>
              </a:rPr>
              <a:t>  </a:t>
            </a:r>
            <a:r>
              <a:rPr lang="zh-CN" altLang="en-US" sz="2400" dirty="0">
                <a:latin typeface="Times New Roman" panose="02020503050405090304" pitchFamily="18" charset="0"/>
              </a:rPr>
              <a:t>增量序列有三种取法：</a:t>
            </a:r>
            <a:endParaRPr lang="zh-CN" altLang="en-US" sz="2400" dirty="0">
              <a:latin typeface="Times New Roman" panose="02020503050405090304" pitchFamily="18" charset="0"/>
            </a:endParaRPr>
          </a:p>
          <a:p>
            <a:pPr marL="381000" lvl="1" indent="0" algn="just" eaLnBrk="1" hangingPunct="1">
              <a:lnSpc>
                <a:spcPct val="115000"/>
              </a:lnSpc>
              <a:spcBef>
                <a:spcPct val="0"/>
              </a:spcBef>
            </a:pPr>
            <a:r>
              <a:rPr lang="zh-CN" altLang="en-US" sz="2200" dirty="0">
                <a:latin typeface="Times New Roman" panose="02020503050405090304" pitchFamily="18" charset="0"/>
              </a:rPr>
              <a:t> 线性探测再散列：</a:t>
            </a:r>
            <a:r>
              <a:rPr lang="en-US" altLang="zh-CN" sz="2200" dirty="0">
                <a:latin typeface="Times New Roman" panose="02020503050405090304" pitchFamily="18" charset="0"/>
              </a:rPr>
              <a:t>d</a:t>
            </a:r>
            <a:r>
              <a:rPr lang="en-US" altLang="zh-CN" sz="2200" baseline="-25000" dirty="0">
                <a:latin typeface="Times New Roman" panose="02020503050405090304" pitchFamily="18" charset="0"/>
              </a:rPr>
              <a:t>i</a:t>
            </a:r>
            <a:r>
              <a:rPr lang="en-US" altLang="zh-CN" sz="2200" dirty="0">
                <a:latin typeface="Times New Roman" panose="02020503050405090304" pitchFamily="18" charset="0"/>
              </a:rPr>
              <a:t>=1,2,…, m-1</a:t>
            </a:r>
            <a:endParaRPr lang="en-US" altLang="zh-CN" sz="2200" dirty="0">
              <a:latin typeface="Times New Roman" panose="02020503050405090304" pitchFamily="18" charset="0"/>
            </a:endParaRPr>
          </a:p>
          <a:p>
            <a:pPr marL="381000" lvl="1" indent="0" algn="just" eaLnBrk="1" hangingPunct="1">
              <a:lnSpc>
                <a:spcPct val="115000"/>
              </a:lnSpc>
              <a:spcBef>
                <a:spcPct val="0"/>
              </a:spcBef>
              <a:buFont typeface="Wingdings" panose="05000000000000000000" pitchFamily="2" charset="2"/>
              <a:buNone/>
            </a:pPr>
            <a:r>
              <a:rPr lang="en-US" altLang="zh-CN" sz="2200" dirty="0">
                <a:latin typeface="Times New Roman" panose="02020503050405090304" pitchFamily="18" charset="0"/>
              </a:rPr>
              <a:t>  </a:t>
            </a:r>
            <a:r>
              <a:rPr lang="zh-CN" altLang="en-US" sz="2200" dirty="0">
                <a:latin typeface="Times New Roman" panose="02020503050405090304" pitchFamily="18" charset="0"/>
              </a:rPr>
              <a:t>简单，但易造成“二次聚集”</a:t>
            </a:r>
            <a:endParaRPr lang="zh-CN" altLang="en-US" sz="2200" dirty="0">
              <a:latin typeface="Times New Roman" panose="02020503050405090304" pitchFamily="18" charset="0"/>
            </a:endParaRPr>
          </a:p>
          <a:p>
            <a:pPr marL="381000" lvl="1" indent="0" algn="just" eaLnBrk="1" hangingPunct="1">
              <a:lnSpc>
                <a:spcPct val="115000"/>
              </a:lnSpc>
              <a:spcBef>
                <a:spcPct val="0"/>
              </a:spcBef>
            </a:pPr>
            <a:r>
              <a:rPr lang="zh-CN" altLang="en-US" sz="2200" dirty="0">
                <a:latin typeface="Times New Roman" panose="02020503050405090304" pitchFamily="18" charset="0"/>
              </a:rPr>
              <a:t> 二次探测再散列：</a:t>
            </a:r>
            <a:r>
              <a:rPr lang="en-US" altLang="zh-CN" sz="2200" dirty="0">
                <a:latin typeface="Times New Roman" panose="02020503050405090304" pitchFamily="18" charset="0"/>
              </a:rPr>
              <a:t>d</a:t>
            </a:r>
            <a:r>
              <a:rPr lang="en-US" altLang="zh-CN" sz="2200" baseline="-25000" dirty="0">
                <a:latin typeface="Times New Roman" panose="02020503050405090304" pitchFamily="18" charset="0"/>
              </a:rPr>
              <a:t>i</a:t>
            </a:r>
            <a:r>
              <a:rPr lang="en-US" altLang="zh-CN" sz="2200" dirty="0">
                <a:latin typeface="Times New Roman" panose="02020503050405090304" pitchFamily="18" charset="0"/>
              </a:rPr>
              <a:t>=1</a:t>
            </a:r>
            <a:r>
              <a:rPr lang="en-US" altLang="zh-CN" sz="2200" baseline="30000" dirty="0">
                <a:latin typeface="Times New Roman" panose="02020503050405090304" pitchFamily="18" charset="0"/>
              </a:rPr>
              <a:t>2</a:t>
            </a:r>
            <a:r>
              <a:rPr lang="en-US" altLang="zh-CN" sz="2200" dirty="0">
                <a:latin typeface="Times New Roman" panose="02020503050405090304" pitchFamily="18" charset="0"/>
              </a:rPr>
              <a:t>,-1</a:t>
            </a:r>
            <a:r>
              <a:rPr lang="en-US" altLang="zh-CN" sz="2200" baseline="30000" dirty="0">
                <a:latin typeface="Times New Roman" panose="02020503050405090304" pitchFamily="18" charset="0"/>
              </a:rPr>
              <a:t>2</a:t>
            </a:r>
            <a:r>
              <a:rPr lang="en-US" altLang="zh-CN" sz="2200" dirty="0">
                <a:latin typeface="Times New Roman" panose="02020503050405090304" pitchFamily="18" charset="0"/>
              </a:rPr>
              <a:t>,2</a:t>
            </a:r>
            <a:r>
              <a:rPr lang="en-US" altLang="zh-CN" sz="2200" baseline="30000" dirty="0">
                <a:latin typeface="Times New Roman" panose="02020503050405090304" pitchFamily="18" charset="0"/>
              </a:rPr>
              <a:t>2</a:t>
            </a:r>
            <a:r>
              <a:rPr lang="en-US" altLang="zh-CN" sz="2200" dirty="0">
                <a:latin typeface="Times New Roman" panose="02020503050405090304" pitchFamily="18" charset="0"/>
              </a:rPr>
              <a:t>,-2</a:t>
            </a:r>
            <a:r>
              <a:rPr lang="en-US" altLang="zh-CN" sz="2200" baseline="30000" dirty="0">
                <a:latin typeface="Times New Roman" panose="02020503050405090304" pitchFamily="18" charset="0"/>
              </a:rPr>
              <a:t>2</a:t>
            </a:r>
            <a:r>
              <a:rPr lang="en-US" altLang="zh-CN" sz="2200" dirty="0">
                <a:latin typeface="Times New Roman" panose="02020503050405090304" pitchFamily="18" charset="0"/>
              </a:rPr>
              <a:t>,…</a:t>
            </a:r>
            <a:r>
              <a:rPr lang="zh-CN" altLang="en-US" sz="2200" dirty="0">
                <a:latin typeface="Times New Roman" panose="02020503050405090304" pitchFamily="18" charset="0"/>
              </a:rPr>
              <a:t>，</a:t>
            </a:r>
            <a:r>
              <a:rPr lang="en-US" altLang="zh-CN" sz="2200" dirty="0">
                <a:latin typeface="Times New Roman" panose="02020503050405090304" pitchFamily="18" charset="0"/>
              </a:rPr>
              <a:t>k</a:t>
            </a:r>
            <a:r>
              <a:rPr lang="en-US" altLang="zh-CN" sz="2200" baseline="30000" dirty="0">
                <a:latin typeface="Times New Roman" panose="02020503050405090304" pitchFamily="18" charset="0"/>
              </a:rPr>
              <a:t>2</a:t>
            </a:r>
            <a:r>
              <a:rPr lang="en-US" altLang="zh-CN" sz="2200" dirty="0">
                <a:latin typeface="Times New Roman" panose="02020503050405090304" pitchFamily="18" charset="0"/>
              </a:rPr>
              <a:t>,-k</a:t>
            </a:r>
            <a:r>
              <a:rPr lang="en-US" altLang="zh-CN" sz="2200" baseline="30000" dirty="0">
                <a:latin typeface="Times New Roman" panose="02020503050405090304" pitchFamily="18" charset="0"/>
              </a:rPr>
              <a:t>2</a:t>
            </a:r>
            <a:r>
              <a:rPr lang="en-US" altLang="zh-CN" sz="2200" dirty="0">
                <a:latin typeface="Times New Roman" panose="02020503050405090304" pitchFamily="18" charset="0"/>
              </a:rPr>
              <a:t> k&lt;=m/2</a:t>
            </a:r>
            <a:endParaRPr lang="en-US" altLang="zh-CN" sz="2200" dirty="0">
              <a:latin typeface="Times New Roman" panose="02020503050405090304" pitchFamily="18" charset="0"/>
            </a:endParaRPr>
          </a:p>
          <a:p>
            <a:pPr marL="381000" lvl="1" indent="0" algn="just" eaLnBrk="1" hangingPunct="1">
              <a:lnSpc>
                <a:spcPct val="115000"/>
              </a:lnSpc>
              <a:spcBef>
                <a:spcPct val="0"/>
              </a:spcBef>
              <a:buFont typeface="Wingdings" panose="05000000000000000000" pitchFamily="2" charset="2"/>
              <a:buNone/>
            </a:pPr>
            <a:r>
              <a:rPr lang="en-US" altLang="zh-CN" sz="2200" dirty="0">
                <a:latin typeface="Times New Roman" panose="02020503050405090304" pitchFamily="18" charset="0"/>
              </a:rPr>
              <a:t>  </a:t>
            </a:r>
            <a:r>
              <a:rPr lang="zh-CN" altLang="en-US" sz="2200" dirty="0">
                <a:latin typeface="Times New Roman" panose="02020503050405090304" pitchFamily="18" charset="0"/>
              </a:rPr>
              <a:t>要求表长必须形如</a:t>
            </a:r>
            <a:r>
              <a:rPr lang="en-US" altLang="zh-CN" sz="2200" dirty="0">
                <a:latin typeface="Times New Roman" panose="02020503050405090304" pitchFamily="18" charset="0"/>
              </a:rPr>
              <a:t>4j+3(j=1,2,…)</a:t>
            </a:r>
            <a:r>
              <a:rPr lang="zh-CN" altLang="en-US" sz="2200" dirty="0">
                <a:latin typeface="Times New Roman" panose="02020503050405090304" pitchFamily="18" charset="0"/>
              </a:rPr>
              <a:t>的素数</a:t>
            </a:r>
            <a:endParaRPr lang="zh-CN" altLang="en-US" sz="2200" dirty="0">
              <a:latin typeface="Times New Roman" panose="02020503050405090304" pitchFamily="18" charset="0"/>
            </a:endParaRPr>
          </a:p>
          <a:p>
            <a:pPr marL="381000" lvl="1" indent="0" algn="just" eaLnBrk="1" hangingPunct="1">
              <a:lnSpc>
                <a:spcPct val="115000"/>
              </a:lnSpc>
              <a:spcBef>
                <a:spcPct val="0"/>
              </a:spcBef>
            </a:pPr>
            <a:r>
              <a:rPr lang="zh-CN" altLang="en-US" sz="2200" dirty="0">
                <a:latin typeface="Times New Roman" panose="02020503050405090304" pitchFamily="18" charset="0"/>
              </a:rPr>
              <a:t> 随机探测再散列：</a:t>
            </a:r>
            <a:r>
              <a:rPr lang="en-US" altLang="zh-CN" sz="2200" dirty="0">
                <a:latin typeface="Times New Roman" panose="02020503050405090304" pitchFamily="18" charset="0"/>
              </a:rPr>
              <a:t>d</a:t>
            </a:r>
            <a:r>
              <a:rPr lang="en-US" altLang="zh-CN" sz="2200" baseline="-25000" dirty="0">
                <a:latin typeface="Times New Roman" panose="02020503050405090304" pitchFamily="18" charset="0"/>
              </a:rPr>
              <a:t>i</a:t>
            </a:r>
            <a:r>
              <a:rPr lang="zh-CN" altLang="en-US" sz="2200" dirty="0">
                <a:latin typeface="Times New Roman" panose="02020503050405090304" pitchFamily="18" charset="0"/>
              </a:rPr>
              <a:t>是个伪随机序列</a:t>
            </a:r>
            <a:endParaRPr lang="zh-CN" altLang="en-US" sz="2200" dirty="0">
              <a:latin typeface="Times New Roman" panose="02020503050405090304" pitchFamily="18" charset="0"/>
            </a:endParaRPr>
          </a:p>
          <a:p>
            <a:pPr marL="381000" lvl="1" indent="0" algn="just" eaLnBrk="1" hangingPunct="1">
              <a:lnSpc>
                <a:spcPct val="115000"/>
              </a:lnSpc>
              <a:spcBef>
                <a:spcPct val="0"/>
              </a:spcBef>
              <a:buFont typeface="Wingdings" panose="05000000000000000000" pitchFamily="2" charset="2"/>
              <a:buNone/>
            </a:pPr>
            <a:r>
              <a:rPr lang="zh-CN" altLang="en-US" sz="2200" dirty="0">
                <a:latin typeface="Times New Roman" panose="02020503050405090304" pitchFamily="18" charset="0"/>
              </a:rPr>
              <a:t>  需选择一个伪随机函数产生伪随机数列</a:t>
            </a:r>
            <a:endParaRPr lang="zh-CN" altLang="en-US" sz="2000" dirty="0">
              <a:latin typeface="Times New Roman" panose="02020503050405090304" pitchFamily="18" charset="0"/>
            </a:endParaRPr>
          </a:p>
        </p:txBody>
      </p:sp>
      <p:sp>
        <p:nvSpPr>
          <p:cNvPr id="2" name="线形标注 1 1"/>
          <p:cNvSpPr/>
          <p:nvPr/>
        </p:nvSpPr>
        <p:spPr bwMode="auto">
          <a:xfrm>
            <a:off x="1259632" y="3212976"/>
            <a:ext cx="2137807" cy="352856"/>
          </a:xfrm>
          <a:prstGeom prst="borderCallout1">
            <a:avLst>
              <a:gd name="adj1" fmla="val 96251"/>
              <a:gd name="adj2" fmla="val 51229"/>
              <a:gd name="adj3" fmla="val 155859"/>
              <a:gd name="adj4" fmla="val 359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Arial" panose="020B0604020202090204" pitchFamily="34" charset="0"/>
                <a:ea typeface="宋体" panose="02010600030101010101" pitchFamily="2" charset="-122"/>
                <a:sym typeface="Webdings" panose="05030102010509060703" pitchFamily="18" charset="2"/>
              </a:rPr>
              <a:t>哈希函数计算之后</a:t>
            </a:r>
            <a:endParaRPr kumimoji="0" lang="zh-CN" altLang="en-US" sz="1800" b="0" i="0" u="none" strike="noStrike" cap="none" normalizeH="0" baseline="0" dirty="0">
              <a:ln>
                <a:noFill/>
              </a:ln>
              <a:solidFill>
                <a:srgbClr val="FF0000"/>
              </a:solidFill>
              <a:effectLst/>
              <a:latin typeface="Arial" panose="020B0604020202090204" pitchFamily="34" charset="0"/>
              <a:ea typeface="宋体" panose="02010600030101010101" pitchFamily="2" charset="-122"/>
              <a:sym typeface="Webdings" panose="05030102010509060703" pitchFamily="18" charset="2"/>
            </a:endParaRPr>
          </a:p>
        </p:txBody>
      </p:sp>
      <p:sp>
        <p:nvSpPr>
          <p:cNvPr id="7" name="线形标注 1 6"/>
          <p:cNvSpPr/>
          <p:nvPr/>
        </p:nvSpPr>
        <p:spPr bwMode="auto">
          <a:xfrm>
            <a:off x="3779912" y="3229825"/>
            <a:ext cx="864096" cy="352856"/>
          </a:xfrm>
          <a:prstGeom prst="borderCallout1">
            <a:avLst>
              <a:gd name="adj1" fmla="val 96251"/>
              <a:gd name="adj2" fmla="val 51229"/>
              <a:gd name="adj3" fmla="val 155859"/>
              <a:gd name="adj4" fmla="val 3599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FF0000"/>
                </a:solidFill>
                <a:effectLst/>
                <a:latin typeface="Arial" panose="020B0604020202090204" pitchFamily="34" charset="0"/>
                <a:ea typeface="宋体" panose="02010600030101010101" pitchFamily="2" charset="-122"/>
                <a:sym typeface="Webdings" panose="05030102010509060703" pitchFamily="18" charset="2"/>
              </a:rPr>
              <a:t>表长</a:t>
            </a:r>
            <a:endParaRPr kumimoji="0" lang="zh-CN" altLang="en-US" sz="1800" b="0" i="0" u="none" strike="noStrike" cap="none" normalizeH="0" baseline="0" dirty="0">
              <a:ln>
                <a:noFill/>
              </a:ln>
              <a:solidFill>
                <a:srgbClr val="FF0000"/>
              </a:solidFill>
              <a:effectLst/>
              <a:latin typeface="Arial" panose="020B0604020202090204" pitchFamily="34" charset="0"/>
              <a:ea typeface="宋体" panose="02010600030101010101" pitchFamily="2" charset="-122"/>
              <a:sym typeface="Webdings" panose="05030102010509060703"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a:xfrm>
            <a:off x="323850" y="404813"/>
            <a:ext cx="504825" cy="431800"/>
          </a:xfrm>
          <a:ln>
            <a:miter lim="800000"/>
          </a:ln>
        </p:spPr>
        <p:txBody>
          <a:bodyPr anchor="b"/>
          <a:lstStyle/>
          <a:p>
            <a:pPr>
              <a:defRPr/>
            </a:pPr>
            <a:fld id="{B2D58B37-5EF7-4BE1-8043-2F848940CDA0}" type="slidenum">
              <a:rPr lang="zh-CN" altLang="en-US" sz="1200">
                <a:solidFill>
                  <a:schemeClr val="bg2"/>
                </a:solidFill>
                <a:latin typeface="+mn-lt"/>
              </a:rPr>
            </a:fld>
            <a:endParaRPr lang="en-US" altLang="zh-CN" sz="1200">
              <a:solidFill>
                <a:schemeClr val="bg2"/>
              </a:solidFill>
              <a:latin typeface="+mn-lt"/>
            </a:endParaRPr>
          </a:p>
        </p:txBody>
      </p:sp>
      <p:sp>
        <p:nvSpPr>
          <p:cNvPr id="54" name="日期占位符 4"/>
          <p:cNvSpPr>
            <a:spLocks noGrp="1"/>
          </p:cNvSpPr>
          <p:nvPr>
            <p:ph type="dt" sz="quarter" idx="10"/>
          </p:nvPr>
        </p:nvSpPr>
        <p:spPr>
          <a:xfrm>
            <a:off x="34925" y="836613"/>
            <a:ext cx="1042988" cy="549275"/>
          </a:xfrm>
          <a:ln>
            <a:miter lim="800000"/>
          </a:ln>
        </p:spPr>
        <p:txBody>
          <a:bodyPr/>
          <a:lstStyle/>
          <a:p>
            <a:pPr>
              <a:defRPr/>
            </a:pPr>
            <a:fld id="{7CEBF446-A6E4-46A5-90F9-CE1B9F389750}" type="datetime7">
              <a:rPr kumimoji="1" lang="zh-CN" altLang="en-US" sz="1200">
                <a:latin typeface="+mn-ea"/>
              </a:rPr>
            </a:fld>
            <a:endParaRPr kumimoji="1" lang="en-US" altLang="zh-CN" sz="1200">
              <a:latin typeface="+mn-ea"/>
            </a:endParaRPr>
          </a:p>
        </p:txBody>
      </p:sp>
      <p:sp>
        <p:nvSpPr>
          <p:cNvPr id="10244"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8579" name="Rectangle 3"/>
          <p:cNvSpPr>
            <a:spLocks noGrp="1" noChangeArrowheads="1"/>
          </p:cNvSpPr>
          <p:nvPr>
            <p:ph type="body" idx="4294967295"/>
          </p:nvPr>
        </p:nvSpPr>
        <p:spPr>
          <a:xfrm>
            <a:off x="179388" y="1412875"/>
            <a:ext cx="8785225" cy="2592388"/>
          </a:xfrm>
        </p:spPr>
        <p:txBody>
          <a:bodyPr/>
          <a:lstStyle/>
          <a:p>
            <a:pPr eaLnBrk="1" hangingPunct="1">
              <a:lnSpc>
                <a:spcPct val="90000"/>
              </a:lnSpc>
            </a:pPr>
            <a:r>
              <a:rPr lang="en-US" altLang="zh-CN" sz="2400">
                <a:latin typeface="Times New Roman" panose="02020503050405090304" pitchFamily="18" charset="0"/>
              </a:rPr>
              <a:t>2. </a:t>
            </a:r>
            <a:r>
              <a:rPr lang="zh-CN" altLang="en-US" sz="2400">
                <a:latin typeface="Times New Roman" panose="02020503050405090304" pitchFamily="18" charset="0"/>
              </a:rPr>
              <a:t>分块查找的步骤：</a:t>
            </a:r>
            <a:endParaRPr lang="zh-CN" altLang="en-US" sz="2400">
              <a:latin typeface="Times New Roman" panose="02020503050405090304" pitchFamily="18" charset="0"/>
            </a:endParaRPr>
          </a:p>
          <a:p>
            <a:pPr lvl="1" eaLnBrk="1" hangingPunct="1">
              <a:lnSpc>
                <a:spcPct val="90000"/>
              </a:lnSpc>
            </a:pPr>
            <a:r>
              <a:rPr lang="en-US" altLang="zh-CN" sz="2000">
                <a:latin typeface="Times New Roman" panose="02020503050405090304" pitchFamily="18" charset="0"/>
              </a:rPr>
              <a:t>⑴ </a:t>
            </a:r>
            <a:r>
              <a:rPr lang="zh-CN" altLang="en-US" sz="2000">
                <a:latin typeface="Times New Roman" panose="02020503050405090304" pitchFamily="18" charset="0"/>
              </a:rPr>
              <a:t>先确定要找的记录所在的块，此时是按索引查找；</a:t>
            </a:r>
            <a:endParaRPr lang="zh-CN" altLang="en-US" sz="2000">
              <a:latin typeface="Times New Roman" panose="02020503050405090304" pitchFamily="18" charset="0"/>
            </a:endParaRPr>
          </a:p>
          <a:p>
            <a:pPr lvl="1" eaLnBrk="1" hangingPunct="1">
              <a:lnSpc>
                <a:spcPct val="90000"/>
              </a:lnSpc>
            </a:pPr>
            <a:r>
              <a:rPr lang="en-US" altLang="zh-CN" sz="2000">
                <a:latin typeface="Times New Roman" panose="02020503050405090304" pitchFamily="18" charset="0"/>
              </a:rPr>
              <a:t>⑵ </a:t>
            </a:r>
            <a:r>
              <a:rPr lang="zh-CN" altLang="en-US" sz="2000">
                <a:latin typeface="Times New Roman" panose="02020503050405090304" pitchFamily="18" charset="0"/>
              </a:rPr>
              <a:t>找到指定的块后，在块内顺序查找；</a:t>
            </a:r>
            <a:endParaRPr lang="zh-CN" altLang="en-US" sz="20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给定关键字值 </a:t>
            </a:r>
            <a:r>
              <a:rPr lang="en-US" altLang="zh-CN" sz="2400">
                <a:latin typeface="Times New Roman" panose="02020503050405090304" pitchFamily="18" charset="0"/>
              </a:rPr>
              <a:t>k=25</a:t>
            </a:r>
            <a:r>
              <a:rPr lang="zh-CN" altLang="en-US" sz="2400">
                <a:latin typeface="Times New Roman" panose="02020503050405090304" pitchFamily="18" charset="0"/>
              </a:rPr>
              <a:t>；</a:t>
            </a:r>
            <a:endParaRPr lang="zh-CN" altLang="en-US" sz="2400">
              <a:latin typeface="Times New Roman" panose="02020503050405090304" pitchFamily="18" charset="0"/>
            </a:endParaRPr>
          </a:p>
          <a:p>
            <a:pPr eaLnBrk="1" hangingPunct="1">
              <a:lnSpc>
                <a:spcPct val="90000"/>
              </a:lnSpc>
            </a:pPr>
            <a:r>
              <a:rPr lang="zh-CN" altLang="en-US" sz="2400">
                <a:latin typeface="Times New Roman" panose="02020503050405090304" pitchFamily="18" charset="0"/>
              </a:rPr>
              <a:t>给定</a:t>
            </a:r>
            <a:r>
              <a:rPr lang="zh-CN" altLang="en-US" sz="2400">
                <a:latin typeface="Times New Roman" panose="02020503050405090304" pitchFamily="18" charset="0"/>
                <a:sym typeface="+mn-ea"/>
              </a:rPr>
              <a:t>关键字值</a:t>
            </a:r>
            <a:r>
              <a:rPr lang="zh-CN" altLang="en-US" sz="2400">
                <a:latin typeface="Times New Roman" panose="02020503050405090304" pitchFamily="18" charset="0"/>
              </a:rPr>
              <a:t> </a:t>
            </a:r>
            <a:r>
              <a:rPr lang="en-US" altLang="zh-CN" sz="2400">
                <a:latin typeface="Times New Roman" panose="02020503050405090304" pitchFamily="18" charset="0"/>
              </a:rPr>
              <a:t>k=30, </a:t>
            </a:r>
            <a:r>
              <a:rPr lang="zh-CN" altLang="en-US" sz="2400">
                <a:latin typeface="Times New Roman" panose="02020503050405090304" pitchFamily="18" charset="0"/>
              </a:rPr>
              <a:t>查找不成功。</a:t>
            </a:r>
            <a:endParaRPr lang="en-US" altLang="zh-CN" sz="2400">
              <a:latin typeface="Times New Roman" panose="02020503050405090304" pitchFamily="18" charset="0"/>
            </a:endParaRPr>
          </a:p>
        </p:txBody>
      </p:sp>
      <p:sp>
        <p:nvSpPr>
          <p:cNvPr id="10246" name="Rectangle 4"/>
          <p:cNvSpPr>
            <a:spLocks noChangeArrowheads="1"/>
          </p:cNvSpPr>
          <p:nvPr/>
        </p:nvSpPr>
        <p:spPr bwMode="auto">
          <a:xfrm>
            <a:off x="125888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12</a:t>
            </a:r>
            <a:endParaRPr kumimoji="1" lang="en-US" altLang="zh-CN" sz="2000" b="1">
              <a:solidFill>
                <a:schemeClr val="tx1"/>
              </a:solidFill>
              <a:latin typeface="Times New Roman" panose="02020503050405090304" pitchFamily="18" charset="0"/>
            </a:endParaRPr>
          </a:p>
        </p:txBody>
      </p:sp>
      <p:sp>
        <p:nvSpPr>
          <p:cNvPr id="10247" name="Rectangle 5"/>
          <p:cNvSpPr>
            <a:spLocks noChangeArrowheads="1"/>
          </p:cNvSpPr>
          <p:nvPr/>
        </p:nvSpPr>
        <p:spPr bwMode="auto">
          <a:xfrm>
            <a:off x="1619250"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13</a:t>
            </a:r>
            <a:endParaRPr kumimoji="1" lang="en-US" altLang="zh-CN" sz="2000" b="1">
              <a:solidFill>
                <a:schemeClr val="tx1"/>
              </a:solidFill>
              <a:latin typeface="Times New Roman" panose="02020503050405090304" pitchFamily="18" charset="0"/>
            </a:endParaRPr>
          </a:p>
        </p:txBody>
      </p:sp>
      <p:sp>
        <p:nvSpPr>
          <p:cNvPr id="10248" name="Rectangle 6"/>
          <p:cNvSpPr>
            <a:spLocks noChangeArrowheads="1"/>
          </p:cNvSpPr>
          <p:nvPr/>
        </p:nvSpPr>
        <p:spPr bwMode="auto">
          <a:xfrm>
            <a:off x="197961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22</a:t>
            </a:r>
            <a:endParaRPr kumimoji="1" lang="en-US" altLang="zh-CN" sz="2000" b="1">
              <a:solidFill>
                <a:schemeClr val="tx1"/>
              </a:solidFill>
              <a:latin typeface="Times New Roman" panose="02020503050405090304" pitchFamily="18" charset="0"/>
            </a:endParaRPr>
          </a:p>
        </p:txBody>
      </p:sp>
      <p:sp>
        <p:nvSpPr>
          <p:cNvPr id="10249" name="Rectangle 7"/>
          <p:cNvSpPr>
            <a:spLocks noChangeArrowheads="1"/>
          </p:cNvSpPr>
          <p:nvPr/>
        </p:nvSpPr>
        <p:spPr bwMode="auto">
          <a:xfrm>
            <a:off x="2339975"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8</a:t>
            </a:r>
            <a:endParaRPr kumimoji="1" lang="en-US" altLang="zh-CN" sz="2000" b="1">
              <a:solidFill>
                <a:schemeClr val="tx1"/>
              </a:solidFill>
              <a:latin typeface="Times New Roman" panose="02020503050405090304" pitchFamily="18" charset="0"/>
            </a:endParaRPr>
          </a:p>
        </p:txBody>
      </p:sp>
      <p:sp>
        <p:nvSpPr>
          <p:cNvPr id="10250" name="Rectangle 8"/>
          <p:cNvSpPr>
            <a:spLocks noChangeArrowheads="1"/>
          </p:cNvSpPr>
          <p:nvPr/>
        </p:nvSpPr>
        <p:spPr bwMode="auto">
          <a:xfrm>
            <a:off x="270033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9</a:t>
            </a:r>
            <a:endParaRPr kumimoji="1" lang="en-US" altLang="zh-CN" sz="2000" b="1">
              <a:solidFill>
                <a:schemeClr val="tx1"/>
              </a:solidFill>
              <a:latin typeface="Times New Roman" panose="02020503050405090304" pitchFamily="18" charset="0"/>
            </a:endParaRPr>
          </a:p>
        </p:txBody>
      </p:sp>
      <p:sp>
        <p:nvSpPr>
          <p:cNvPr id="10251" name="Rectangle 9"/>
          <p:cNvSpPr>
            <a:spLocks noChangeArrowheads="1"/>
          </p:cNvSpPr>
          <p:nvPr/>
        </p:nvSpPr>
        <p:spPr bwMode="auto">
          <a:xfrm>
            <a:off x="305911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20</a:t>
            </a:r>
            <a:endParaRPr kumimoji="1" lang="en-US" altLang="zh-CN" sz="2000" b="1">
              <a:solidFill>
                <a:schemeClr val="tx1"/>
              </a:solidFill>
              <a:latin typeface="Times New Roman" panose="02020503050405090304" pitchFamily="18" charset="0"/>
            </a:endParaRPr>
          </a:p>
        </p:txBody>
      </p:sp>
      <p:sp>
        <p:nvSpPr>
          <p:cNvPr id="10252" name="Rectangle 10"/>
          <p:cNvSpPr>
            <a:spLocks noChangeArrowheads="1"/>
          </p:cNvSpPr>
          <p:nvPr/>
        </p:nvSpPr>
        <p:spPr bwMode="auto">
          <a:xfrm>
            <a:off x="3419475" y="4545013"/>
            <a:ext cx="360363"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32</a:t>
            </a:r>
            <a:endParaRPr kumimoji="1" lang="en-US" altLang="zh-CN" sz="2000" b="1">
              <a:solidFill>
                <a:schemeClr val="tx1"/>
              </a:solidFill>
              <a:latin typeface="Times New Roman" panose="02020503050405090304" pitchFamily="18" charset="0"/>
            </a:endParaRPr>
          </a:p>
        </p:txBody>
      </p:sp>
      <p:sp>
        <p:nvSpPr>
          <p:cNvPr id="10253" name="Rectangle 11"/>
          <p:cNvSpPr>
            <a:spLocks noChangeArrowheads="1"/>
          </p:cNvSpPr>
          <p:nvPr/>
        </p:nvSpPr>
        <p:spPr bwMode="auto">
          <a:xfrm>
            <a:off x="3779838" y="4545013"/>
            <a:ext cx="360362"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42</a:t>
            </a:r>
            <a:endParaRPr kumimoji="1" lang="en-US" altLang="zh-CN" sz="2000" b="1">
              <a:solidFill>
                <a:schemeClr val="tx1"/>
              </a:solidFill>
              <a:latin typeface="Times New Roman" panose="02020503050405090304" pitchFamily="18" charset="0"/>
            </a:endParaRPr>
          </a:p>
        </p:txBody>
      </p:sp>
      <p:sp>
        <p:nvSpPr>
          <p:cNvPr id="10254" name="Rectangle 12"/>
          <p:cNvSpPr>
            <a:spLocks noChangeArrowheads="1"/>
          </p:cNvSpPr>
          <p:nvPr/>
        </p:nvSpPr>
        <p:spPr bwMode="auto">
          <a:xfrm>
            <a:off x="4140200" y="4545013"/>
            <a:ext cx="360363"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45</a:t>
            </a:r>
            <a:endParaRPr kumimoji="1" lang="en-US" altLang="zh-CN" sz="2000" b="1">
              <a:solidFill>
                <a:schemeClr val="tx1"/>
              </a:solidFill>
              <a:latin typeface="Times New Roman" panose="02020503050405090304" pitchFamily="18" charset="0"/>
            </a:endParaRPr>
          </a:p>
        </p:txBody>
      </p:sp>
      <p:sp>
        <p:nvSpPr>
          <p:cNvPr id="10255" name="Rectangle 13"/>
          <p:cNvSpPr>
            <a:spLocks noChangeArrowheads="1"/>
          </p:cNvSpPr>
          <p:nvPr/>
        </p:nvSpPr>
        <p:spPr bwMode="auto">
          <a:xfrm>
            <a:off x="4500563" y="4545013"/>
            <a:ext cx="360362"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38</a:t>
            </a:r>
            <a:endParaRPr kumimoji="1" lang="en-US" altLang="zh-CN" sz="2000" b="1">
              <a:solidFill>
                <a:schemeClr val="tx1"/>
              </a:solidFill>
              <a:latin typeface="Times New Roman" panose="02020503050405090304" pitchFamily="18" charset="0"/>
            </a:endParaRPr>
          </a:p>
        </p:txBody>
      </p:sp>
      <p:sp>
        <p:nvSpPr>
          <p:cNvPr id="10256" name="Rectangle 14"/>
          <p:cNvSpPr>
            <a:spLocks noChangeArrowheads="1"/>
          </p:cNvSpPr>
          <p:nvPr/>
        </p:nvSpPr>
        <p:spPr bwMode="auto">
          <a:xfrm>
            <a:off x="4859338" y="4545013"/>
            <a:ext cx="360362"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25</a:t>
            </a:r>
            <a:endParaRPr kumimoji="1" lang="en-US" altLang="zh-CN" sz="2000" b="1">
              <a:solidFill>
                <a:schemeClr val="tx1"/>
              </a:solidFill>
              <a:latin typeface="Times New Roman" panose="02020503050405090304" pitchFamily="18" charset="0"/>
            </a:endParaRPr>
          </a:p>
        </p:txBody>
      </p:sp>
      <p:sp>
        <p:nvSpPr>
          <p:cNvPr id="10257" name="Rectangle 15"/>
          <p:cNvSpPr>
            <a:spLocks noChangeArrowheads="1"/>
          </p:cNvSpPr>
          <p:nvPr/>
        </p:nvSpPr>
        <p:spPr bwMode="auto">
          <a:xfrm>
            <a:off x="5219700" y="4545013"/>
            <a:ext cx="360363" cy="431800"/>
          </a:xfrm>
          <a:prstGeom prst="rect">
            <a:avLst/>
          </a:prstGeom>
          <a:solidFill>
            <a:schemeClr val="accent2"/>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48</a:t>
            </a:r>
            <a:endParaRPr kumimoji="1" lang="en-US" altLang="zh-CN" sz="2000" b="1">
              <a:solidFill>
                <a:schemeClr val="tx1"/>
              </a:solidFill>
              <a:latin typeface="Times New Roman" panose="02020503050405090304" pitchFamily="18" charset="0"/>
            </a:endParaRPr>
          </a:p>
        </p:txBody>
      </p:sp>
      <p:sp>
        <p:nvSpPr>
          <p:cNvPr id="10258" name="Rectangle 16"/>
          <p:cNvSpPr>
            <a:spLocks noChangeArrowheads="1"/>
          </p:cNvSpPr>
          <p:nvPr/>
        </p:nvSpPr>
        <p:spPr bwMode="auto">
          <a:xfrm>
            <a:off x="558006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60</a:t>
            </a:r>
            <a:endParaRPr kumimoji="1" lang="en-US" altLang="zh-CN" sz="2000" b="1">
              <a:solidFill>
                <a:schemeClr val="tx1"/>
              </a:solidFill>
              <a:latin typeface="Times New Roman" panose="02020503050405090304" pitchFamily="18" charset="0"/>
            </a:endParaRPr>
          </a:p>
        </p:txBody>
      </p:sp>
      <p:sp>
        <p:nvSpPr>
          <p:cNvPr id="10259" name="Rectangle 17"/>
          <p:cNvSpPr>
            <a:spLocks noChangeArrowheads="1"/>
          </p:cNvSpPr>
          <p:nvPr/>
        </p:nvSpPr>
        <p:spPr bwMode="auto">
          <a:xfrm>
            <a:off x="5940425"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56</a:t>
            </a:r>
            <a:endParaRPr kumimoji="1" lang="en-US" altLang="zh-CN" sz="2000" b="1">
              <a:solidFill>
                <a:schemeClr val="tx1"/>
              </a:solidFill>
              <a:latin typeface="Times New Roman" panose="02020503050405090304" pitchFamily="18" charset="0"/>
            </a:endParaRPr>
          </a:p>
        </p:txBody>
      </p:sp>
      <p:sp>
        <p:nvSpPr>
          <p:cNvPr id="10260" name="Rectangle 18"/>
          <p:cNvSpPr>
            <a:spLocks noChangeArrowheads="1"/>
          </p:cNvSpPr>
          <p:nvPr/>
        </p:nvSpPr>
        <p:spPr bwMode="auto">
          <a:xfrm>
            <a:off x="630078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75</a:t>
            </a:r>
            <a:endParaRPr kumimoji="1" lang="en-US" altLang="zh-CN" sz="2000" b="1">
              <a:solidFill>
                <a:schemeClr val="tx1"/>
              </a:solidFill>
              <a:latin typeface="Times New Roman" panose="02020503050405090304" pitchFamily="18" charset="0"/>
            </a:endParaRPr>
          </a:p>
        </p:txBody>
      </p:sp>
      <p:sp>
        <p:nvSpPr>
          <p:cNvPr id="10261" name="Rectangle 19"/>
          <p:cNvSpPr>
            <a:spLocks noChangeArrowheads="1"/>
          </p:cNvSpPr>
          <p:nvPr/>
        </p:nvSpPr>
        <p:spPr bwMode="auto">
          <a:xfrm>
            <a:off x="6659563"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49</a:t>
            </a:r>
            <a:endParaRPr kumimoji="1" lang="en-US" altLang="zh-CN" sz="2000" b="1">
              <a:solidFill>
                <a:schemeClr val="tx1"/>
              </a:solidFill>
              <a:latin typeface="Times New Roman" panose="02020503050405090304" pitchFamily="18" charset="0"/>
            </a:endParaRPr>
          </a:p>
        </p:txBody>
      </p:sp>
      <p:sp>
        <p:nvSpPr>
          <p:cNvPr id="10262" name="Rectangle 20"/>
          <p:cNvSpPr>
            <a:spLocks noChangeArrowheads="1"/>
          </p:cNvSpPr>
          <p:nvPr/>
        </p:nvSpPr>
        <p:spPr bwMode="auto">
          <a:xfrm>
            <a:off x="7019925" y="4545013"/>
            <a:ext cx="360363"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89</a:t>
            </a:r>
            <a:endParaRPr kumimoji="1" lang="en-US" altLang="zh-CN" sz="2000" b="1">
              <a:solidFill>
                <a:schemeClr val="tx1"/>
              </a:solidFill>
              <a:latin typeface="Times New Roman" panose="02020503050405090304" pitchFamily="18" charset="0"/>
            </a:endParaRPr>
          </a:p>
        </p:txBody>
      </p:sp>
      <p:sp>
        <p:nvSpPr>
          <p:cNvPr id="10263" name="Rectangle 21"/>
          <p:cNvSpPr>
            <a:spLocks noChangeArrowheads="1"/>
          </p:cNvSpPr>
          <p:nvPr/>
        </p:nvSpPr>
        <p:spPr bwMode="auto">
          <a:xfrm>
            <a:off x="7380288" y="4545013"/>
            <a:ext cx="360362" cy="431800"/>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50</a:t>
            </a:r>
            <a:endParaRPr kumimoji="1" lang="en-US" altLang="zh-CN" sz="2000" b="1">
              <a:solidFill>
                <a:schemeClr val="tx1"/>
              </a:solidFill>
              <a:latin typeface="Times New Roman" panose="02020503050405090304" pitchFamily="18" charset="0"/>
            </a:endParaRPr>
          </a:p>
        </p:txBody>
      </p:sp>
      <p:sp>
        <p:nvSpPr>
          <p:cNvPr id="10264" name="Rectangle 22"/>
          <p:cNvSpPr>
            <a:spLocks noChangeArrowheads="1"/>
          </p:cNvSpPr>
          <p:nvPr/>
        </p:nvSpPr>
        <p:spPr bwMode="auto">
          <a:xfrm>
            <a:off x="125888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a:t>
            </a:r>
            <a:endParaRPr kumimoji="1" lang="en-US" altLang="zh-CN" sz="1600" b="1">
              <a:solidFill>
                <a:schemeClr val="tx1"/>
              </a:solidFill>
              <a:latin typeface="Times New Roman" panose="02020503050405090304" pitchFamily="18" charset="0"/>
            </a:endParaRPr>
          </a:p>
        </p:txBody>
      </p:sp>
      <p:sp>
        <p:nvSpPr>
          <p:cNvPr id="10265" name="Rectangle 23"/>
          <p:cNvSpPr>
            <a:spLocks noChangeArrowheads="1"/>
          </p:cNvSpPr>
          <p:nvPr/>
        </p:nvSpPr>
        <p:spPr bwMode="auto">
          <a:xfrm>
            <a:off x="1619250"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2</a:t>
            </a:r>
            <a:endParaRPr kumimoji="1" lang="en-US" altLang="zh-CN" sz="1600" b="1">
              <a:solidFill>
                <a:schemeClr val="tx1"/>
              </a:solidFill>
              <a:latin typeface="Times New Roman" panose="02020503050405090304" pitchFamily="18" charset="0"/>
            </a:endParaRPr>
          </a:p>
        </p:txBody>
      </p:sp>
      <p:sp>
        <p:nvSpPr>
          <p:cNvPr id="10266" name="Rectangle 24"/>
          <p:cNvSpPr>
            <a:spLocks noChangeArrowheads="1"/>
          </p:cNvSpPr>
          <p:nvPr/>
        </p:nvSpPr>
        <p:spPr bwMode="auto">
          <a:xfrm>
            <a:off x="197961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3</a:t>
            </a:r>
            <a:endParaRPr kumimoji="1" lang="en-US" altLang="zh-CN" sz="1600" b="1">
              <a:solidFill>
                <a:schemeClr val="tx1"/>
              </a:solidFill>
              <a:latin typeface="Times New Roman" panose="02020503050405090304" pitchFamily="18" charset="0"/>
            </a:endParaRPr>
          </a:p>
        </p:txBody>
      </p:sp>
      <p:sp>
        <p:nvSpPr>
          <p:cNvPr id="10267" name="Rectangle 25"/>
          <p:cNvSpPr>
            <a:spLocks noChangeArrowheads="1"/>
          </p:cNvSpPr>
          <p:nvPr/>
        </p:nvSpPr>
        <p:spPr bwMode="auto">
          <a:xfrm>
            <a:off x="233997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4</a:t>
            </a:r>
            <a:endParaRPr kumimoji="1" lang="en-US" altLang="zh-CN" sz="1600" b="1">
              <a:solidFill>
                <a:schemeClr val="tx1"/>
              </a:solidFill>
              <a:latin typeface="Times New Roman" panose="02020503050405090304" pitchFamily="18" charset="0"/>
            </a:endParaRPr>
          </a:p>
        </p:txBody>
      </p:sp>
      <p:sp>
        <p:nvSpPr>
          <p:cNvPr id="10268" name="Rectangle 26"/>
          <p:cNvSpPr>
            <a:spLocks noChangeArrowheads="1"/>
          </p:cNvSpPr>
          <p:nvPr/>
        </p:nvSpPr>
        <p:spPr bwMode="auto">
          <a:xfrm>
            <a:off x="270033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5</a:t>
            </a:r>
            <a:endParaRPr kumimoji="1" lang="en-US" altLang="zh-CN" sz="1600" b="1">
              <a:solidFill>
                <a:schemeClr val="tx1"/>
              </a:solidFill>
              <a:latin typeface="Times New Roman" panose="02020503050405090304" pitchFamily="18" charset="0"/>
            </a:endParaRPr>
          </a:p>
        </p:txBody>
      </p:sp>
      <p:sp>
        <p:nvSpPr>
          <p:cNvPr id="10269" name="Rectangle 27"/>
          <p:cNvSpPr>
            <a:spLocks noChangeArrowheads="1"/>
          </p:cNvSpPr>
          <p:nvPr/>
        </p:nvSpPr>
        <p:spPr bwMode="auto">
          <a:xfrm>
            <a:off x="305911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6</a:t>
            </a:r>
            <a:endParaRPr kumimoji="1" lang="en-US" altLang="zh-CN" sz="1600" b="1">
              <a:solidFill>
                <a:schemeClr val="tx1"/>
              </a:solidFill>
              <a:latin typeface="Times New Roman" panose="02020503050405090304" pitchFamily="18" charset="0"/>
            </a:endParaRPr>
          </a:p>
        </p:txBody>
      </p:sp>
      <p:sp>
        <p:nvSpPr>
          <p:cNvPr id="10270" name="Rectangle 28"/>
          <p:cNvSpPr>
            <a:spLocks noChangeArrowheads="1"/>
          </p:cNvSpPr>
          <p:nvPr/>
        </p:nvSpPr>
        <p:spPr bwMode="auto">
          <a:xfrm>
            <a:off x="341947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7</a:t>
            </a:r>
            <a:endParaRPr kumimoji="1" lang="en-US" altLang="zh-CN" sz="1600" b="1">
              <a:solidFill>
                <a:schemeClr val="tx1"/>
              </a:solidFill>
              <a:latin typeface="Times New Roman" panose="02020503050405090304" pitchFamily="18" charset="0"/>
            </a:endParaRPr>
          </a:p>
        </p:txBody>
      </p:sp>
      <p:sp>
        <p:nvSpPr>
          <p:cNvPr id="10271" name="Rectangle 29"/>
          <p:cNvSpPr>
            <a:spLocks noChangeArrowheads="1"/>
          </p:cNvSpPr>
          <p:nvPr/>
        </p:nvSpPr>
        <p:spPr bwMode="auto">
          <a:xfrm>
            <a:off x="377983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8</a:t>
            </a:r>
            <a:endParaRPr kumimoji="1" lang="en-US" altLang="zh-CN" sz="1600" b="1">
              <a:solidFill>
                <a:schemeClr val="tx1"/>
              </a:solidFill>
              <a:latin typeface="Times New Roman" panose="02020503050405090304" pitchFamily="18" charset="0"/>
            </a:endParaRPr>
          </a:p>
        </p:txBody>
      </p:sp>
      <p:sp>
        <p:nvSpPr>
          <p:cNvPr id="10272" name="Rectangle 30"/>
          <p:cNvSpPr>
            <a:spLocks noChangeArrowheads="1"/>
          </p:cNvSpPr>
          <p:nvPr/>
        </p:nvSpPr>
        <p:spPr bwMode="auto">
          <a:xfrm>
            <a:off x="4140200"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9</a:t>
            </a:r>
            <a:endParaRPr kumimoji="1" lang="en-US" altLang="zh-CN" sz="1600" b="1">
              <a:solidFill>
                <a:schemeClr val="tx1"/>
              </a:solidFill>
              <a:latin typeface="Times New Roman" panose="02020503050405090304" pitchFamily="18" charset="0"/>
            </a:endParaRPr>
          </a:p>
        </p:txBody>
      </p:sp>
      <p:sp>
        <p:nvSpPr>
          <p:cNvPr id="10273" name="Rectangle 31"/>
          <p:cNvSpPr>
            <a:spLocks noChangeArrowheads="1"/>
          </p:cNvSpPr>
          <p:nvPr/>
        </p:nvSpPr>
        <p:spPr bwMode="auto">
          <a:xfrm>
            <a:off x="450056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10</a:t>
            </a:r>
            <a:endParaRPr kumimoji="1" lang="en-US" altLang="zh-CN" sz="1600" b="1">
              <a:solidFill>
                <a:schemeClr val="tx1"/>
              </a:solidFill>
              <a:latin typeface="Times New Roman" panose="02020503050405090304" pitchFamily="18" charset="0"/>
            </a:endParaRPr>
          </a:p>
        </p:txBody>
      </p:sp>
      <p:sp>
        <p:nvSpPr>
          <p:cNvPr id="10274" name="Rectangle 32"/>
          <p:cNvSpPr>
            <a:spLocks noChangeArrowheads="1"/>
          </p:cNvSpPr>
          <p:nvPr/>
        </p:nvSpPr>
        <p:spPr bwMode="auto">
          <a:xfrm>
            <a:off x="485933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11</a:t>
            </a:r>
            <a:endParaRPr kumimoji="1" lang="en-US" altLang="zh-CN" sz="1600" b="1">
              <a:solidFill>
                <a:schemeClr val="tx1"/>
              </a:solidFill>
              <a:latin typeface="Times New Roman" panose="02020503050405090304" pitchFamily="18" charset="0"/>
            </a:endParaRPr>
          </a:p>
        </p:txBody>
      </p:sp>
      <p:sp>
        <p:nvSpPr>
          <p:cNvPr id="10275" name="Rectangle 33"/>
          <p:cNvSpPr>
            <a:spLocks noChangeArrowheads="1"/>
          </p:cNvSpPr>
          <p:nvPr/>
        </p:nvSpPr>
        <p:spPr bwMode="auto">
          <a:xfrm>
            <a:off x="5219700"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12</a:t>
            </a:r>
            <a:endParaRPr kumimoji="1" lang="en-US" altLang="zh-CN" sz="1600" b="1">
              <a:solidFill>
                <a:schemeClr val="tx1"/>
              </a:solidFill>
              <a:latin typeface="Times New Roman" panose="02020503050405090304" pitchFamily="18" charset="0"/>
            </a:endParaRPr>
          </a:p>
        </p:txBody>
      </p:sp>
      <p:sp>
        <p:nvSpPr>
          <p:cNvPr id="10276" name="Rectangle 34"/>
          <p:cNvSpPr>
            <a:spLocks noChangeArrowheads="1"/>
          </p:cNvSpPr>
          <p:nvPr/>
        </p:nvSpPr>
        <p:spPr bwMode="auto">
          <a:xfrm>
            <a:off x="558006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13</a:t>
            </a:r>
            <a:endParaRPr kumimoji="1" lang="en-US" altLang="zh-CN" sz="1600" b="1">
              <a:solidFill>
                <a:schemeClr val="tx1"/>
              </a:solidFill>
              <a:latin typeface="Times New Roman" panose="02020503050405090304" pitchFamily="18" charset="0"/>
            </a:endParaRPr>
          </a:p>
        </p:txBody>
      </p:sp>
      <p:sp>
        <p:nvSpPr>
          <p:cNvPr id="10277" name="Rectangle 35"/>
          <p:cNvSpPr>
            <a:spLocks noChangeArrowheads="1"/>
          </p:cNvSpPr>
          <p:nvPr/>
        </p:nvSpPr>
        <p:spPr bwMode="auto">
          <a:xfrm>
            <a:off x="594042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14</a:t>
            </a:r>
            <a:endParaRPr kumimoji="1" lang="en-US" altLang="zh-CN" sz="1600" b="1">
              <a:solidFill>
                <a:schemeClr val="tx1"/>
              </a:solidFill>
              <a:latin typeface="Times New Roman" panose="02020503050405090304" pitchFamily="18" charset="0"/>
            </a:endParaRPr>
          </a:p>
        </p:txBody>
      </p:sp>
      <p:sp>
        <p:nvSpPr>
          <p:cNvPr id="10278" name="Rectangle 36"/>
          <p:cNvSpPr>
            <a:spLocks noChangeArrowheads="1"/>
          </p:cNvSpPr>
          <p:nvPr/>
        </p:nvSpPr>
        <p:spPr bwMode="auto">
          <a:xfrm>
            <a:off x="630078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15</a:t>
            </a:r>
            <a:endParaRPr kumimoji="1" lang="en-US" altLang="zh-CN" sz="1600" b="1">
              <a:solidFill>
                <a:schemeClr val="tx1"/>
              </a:solidFill>
              <a:latin typeface="Times New Roman" panose="02020503050405090304" pitchFamily="18" charset="0"/>
            </a:endParaRPr>
          </a:p>
        </p:txBody>
      </p:sp>
      <p:sp>
        <p:nvSpPr>
          <p:cNvPr id="10279" name="Rectangle 37"/>
          <p:cNvSpPr>
            <a:spLocks noChangeArrowheads="1"/>
          </p:cNvSpPr>
          <p:nvPr/>
        </p:nvSpPr>
        <p:spPr bwMode="auto">
          <a:xfrm>
            <a:off x="6659563"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16</a:t>
            </a:r>
            <a:endParaRPr kumimoji="1" lang="en-US" altLang="zh-CN" sz="1600" b="1">
              <a:solidFill>
                <a:schemeClr val="tx1"/>
              </a:solidFill>
              <a:latin typeface="Times New Roman" panose="02020503050405090304" pitchFamily="18" charset="0"/>
            </a:endParaRPr>
          </a:p>
        </p:txBody>
      </p:sp>
      <p:sp>
        <p:nvSpPr>
          <p:cNvPr id="10280" name="Rectangle 38"/>
          <p:cNvSpPr>
            <a:spLocks noChangeArrowheads="1"/>
          </p:cNvSpPr>
          <p:nvPr/>
        </p:nvSpPr>
        <p:spPr bwMode="auto">
          <a:xfrm>
            <a:off x="7019925" y="4113213"/>
            <a:ext cx="360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17</a:t>
            </a:r>
            <a:endParaRPr kumimoji="1" lang="en-US" altLang="zh-CN" sz="1600" b="1">
              <a:solidFill>
                <a:schemeClr val="tx1"/>
              </a:solidFill>
              <a:latin typeface="Times New Roman" panose="02020503050405090304" pitchFamily="18" charset="0"/>
            </a:endParaRPr>
          </a:p>
        </p:txBody>
      </p:sp>
      <p:sp>
        <p:nvSpPr>
          <p:cNvPr id="10281" name="Rectangle 39"/>
          <p:cNvSpPr>
            <a:spLocks noChangeArrowheads="1"/>
          </p:cNvSpPr>
          <p:nvPr/>
        </p:nvSpPr>
        <p:spPr bwMode="auto">
          <a:xfrm>
            <a:off x="7380288" y="4113213"/>
            <a:ext cx="360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kumimoji="1" lang="en-US" altLang="zh-CN" sz="1600" b="1">
                <a:solidFill>
                  <a:schemeClr val="tx1"/>
                </a:solidFill>
                <a:latin typeface="Times New Roman" panose="02020503050405090304" pitchFamily="18" charset="0"/>
              </a:rPr>
              <a:t>18</a:t>
            </a:r>
            <a:endParaRPr kumimoji="1" lang="en-US" altLang="zh-CN" sz="1600" b="1">
              <a:solidFill>
                <a:schemeClr val="tx1"/>
              </a:solidFill>
              <a:latin typeface="Times New Roman" panose="02020503050405090304" pitchFamily="18" charset="0"/>
            </a:endParaRPr>
          </a:p>
        </p:txBody>
      </p:sp>
      <p:sp>
        <p:nvSpPr>
          <p:cNvPr id="10282" name="Rectangle 40"/>
          <p:cNvSpPr>
            <a:spLocks noChangeArrowheads="1"/>
          </p:cNvSpPr>
          <p:nvPr/>
        </p:nvSpPr>
        <p:spPr bwMode="auto">
          <a:xfrm>
            <a:off x="3635375" y="6273800"/>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22</a:t>
            </a:r>
            <a:endParaRPr kumimoji="1" lang="en-US" altLang="zh-CN" sz="2400" b="1">
              <a:solidFill>
                <a:schemeClr val="tx1"/>
              </a:solidFill>
              <a:latin typeface="Times New Roman" panose="02020503050405090304" pitchFamily="18" charset="0"/>
            </a:endParaRPr>
          </a:p>
        </p:txBody>
      </p:sp>
      <p:sp>
        <p:nvSpPr>
          <p:cNvPr id="10283" name="Rectangle 41"/>
          <p:cNvSpPr>
            <a:spLocks noChangeArrowheads="1"/>
          </p:cNvSpPr>
          <p:nvPr/>
        </p:nvSpPr>
        <p:spPr bwMode="auto">
          <a:xfrm>
            <a:off x="4211638" y="6273800"/>
            <a:ext cx="576262"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48</a:t>
            </a:r>
            <a:endParaRPr kumimoji="1" lang="en-US" altLang="zh-CN" sz="2400" b="1">
              <a:solidFill>
                <a:schemeClr val="tx1"/>
              </a:solidFill>
              <a:latin typeface="Times New Roman" panose="02020503050405090304" pitchFamily="18" charset="0"/>
            </a:endParaRPr>
          </a:p>
        </p:txBody>
      </p:sp>
      <p:sp>
        <p:nvSpPr>
          <p:cNvPr id="10284" name="Rectangle 42"/>
          <p:cNvSpPr>
            <a:spLocks noChangeArrowheads="1"/>
          </p:cNvSpPr>
          <p:nvPr/>
        </p:nvSpPr>
        <p:spPr bwMode="auto">
          <a:xfrm>
            <a:off x="4787900" y="6273800"/>
            <a:ext cx="576263" cy="360363"/>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89</a:t>
            </a:r>
            <a:endParaRPr kumimoji="1" lang="en-US" altLang="zh-CN" sz="2400" b="1">
              <a:solidFill>
                <a:schemeClr val="tx1"/>
              </a:solidFill>
              <a:latin typeface="Times New Roman" panose="02020503050405090304" pitchFamily="18" charset="0"/>
            </a:endParaRPr>
          </a:p>
        </p:txBody>
      </p:sp>
      <p:sp>
        <p:nvSpPr>
          <p:cNvPr id="10285" name="Rectangle 43"/>
          <p:cNvSpPr>
            <a:spLocks noChangeArrowheads="1"/>
          </p:cNvSpPr>
          <p:nvPr/>
        </p:nvSpPr>
        <p:spPr bwMode="auto">
          <a:xfrm>
            <a:off x="3635375" y="591343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1</a:t>
            </a:r>
            <a:endParaRPr kumimoji="1" lang="en-US" altLang="zh-CN" sz="2400" b="1">
              <a:solidFill>
                <a:schemeClr val="tx1"/>
              </a:solidFill>
              <a:latin typeface="Times New Roman" panose="02020503050405090304" pitchFamily="18" charset="0"/>
            </a:endParaRPr>
          </a:p>
        </p:txBody>
      </p:sp>
      <p:sp>
        <p:nvSpPr>
          <p:cNvPr id="10286" name="Rectangle 44"/>
          <p:cNvSpPr>
            <a:spLocks noChangeArrowheads="1"/>
          </p:cNvSpPr>
          <p:nvPr/>
        </p:nvSpPr>
        <p:spPr bwMode="auto">
          <a:xfrm>
            <a:off x="4211638" y="5913438"/>
            <a:ext cx="576262"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7</a:t>
            </a:r>
            <a:endParaRPr kumimoji="1" lang="en-US" altLang="zh-CN" sz="2400" b="1">
              <a:solidFill>
                <a:schemeClr val="tx1"/>
              </a:solidFill>
              <a:latin typeface="Times New Roman" panose="02020503050405090304" pitchFamily="18" charset="0"/>
            </a:endParaRPr>
          </a:p>
        </p:txBody>
      </p:sp>
      <p:sp>
        <p:nvSpPr>
          <p:cNvPr id="10287" name="Rectangle 45"/>
          <p:cNvSpPr>
            <a:spLocks noChangeArrowheads="1"/>
          </p:cNvSpPr>
          <p:nvPr/>
        </p:nvSpPr>
        <p:spPr bwMode="auto">
          <a:xfrm>
            <a:off x="4787900" y="5913438"/>
            <a:ext cx="576263" cy="360362"/>
          </a:xfrm>
          <a:prstGeom prst="rect">
            <a:avLst/>
          </a:prstGeom>
          <a:solidFill>
            <a:srgbClr val="FFCCCC"/>
          </a:solidFill>
          <a:ln w="9525">
            <a:solidFill>
              <a:schemeClr val="tx1"/>
            </a:solidFill>
            <a:miter lim="800000"/>
          </a:ln>
        </p:spPr>
        <p:txBody>
          <a:bodyPr wrap="none" anchor="ctr"/>
          <a:lstStyle/>
          <a:p>
            <a:pPr algn="ctr"/>
            <a:r>
              <a:rPr kumimoji="1" lang="en-US" altLang="zh-CN" sz="2400" b="1">
                <a:solidFill>
                  <a:schemeClr val="tx1"/>
                </a:solidFill>
                <a:latin typeface="Times New Roman" panose="02020503050405090304" pitchFamily="18" charset="0"/>
              </a:rPr>
              <a:t>13</a:t>
            </a:r>
            <a:endParaRPr kumimoji="1" lang="en-US" altLang="zh-CN" sz="2400" b="1">
              <a:solidFill>
                <a:schemeClr val="tx1"/>
              </a:solidFill>
              <a:latin typeface="Times New Roman" panose="02020503050405090304" pitchFamily="18" charset="0"/>
            </a:endParaRPr>
          </a:p>
        </p:txBody>
      </p:sp>
      <p:sp>
        <p:nvSpPr>
          <p:cNvPr id="10288" name="Line 46"/>
          <p:cNvSpPr>
            <a:spLocks noChangeShapeType="1"/>
          </p:cNvSpPr>
          <p:nvPr/>
        </p:nvSpPr>
        <p:spPr bwMode="auto">
          <a:xfrm flipH="1" flipV="1">
            <a:off x="1403350" y="5048250"/>
            <a:ext cx="2232025" cy="865188"/>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89" name="Line 47"/>
          <p:cNvSpPr>
            <a:spLocks noChangeShapeType="1"/>
          </p:cNvSpPr>
          <p:nvPr/>
        </p:nvSpPr>
        <p:spPr bwMode="auto">
          <a:xfrm flipH="1" flipV="1">
            <a:off x="3563938" y="4976813"/>
            <a:ext cx="936625"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90" name="Line 48"/>
          <p:cNvSpPr>
            <a:spLocks noChangeShapeType="1"/>
          </p:cNvSpPr>
          <p:nvPr/>
        </p:nvSpPr>
        <p:spPr bwMode="auto">
          <a:xfrm flipV="1">
            <a:off x="5076825" y="4976813"/>
            <a:ext cx="647700" cy="936625"/>
          </a:xfrm>
          <a:prstGeom prst="line">
            <a:avLst/>
          </a:prstGeom>
          <a:noFill/>
          <a:ln w="28575">
            <a:solidFill>
              <a:schemeClr val="folHlink"/>
            </a:solidFill>
            <a:miter lim="800000"/>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91" name="Rectangle 49"/>
          <p:cNvSpPr>
            <a:spLocks noChangeArrowheads="1"/>
          </p:cNvSpPr>
          <p:nvPr/>
        </p:nvSpPr>
        <p:spPr bwMode="auto">
          <a:xfrm>
            <a:off x="5651500" y="6272213"/>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b="1">
                <a:solidFill>
                  <a:schemeClr val="tx1"/>
                </a:solidFill>
                <a:latin typeface="Times New Roman" panose="02020503050405090304" pitchFamily="18" charset="0"/>
              </a:rPr>
              <a:t>最大关键字值</a:t>
            </a:r>
            <a:endParaRPr lang="zh-CN" altLang="en-US" sz="2000" b="1">
              <a:solidFill>
                <a:schemeClr val="tx1"/>
              </a:solidFill>
              <a:latin typeface="Times New Roman" panose="02020503050405090304" pitchFamily="18" charset="0"/>
            </a:endParaRPr>
          </a:p>
        </p:txBody>
      </p:sp>
      <p:sp>
        <p:nvSpPr>
          <p:cNvPr id="10292" name="Rectangle 50"/>
          <p:cNvSpPr>
            <a:spLocks noChangeArrowheads="1"/>
          </p:cNvSpPr>
          <p:nvPr/>
        </p:nvSpPr>
        <p:spPr bwMode="auto">
          <a:xfrm>
            <a:off x="5651500" y="5840413"/>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000" b="1">
                <a:solidFill>
                  <a:schemeClr val="tx1"/>
                </a:solidFill>
                <a:latin typeface="Times New Roman" panose="02020503050405090304" pitchFamily="18" charset="0"/>
              </a:rPr>
              <a:t>各块在总表中的位置</a:t>
            </a:r>
            <a:endParaRPr lang="zh-CN" altLang="en-US" sz="2000" b="1">
              <a:solidFill>
                <a:schemeClr val="tx1"/>
              </a:solidFill>
              <a:latin typeface="Times New Roman" panose="02020503050405090304" pitchFamily="18" charset="0"/>
            </a:endParaRPr>
          </a:p>
        </p:txBody>
      </p:sp>
      <p:sp>
        <p:nvSpPr>
          <p:cNvPr id="10293" name="Rectangle 51"/>
          <p:cNvSpPr>
            <a:spLocks noChangeArrowheads="1"/>
          </p:cNvSpPr>
          <p:nvPr/>
        </p:nvSpPr>
        <p:spPr bwMode="auto">
          <a:xfrm>
            <a:off x="2339975" y="6057900"/>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000" b="1">
                <a:solidFill>
                  <a:schemeClr val="tx1"/>
                </a:solidFill>
                <a:latin typeface="Times New Roman" panose="02020503050405090304" pitchFamily="18" charset="0"/>
              </a:rPr>
              <a:t>索引表</a:t>
            </a:r>
            <a:endParaRPr lang="zh-CN" altLang="en-US" sz="20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anim calcmode="lin" valueType="num">
                                      <p:cBhvr additive="base">
                                        <p:cTn id="7" dur="500" fill="hold"/>
                                        <p:tgtEl>
                                          <p:spTgt spid="1048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57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8579">
                                            <p:txEl>
                                              <p:pRg st="1" end="1"/>
                                            </p:txEl>
                                          </p:spTgt>
                                        </p:tgtEl>
                                        <p:attrNameLst>
                                          <p:attrName>style.visibility</p:attrName>
                                        </p:attrNameLst>
                                      </p:cBhvr>
                                      <p:to>
                                        <p:strVal val="visible"/>
                                      </p:to>
                                    </p:set>
                                    <p:anim calcmode="lin" valueType="num">
                                      <p:cBhvr additive="base">
                                        <p:cTn id="12" dur="500" fill="hold"/>
                                        <p:tgtEl>
                                          <p:spTgt spid="104857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857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8579">
                                            <p:txEl>
                                              <p:pRg st="2" end="2"/>
                                            </p:txEl>
                                          </p:spTgt>
                                        </p:tgtEl>
                                        <p:attrNameLst>
                                          <p:attrName>style.visibility</p:attrName>
                                        </p:attrNameLst>
                                      </p:cBhvr>
                                      <p:to>
                                        <p:strVal val="visible"/>
                                      </p:to>
                                    </p:set>
                                    <p:anim calcmode="lin" valueType="num">
                                      <p:cBhvr additive="base">
                                        <p:cTn id="17" dur="500" fill="hold"/>
                                        <p:tgtEl>
                                          <p:spTgt spid="10485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8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48579">
                                            <p:txEl>
                                              <p:pRg st="3" end="3"/>
                                            </p:txEl>
                                          </p:spTgt>
                                        </p:tgtEl>
                                        <p:attrNameLst>
                                          <p:attrName>style.visibility</p:attrName>
                                        </p:attrNameLst>
                                      </p:cBhvr>
                                      <p:to>
                                        <p:strVal val="visible"/>
                                      </p:to>
                                    </p:set>
                                    <p:anim calcmode="lin" valueType="num">
                                      <p:cBhvr additive="base">
                                        <p:cTn id="23" dur="500" fill="hold"/>
                                        <p:tgtEl>
                                          <p:spTgt spid="104857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8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8579">
                                            <p:txEl>
                                              <p:pRg st="4" end="4"/>
                                            </p:txEl>
                                          </p:spTgt>
                                        </p:tgtEl>
                                        <p:attrNameLst>
                                          <p:attrName>style.visibility</p:attrName>
                                        </p:attrNameLst>
                                      </p:cBhvr>
                                      <p:to>
                                        <p:strVal val="visible"/>
                                      </p:to>
                                    </p:set>
                                    <p:anim calcmode="lin" valueType="num">
                                      <p:cBhvr additive="base">
                                        <p:cTn id="29" dur="500" fill="hold"/>
                                        <p:tgtEl>
                                          <p:spTgt spid="104857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48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C0042931-6F31-45FD-89E9-7DBD2D096A3D}" type="slidenum">
              <a:rPr lang="zh-CN" altLang="en-US" sz="1200">
                <a:solidFill>
                  <a:schemeClr val="bg2"/>
                </a:solidFill>
                <a:latin typeface="+mn-lt"/>
              </a:rPr>
            </a:fld>
            <a:endParaRPr lang="en-US" altLang="zh-CN" sz="1200">
              <a:solidFill>
                <a:schemeClr val="bg2"/>
              </a:solidFill>
              <a:latin typeface="+mn-lt"/>
            </a:endParaRPr>
          </a:p>
        </p:txBody>
      </p:sp>
      <p:sp>
        <p:nvSpPr>
          <p:cNvPr id="51"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C1520D1C-2A80-4516-9217-980C998189EA}"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1024002" name="Rectangle 2"/>
          <p:cNvSpPr>
            <a:spLocks noGrp="1" noChangeArrowheads="1"/>
          </p:cNvSpPr>
          <p:nvPr>
            <p:ph type="title" idx="4294967295"/>
          </p:nvPr>
        </p:nvSpPr>
        <p:spPr>
          <a:xfrm>
            <a:off x="1143000" y="473075"/>
            <a:ext cx="7750175" cy="508000"/>
          </a:xfrm>
        </p:spPr>
        <p:txBody>
          <a:bodyPr anchor="b"/>
          <a:lstStyle/>
          <a:p>
            <a:pPr eaLnBrk="1" hangingPunct="1"/>
            <a:r>
              <a:rPr lang="en-US" altLang="zh-CN"/>
              <a:t>Append 1 Hash</a:t>
            </a:r>
            <a:endParaRPr lang="zh-CN" altLang="en-US"/>
          </a:p>
        </p:txBody>
      </p:sp>
      <p:sp>
        <p:nvSpPr>
          <p:cNvPr id="1024003" name="Rectangle 3"/>
          <p:cNvSpPr>
            <a:spLocks noGrp="1" noChangeArrowheads="1"/>
          </p:cNvSpPr>
          <p:nvPr>
            <p:ph type="body" idx="4294967295"/>
          </p:nvPr>
        </p:nvSpPr>
        <p:spPr>
          <a:xfrm>
            <a:off x="323850" y="1295400"/>
            <a:ext cx="8515350" cy="1557338"/>
          </a:xfrm>
        </p:spPr>
        <p:txBody>
          <a:bodyPr/>
          <a:lstStyle/>
          <a:p>
            <a:pPr algn="just" defTabSz="1082675" eaLnBrk="1" hangingPunct="1">
              <a:lnSpc>
                <a:spcPct val="105000"/>
              </a:lnSpc>
              <a:spcBef>
                <a:spcPct val="0"/>
              </a:spcBef>
              <a:tabLst>
                <a:tab pos="1812925" algn="l"/>
                <a:tab pos="3246120" algn="l"/>
                <a:tab pos="5807075" algn="l"/>
              </a:tabLst>
            </a:pPr>
            <a:r>
              <a:rPr lang="zh-CN" altLang="en-US" sz="2200">
                <a:latin typeface="Times New Roman" panose="02020503050405090304" pitchFamily="18" charset="0"/>
              </a:rPr>
              <a:t>假设一组关键自为：</a:t>
            </a:r>
            <a:r>
              <a:rPr lang="en-US" altLang="zh-CN" sz="2200">
                <a:latin typeface="Times New Roman" panose="02020503050405090304" pitchFamily="18" charset="0"/>
              </a:rPr>
              <a:t>07,15,20,31,48,53,64,76,82,99</a:t>
            </a:r>
            <a:r>
              <a:rPr lang="zh-CN" altLang="en-US" sz="2200">
                <a:latin typeface="Times New Roman" panose="02020503050405090304" pitchFamily="18" charset="0"/>
              </a:rPr>
              <a:t>。构造哈希表，表长为</a:t>
            </a:r>
            <a:r>
              <a:rPr lang="en-US" altLang="zh-CN" sz="2200">
                <a:solidFill>
                  <a:schemeClr val="hlink"/>
                </a:solidFill>
                <a:latin typeface="Times New Roman" panose="02020503050405090304" pitchFamily="18" charset="0"/>
              </a:rPr>
              <a:t>11</a:t>
            </a:r>
            <a:r>
              <a:rPr lang="zh-CN" altLang="en-US" sz="2200">
                <a:latin typeface="Times New Roman" panose="02020503050405090304" pitchFamily="18" charset="0"/>
              </a:rPr>
              <a:t>，除留余数法</a:t>
            </a:r>
            <a:r>
              <a:rPr lang="en-US" altLang="zh-CN" sz="2200">
                <a:latin typeface="Times New Roman" panose="02020503050405090304" pitchFamily="18" charset="0"/>
              </a:rPr>
              <a:t>d=11</a:t>
            </a:r>
            <a:r>
              <a:rPr lang="zh-CN" altLang="en-US" sz="2200">
                <a:latin typeface="Times New Roman" panose="02020503050405090304" pitchFamily="18" charset="0"/>
              </a:rPr>
              <a:t>，即：</a:t>
            </a:r>
            <a:r>
              <a:rPr lang="en-US" altLang="zh-CN" sz="2200">
                <a:latin typeface="Times New Roman" panose="02020503050405090304" pitchFamily="18" charset="0"/>
              </a:rPr>
              <a:t>H(key)=key mod 11</a:t>
            </a:r>
            <a:r>
              <a:rPr lang="zh-CN" altLang="en-US" sz="2200">
                <a:latin typeface="Times New Roman" panose="02020503050405090304" pitchFamily="18" charset="0"/>
              </a:rPr>
              <a:t>。</a:t>
            </a:r>
            <a:endParaRPr lang="zh-CN" altLang="en-US" sz="2200">
              <a:latin typeface="Times New Roman" panose="02020503050405090304" pitchFamily="18" charset="0"/>
            </a:endParaRPr>
          </a:p>
          <a:p>
            <a:pPr lvl="1" algn="just" defTabSz="1082675" eaLnBrk="1" hangingPunct="1">
              <a:lnSpc>
                <a:spcPct val="105000"/>
              </a:lnSpc>
              <a:spcBef>
                <a:spcPct val="0"/>
              </a:spcBef>
              <a:tabLst>
                <a:tab pos="1812925" algn="l"/>
                <a:tab pos="3246120" algn="l"/>
                <a:tab pos="5807075" algn="l"/>
              </a:tabLst>
            </a:pPr>
            <a:r>
              <a:rPr lang="zh-CN" altLang="en-US" sz="2200">
                <a:latin typeface="Times New Roman" panose="02020503050405090304" pitchFamily="18" charset="0"/>
              </a:rPr>
              <a:t>线性探测再散列为：</a:t>
            </a:r>
            <a:endParaRPr lang="zh-CN" altLang="en-US" sz="2000">
              <a:latin typeface="Times New Roman" panose="02020503050405090304" pitchFamily="18" charset="0"/>
            </a:endParaRPr>
          </a:p>
        </p:txBody>
      </p:sp>
      <p:sp>
        <p:nvSpPr>
          <p:cNvPr id="1024004" name="Text Box 4"/>
          <p:cNvSpPr txBox="1">
            <a:spLocks noChangeArrowheads="1"/>
          </p:cNvSpPr>
          <p:nvPr/>
        </p:nvSpPr>
        <p:spPr bwMode="auto">
          <a:xfrm>
            <a:off x="57150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07</a:t>
            </a:r>
            <a:endParaRPr kumimoji="1" lang="en-US" altLang="zh-CN" sz="2000" b="1">
              <a:solidFill>
                <a:schemeClr val="tx1"/>
              </a:solidFill>
              <a:latin typeface="宋体" panose="02010600030101010101" pitchFamily="2" charset="-122"/>
            </a:endParaRPr>
          </a:p>
        </p:txBody>
      </p:sp>
      <p:sp>
        <p:nvSpPr>
          <p:cNvPr id="1024005" name="Text Box 5"/>
          <p:cNvSpPr txBox="1">
            <a:spLocks noChangeArrowheads="1"/>
          </p:cNvSpPr>
          <p:nvPr/>
        </p:nvSpPr>
        <p:spPr bwMode="auto">
          <a:xfrm>
            <a:off x="36576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15</a:t>
            </a:r>
            <a:endParaRPr kumimoji="1" lang="en-US" altLang="zh-CN" sz="2000" b="1">
              <a:solidFill>
                <a:schemeClr val="tx1"/>
              </a:solidFill>
              <a:latin typeface="宋体" panose="02010600030101010101" pitchFamily="2" charset="-122"/>
            </a:endParaRPr>
          </a:p>
        </p:txBody>
      </p:sp>
      <p:sp>
        <p:nvSpPr>
          <p:cNvPr id="1024006" name="Text Box 6"/>
          <p:cNvSpPr txBox="1">
            <a:spLocks noChangeArrowheads="1"/>
          </p:cNvSpPr>
          <p:nvPr/>
        </p:nvSpPr>
        <p:spPr bwMode="auto">
          <a:xfrm>
            <a:off x="70866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20</a:t>
            </a:r>
            <a:endParaRPr kumimoji="1" lang="en-US" altLang="zh-CN" sz="2000" b="1">
              <a:solidFill>
                <a:schemeClr val="tx1"/>
              </a:solidFill>
              <a:latin typeface="宋体" panose="02010600030101010101" pitchFamily="2" charset="-122"/>
            </a:endParaRPr>
          </a:p>
        </p:txBody>
      </p:sp>
      <p:sp>
        <p:nvSpPr>
          <p:cNvPr id="1024007" name="Text Box 7"/>
          <p:cNvSpPr txBox="1">
            <a:spLocks noChangeArrowheads="1"/>
          </p:cNvSpPr>
          <p:nvPr/>
        </p:nvSpPr>
        <p:spPr bwMode="auto">
          <a:xfrm>
            <a:off x="43434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48</a:t>
            </a:r>
            <a:endParaRPr kumimoji="1" lang="en-US" altLang="zh-CN" sz="2000" b="1">
              <a:solidFill>
                <a:schemeClr val="tx1"/>
              </a:solidFill>
              <a:latin typeface="宋体" panose="02010600030101010101" pitchFamily="2" charset="-122"/>
            </a:endParaRPr>
          </a:p>
        </p:txBody>
      </p:sp>
      <p:sp>
        <p:nvSpPr>
          <p:cNvPr id="1024008" name="Text Box 8"/>
          <p:cNvSpPr txBox="1">
            <a:spLocks noChangeArrowheads="1"/>
          </p:cNvSpPr>
          <p:nvPr/>
        </p:nvSpPr>
        <p:spPr bwMode="auto">
          <a:xfrm>
            <a:off x="9144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53</a:t>
            </a:r>
            <a:endParaRPr kumimoji="1" lang="en-US" altLang="zh-CN" sz="2000" b="1">
              <a:solidFill>
                <a:schemeClr val="tx1"/>
              </a:solidFill>
              <a:latin typeface="宋体" panose="02010600030101010101" pitchFamily="2" charset="-122"/>
            </a:endParaRPr>
          </a:p>
        </p:txBody>
      </p:sp>
      <p:sp>
        <p:nvSpPr>
          <p:cNvPr id="1024009" name="Text Box 9"/>
          <p:cNvSpPr txBox="1">
            <a:spLocks noChangeArrowheads="1"/>
          </p:cNvSpPr>
          <p:nvPr/>
        </p:nvSpPr>
        <p:spPr bwMode="auto">
          <a:xfrm>
            <a:off x="16002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64</a:t>
            </a:r>
            <a:endParaRPr kumimoji="1" lang="en-US" altLang="zh-CN" sz="2000" b="1">
              <a:solidFill>
                <a:schemeClr val="tx1"/>
              </a:solidFill>
              <a:latin typeface="宋体" panose="02010600030101010101" pitchFamily="2" charset="-122"/>
            </a:endParaRPr>
          </a:p>
        </p:txBody>
      </p:sp>
      <p:sp>
        <p:nvSpPr>
          <p:cNvPr id="1024010" name="Text Box 10"/>
          <p:cNvSpPr txBox="1">
            <a:spLocks noChangeArrowheads="1"/>
          </p:cNvSpPr>
          <p:nvPr/>
        </p:nvSpPr>
        <p:spPr bwMode="auto">
          <a:xfrm>
            <a:off x="22860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76</a:t>
            </a:r>
            <a:endParaRPr kumimoji="1" lang="en-US" altLang="zh-CN" sz="2000" b="1">
              <a:solidFill>
                <a:schemeClr val="tx1"/>
              </a:solidFill>
              <a:latin typeface="宋体" panose="02010600030101010101" pitchFamily="2" charset="-122"/>
            </a:endParaRPr>
          </a:p>
        </p:txBody>
      </p:sp>
      <p:sp>
        <p:nvSpPr>
          <p:cNvPr id="1024011" name="Text Box 11"/>
          <p:cNvSpPr txBox="1">
            <a:spLocks noChangeArrowheads="1"/>
          </p:cNvSpPr>
          <p:nvPr/>
        </p:nvSpPr>
        <p:spPr bwMode="auto">
          <a:xfrm>
            <a:off x="50292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82</a:t>
            </a:r>
            <a:endParaRPr kumimoji="1" lang="en-US" altLang="zh-CN" sz="2000" b="1">
              <a:solidFill>
                <a:schemeClr val="tx1"/>
              </a:solidFill>
              <a:latin typeface="宋体" panose="02010600030101010101" pitchFamily="2" charset="-122"/>
            </a:endParaRPr>
          </a:p>
        </p:txBody>
      </p:sp>
      <p:sp>
        <p:nvSpPr>
          <p:cNvPr id="1024012" name="Text Box 12"/>
          <p:cNvSpPr txBox="1">
            <a:spLocks noChangeArrowheads="1"/>
          </p:cNvSpPr>
          <p:nvPr/>
        </p:nvSpPr>
        <p:spPr bwMode="auto">
          <a:xfrm>
            <a:off x="29718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99</a:t>
            </a:r>
            <a:endParaRPr kumimoji="1" lang="en-US" altLang="zh-CN" sz="2000" b="1">
              <a:solidFill>
                <a:schemeClr val="tx1"/>
              </a:solidFill>
              <a:latin typeface="宋体" panose="02010600030101010101" pitchFamily="2" charset="-122"/>
            </a:endParaRPr>
          </a:p>
        </p:txBody>
      </p:sp>
      <p:sp>
        <p:nvSpPr>
          <p:cNvPr id="1024013" name="Text Box 13"/>
          <p:cNvSpPr txBox="1">
            <a:spLocks noChangeArrowheads="1"/>
          </p:cNvSpPr>
          <p:nvPr/>
        </p:nvSpPr>
        <p:spPr bwMode="auto">
          <a:xfrm>
            <a:off x="7772400" y="6364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31</a:t>
            </a:r>
            <a:endParaRPr kumimoji="1" lang="en-US" altLang="zh-CN" sz="2000" b="1">
              <a:solidFill>
                <a:schemeClr val="tx1"/>
              </a:solidFill>
              <a:latin typeface="宋体" panose="02010600030101010101" pitchFamily="2" charset="-122"/>
            </a:endParaRPr>
          </a:p>
        </p:txBody>
      </p:sp>
      <p:grpSp>
        <p:nvGrpSpPr>
          <p:cNvPr id="2" name="Group 14"/>
          <p:cNvGrpSpPr/>
          <p:nvPr/>
        </p:nvGrpSpPr>
        <p:grpSpPr bwMode="auto">
          <a:xfrm>
            <a:off x="901700" y="6059488"/>
            <a:ext cx="7556500" cy="609600"/>
            <a:chOff x="568" y="3504"/>
            <a:chExt cx="4760" cy="384"/>
          </a:xfrm>
        </p:grpSpPr>
        <p:grpSp>
          <p:nvGrpSpPr>
            <p:cNvPr id="91164" name="Group 15"/>
            <p:cNvGrpSpPr/>
            <p:nvPr/>
          </p:nvGrpSpPr>
          <p:grpSpPr bwMode="auto">
            <a:xfrm>
              <a:off x="568" y="3504"/>
              <a:ext cx="4712" cy="180"/>
              <a:chOff x="568" y="2054"/>
              <a:chExt cx="4693" cy="264"/>
            </a:xfrm>
          </p:grpSpPr>
          <p:sp>
            <p:nvSpPr>
              <p:cNvPr id="91178" name="Text Box 16"/>
              <p:cNvSpPr txBox="1">
                <a:spLocks noChangeArrowheads="1"/>
              </p:cNvSpPr>
              <p:nvPr/>
            </p:nvSpPr>
            <p:spPr bwMode="auto">
              <a:xfrm>
                <a:off x="568" y="205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0</a:t>
                </a:r>
                <a:endParaRPr kumimoji="1" lang="en-US" altLang="zh-CN" sz="1800" b="1">
                  <a:solidFill>
                    <a:schemeClr val="tx1"/>
                  </a:solidFill>
                  <a:latin typeface="宋体" panose="02010600030101010101" pitchFamily="2" charset="-122"/>
                </a:endParaRPr>
              </a:p>
            </p:txBody>
          </p:sp>
          <p:sp>
            <p:nvSpPr>
              <p:cNvPr id="91179" name="Text Box 17"/>
              <p:cNvSpPr txBox="1">
                <a:spLocks noChangeArrowheads="1"/>
              </p:cNvSpPr>
              <p:nvPr/>
            </p:nvSpPr>
            <p:spPr bwMode="auto">
              <a:xfrm>
                <a:off x="1008"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1</a:t>
                </a:r>
                <a:endParaRPr kumimoji="1" lang="en-US" altLang="zh-CN" sz="1800" b="1">
                  <a:solidFill>
                    <a:schemeClr val="tx1"/>
                  </a:solidFill>
                  <a:latin typeface="宋体" panose="02010600030101010101" pitchFamily="2" charset="-122"/>
                </a:endParaRPr>
              </a:p>
            </p:txBody>
          </p:sp>
          <p:sp>
            <p:nvSpPr>
              <p:cNvPr id="91180" name="Text Box 18"/>
              <p:cNvSpPr txBox="1">
                <a:spLocks noChangeArrowheads="1"/>
              </p:cNvSpPr>
              <p:nvPr/>
            </p:nvSpPr>
            <p:spPr bwMode="auto">
              <a:xfrm>
                <a:off x="1488"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2</a:t>
                </a:r>
                <a:endParaRPr kumimoji="1" lang="en-US" altLang="zh-CN" sz="1800" b="1">
                  <a:solidFill>
                    <a:schemeClr val="tx1"/>
                  </a:solidFill>
                  <a:latin typeface="宋体" panose="02010600030101010101" pitchFamily="2" charset="-122"/>
                </a:endParaRPr>
              </a:p>
            </p:txBody>
          </p:sp>
          <p:sp>
            <p:nvSpPr>
              <p:cNvPr id="91181" name="Text Box 19"/>
              <p:cNvSpPr txBox="1">
                <a:spLocks noChangeArrowheads="1"/>
              </p:cNvSpPr>
              <p:nvPr/>
            </p:nvSpPr>
            <p:spPr bwMode="auto">
              <a:xfrm>
                <a:off x="1920"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3</a:t>
                </a:r>
                <a:endParaRPr kumimoji="1" lang="en-US" altLang="zh-CN" sz="1800" b="1">
                  <a:solidFill>
                    <a:schemeClr val="tx1"/>
                  </a:solidFill>
                  <a:latin typeface="宋体" panose="02010600030101010101" pitchFamily="2" charset="-122"/>
                </a:endParaRPr>
              </a:p>
            </p:txBody>
          </p:sp>
          <p:sp>
            <p:nvSpPr>
              <p:cNvPr id="91182" name="Text Box 20"/>
              <p:cNvSpPr txBox="1">
                <a:spLocks noChangeArrowheads="1"/>
              </p:cNvSpPr>
              <p:nvPr/>
            </p:nvSpPr>
            <p:spPr bwMode="auto">
              <a:xfrm>
                <a:off x="2352"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4</a:t>
                </a:r>
                <a:endParaRPr kumimoji="1" lang="en-US" altLang="zh-CN" sz="1800" b="1">
                  <a:solidFill>
                    <a:schemeClr val="tx1"/>
                  </a:solidFill>
                  <a:latin typeface="宋体" panose="02010600030101010101" pitchFamily="2" charset="-122"/>
                </a:endParaRPr>
              </a:p>
            </p:txBody>
          </p:sp>
          <p:sp>
            <p:nvSpPr>
              <p:cNvPr id="91183" name="Text Box 21"/>
              <p:cNvSpPr txBox="1">
                <a:spLocks noChangeArrowheads="1"/>
              </p:cNvSpPr>
              <p:nvPr/>
            </p:nvSpPr>
            <p:spPr bwMode="auto">
              <a:xfrm>
                <a:off x="2784"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5</a:t>
                </a:r>
                <a:endParaRPr kumimoji="1" lang="en-US" altLang="zh-CN" sz="1800" b="1">
                  <a:solidFill>
                    <a:schemeClr val="tx1"/>
                  </a:solidFill>
                  <a:latin typeface="宋体" panose="02010600030101010101" pitchFamily="2" charset="-122"/>
                </a:endParaRPr>
              </a:p>
            </p:txBody>
          </p:sp>
          <p:sp>
            <p:nvSpPr>
              <p:cNvPr id="91184" name="Text Box 22"/>
              <p:cNvSpPr txBox="1">
                <a:spLocks noChangeArrowheads="1"/>
              </p:cNvSpPr>
              <p:nvPr/>
            </p:nvSpPr>
            <p:spPr bwMode="auto">
              <a:xfrm>
                <a:off x="3216"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6</a:t>
                </a:r>
                <a:endParaRPr kumimoji="1" lang="en-US" altLang="zh-CN" sz="1800" b="1">
                  <a:solidFill>
                    <a:schemeClr val="tx1"/>
                  </a:solidFill>
                  <a:latin typeface="宋体" panose="02010600030101010101" pitchFamily="2" charset="-122"/>
                </a:endParaRPr>
              </a:p>
            </p:txBody>
          </p:sp>
          <p:sp>
            <p:nvSpPr>
              <p:cNvPr id="91185" name="Text Box 23"/>
              <p:cNvSpPr txBox="1">
                <a:spLocks noChangeArrowheads="1"/>
              </p:cNvSpPr>
              <p:nvPr/>
            </p:nvSpPr>
            <p:spPr bwMode="auto">
              <a:xfrm>
                <a:off x="3648"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7</a:t>
                </a:r>
                <a:endParaRPr kumimoji="1" lang="en-US" altLang="zh-CN" sz="1800" b="1">
                  <a:solidFill>
                    <a:schemeClr val="tx1"/>
                  </a:solidFill>
                  <a:latin typeface="宋体" panose="02010600030101010101" pitchFamily="2" charset="-122"/>
                </a:endParaRPr>
              </a:p>
            </p:txBody>
          </p:sp>
          <p:sp>
            <p:nvSpPr>
              <p:cNvPr id="91186" name="Text Box 24"/>
              <p:cNvSpPr txBox="1">
                <a:spLocks noChangeArrowheads="1"/>
              </p:cNvSpPr>
              <p:nvPr/>
            </p:nvSpPr>
            <p:spPr bwMode="auto">
              <a:xfrm>
                <a:off x="4080"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8</a:t>
                </a:r>
                <a:endParaRPr kumimoji="1" lang="en-US" altLang="zh-CN" sz="1800" b="1">
                  <a:solidFill>
                    <a:schemeClr val="tx1"/>
                  </a:solidFill>
                  <a:latin typeface="宋体" panose="02010600030101010101" pitchFamily="2" charset="-122"/>
                </a:endParaRPr>
              </a:p>
            </p:txBody>
          </p:sp>
          <p:sp>
            <p:nvSpPr>
              <p:cNvPr id="91187" name="Text Box 25"/>
              <p:cNvSpPr txBox="1">
                <a:spLocks noChangeArrowheads="1"/>
              </p:cNvSpPr>
              <p:nvPr/>
            </p:nvSpPr>
            <p:spPr bwMode="auto">
              <a:xfrm>
                <a:off x="4512"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9</a:t>
                </a:r>
                <a:endParaRPr kumimoji="1" lang="en-US" altLang="zh-CN" sz="1800" b="1">
                  <a:solidFill>
                    <a:schemeClr val="tx1"/>
                  </a:solidFill>
                  <a:latin typeface="宋体" panose="02010600030101010101" pitchFamily="2" charset="-122"/>
                </a:endParaRPr>
              </a:p>
            </p:txBody>
          </p:sp>
          <p:sp>
            <p:nvSpPr>
              <p:cNvPr id="91188" name="Text Box 26"/>
              <p:cNvSpPr txBox="1">
                <a:spLocks noChangeArrowheads="1"/>
              </p:cNvSpPr>
              <p:nvPr/>
            </p:nvSpPr>
            <p:spPr bwMode="auto">
              <a:xfrm>
                <a:off x="4944" y="2064"/>
                <a:ext cx="31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10</a:t>
                </a:r>
                <a:endParaRPr kumimoji="1" lang="en-US" altLang="zh-CN" sz="1800" b="1">
                  <a:solidFill>
                    <a:schemeClr val="tx1"/>
                  </a:solidFill>
                  <a:latin typeface="宋体" panose="02010600030101010101" pitchFamily="2" charset="-122"/>
                </a:endParaRPr>
              </a:p>
            </p:txBody>
          </p:sp>
        </p:grpSp>
        <p:grpSp>
          <p:nvGrpSpPr>
            <p:cNvPr id="91165" name="Group 27"/>
            <p:cNvGrpSpPr/>
            <p:nvPr/>
          </p:nvGrpSpPr>
          <p:grpSpPr bwMode="auto">
            <a:xfrm>
              <a:off x="576" y="3696"/>
              <a:ext cx="4752" cy="192"/>
              <a:chOff x="576" y="2304"/>
              <a:chExt cx="4753" cy="240"/>
            </a:xfrm>
          </p:grpSpPr>
          <p:sp>
            <p:nvSpPr>
              <p:cNvPr id="91166" name="Rectangle 28"/>
              <p:cNvSpPr>
                <a:spLocks noChangeArrowheads="1"/>
              </p:cNvSpPr>
              <p:nvPr/>
            </p:nvSpPr>
            <p:spPr bwMode="auto">
              <a:xfrm>
                <a:off x="576" y="2304"/>
                <a:ext cx="4752" cy="236"/>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503050405090304" pitchFamily="18" charset="0"/>
                </a:endParaRPr>
              </a:p>
            </p:txBody>
          </p:sp>
          <p:sp>
            <p:nvSpPr>
              <p:cNvPr id="91167" name="Line 29"/>
              <p:cNvSpPr>
                <a:spLocks noChangeShapeType="1"/>
              </p:cNvSpPr>
              <p:nvPr/>
            </p:nvSpPr>
            <p:spPr bwMode="auto">
              <a:xfrm>
                <a:off x="1008"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68" name="Line 30"/>
              <p:cNvSpPr>
                <a:spLocks noChangeShapeType="1"/>
              </p:cNvSpPr>
              <p:nvPr/>
            </p:nvSpPr>
            <p:spPr bwMode="auto">
              <a:xfrm>
                <a:off x="1440"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69" name="Line 31"/>
              <p:cNvSpPr>
                <a:spLocks noChangeShapeType="1"/>
              </p:cNvSpPr>
              <p:nvPr/>
            </p:nvSpPr>
            <p:spPr bwMode="auto">
              <a:xfrm>
                <a:off x="1872"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0" name="Line 32"/>
              <p:cNvSpPr>
                <a:spLocks noChangeShapeType="1"/>
              </p:cNvSpPr>
              <p:nvPr/>
            </p:nvSpPr>
            <p:spPr bwMode="auto">
              <a:xfrm>
                <a:off x="2304"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1" name="Line 33"/>
              <p:cNvSpPr>
                <a:spLocks noChangeShapeType="1"/>
              </p:cNvSpPr>
              <p:nvPr/>
            </p:nvSpPr>
            <p:spPr bwMode="auto">
              <a:xfrm>
                <a:off x="2736"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2" name="Line 34"/>
              <p:cNvSpPr>
                <a:spLocks noChangeShapeType="1"/>
              </p:cNvSpPr>
              <p:nvPr/>
            </p:nvSpPr>
            <p:spPr bwMode="auto">
              <a:xfrm>
                <a:off x="3168"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3" name="Line 35"/>
              <p:cNvSpPr>
                <a:spLocks noChangeShapeType="1"/>
              </p:cNvSpPr>
              <p:nvPr/>
            </p:nvSpPr>
            <p:spPr bwMode="auto">
              <a:xfrm>
                <a:off x="3600"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4" name="Line 36"/>
              <p:cNvSpPr>
                <a:spLocks noChangeShapeType="1"/>
              </p:cNvSpPr>
              <p:nvPr/>
            </p:nvSpPr>
            <p:spPr bwMode="auto">
              <a:xfrm>
                <a:off x="4032"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5" name="Line 37"/>
              <p:cNvSpPr>
                <a:spLocks noChangeShapeType="1"/>
              </p:cNvSpPr>
              <p:nvPr/>
            </p:nvSpPr>
            <p:spPr bwMode="auto">
              <a:xfrm>
                <a:off x="4464"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6" name="Line 38"/>
              <p:cNvSpPr>
                <a:spLocks noChangeShapeType="1"/>
              </p:cNvSpPr>
              <p:nvPr/>
            </p:nvSpPr>
            <p:spPr bwMode="auto">
              <a:xfrm>
                <a:off x="4896"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1177" name="Line 39"/>
              <p:cNvSpPr>
                <a:spLocks noChangeShapeType="1"/>
              </p:cNvSpPr>
              <p:nvPr/>
            </p:nvSpPr>
            <p:spPr bwMode="auto">
              <a:xfrm>
                <a:off x="5328" y="2304"/>
                <a:ext cx="1" cy="240"/>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1024040" name="Rectangle 40"/>
          <p:cNvSpPr>
            <a:spLocks noChangeArrowheads="1"/>
          </p:cNvSpPr>
          <p:nvPr/>
        </p:nvSpPr>
        <p:spPr bwMode="auto">
          <a:xfrm>
            <a:off x="914400" y="293528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anose="02010600030101010101" pitchFamily="2" charset="-122"/>
              </a:rPr>
              <a:t>07%11=7</a:t>
            </a:r>
            <a:endParaRPr kumimoji="1" lang="en-US" altLang="zh-CN" sz="2000" b="1">
              <a:solidFill>
                <a:schemeClr val="tx1"/>
              </a:solidFill>
              <a:latin typeface="宋体" panose="02010600030101010101" pitchFamily="2" charset="-122"/>
            </a:endParaRPr>
          </a:p>
        </p:txBody>
      </p:sp>
      <p:sp>
        <p:nvSpPr>
          <p:cNvPr id="1024041" name="Rectangle 41"/>
          <p:cNvSpPr>
            <a:spLocks noChangeArrowheads="1"/>
          </p:cNvSpPr>
          <p:nvPr/>
        </p:nvSpPr>
        <p:spPr bwMode="auto">
          <a:xfrm>
            <a:off x="2362200" y="293528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anose="02010600030101010101" pitchFamily="2" charset="-122"/>
              </a:rPr>
              <a:t>15%11=4</a:t>
            </a:r>
            <a:endParaRPr kumimoji="1" lang="en-US" altLang="zh-CN" sz="2000" b="1">
              <a:solidFill>
                <a:schemeClr val="tx1"/>
              </a:solidFill>
              <a:latin typeface="宋体" panose="02010600030101010101" pitchFamily="2" charset="-122"/>
            </a:endParaRPr>
          </a:p>
        </p:txBody>
      </p:sp>
      <p:sp>
        <p:nvSpPr>
          <p:cNvPr id="1024042" name="Rectangle 42"/>
          <p:cNvSpPr>
            <a:spLocks noChangeArrowheads="1"/>
          </p:cNvSpPr>
          <p:nvPr/>
        </p:nvSpPr>
        <p:spPr bwMode="auto">
          <a:xfrm>
            <a:off x="3810000" y="2935288"/>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anose="02010600030101010101" pitchFamily="2" charset="-122"/>
              </a:rPr>
              <a:t>20%11=9</a:t>
            </a:r>
            <a:endParaRPr kumimoji="1" lang="en-US" altLang="zh-CN" sz="2000" b="1">
              <a:solidFill>
                <a:schemeClr val="tx1"/>
              </a:solidFill>
              <a:latin typeface="宋体" panose="02010600030101010101" pitchFamily="2" charset="-122"/>
            </a:endParaRPr>
          </a:p>
        </p:txBody>
      </p:sp>
      <p:sp>
        <p:nvSpPr>
          <p:cNvPr id="1024043" name="Rectangle 43"/>
          <p:cNvSpPr>
            <a:spLocks noChangeArrowheads="1"/>
          </p:cNvSpPr>
          <p:nvPr/>
        </p:nvSpPr>
        <p:spPr bwMode="auto">
          <a:xfrm>
            <a:off x="5257800" y="2935288"/>
            <a:ext cx="37786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square" lIns="0" tIns="0" rIns="0" bIns="0">
            <a:spAutoFit/>
          </a:bodyPr>
          <a:lstStyle/>
          <a:p>
            <a:r>
              <a:rPr kumimoji="1" lang="en-US" altLang="zh-CN" sz="2000" b="1" dirty="0">
                <a:solidFill>
                  <a:schemeClr val="tx1"/>
                </a:solidFill>
                <a:latin typeface="宋体" panose="02010600030101010101" pitchFamily="2" charset="-122"/>
              </a:rPr>
              <a:t>31%11=9(</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=10</a:t>
            </a:r>
            <a:endParaRPr kumimoji="1" lang="en-US" altLang="zh-CN" sz="2000" b="1" dirty="0">
              <a:solidFill>
                <a:schemeClr val="tx1"/>
              </a:solidFill>
              <a:latin typeface="宋体" panose="02010600030101010101" pitchFamily="2" charset="-122"/>
            </a:endParaRPr>
          </a:p>
        </p:txBody>
      </p:sp>
      <p:sp>
        <p:nvSpPr>
          <p:cNvPr id="1024044" name="Rectangle 44"/>
          <p:cNvSpPr>
            <a:spLocks noChangeArrowheads="1"/>
          </p:cNvSpPr>
          <p:nvPr/>
        </p:nvSpPr>
        <p:spPr bwMode="auto">
          <a:xfrm>
            <a:off x="914400" y="3316288"/>
            <a:ext cx="601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p>
            <a:r>
              <a:rPr kumimoji="1" lang="en-US" altLang="zh-CN" sz="2000" b="1" dirty="0">
                <a:solidFill>
                  <a:schemeClr val="tx1"/>
                </a:solidFill>
                <a:latin typeface="宋体" panose="02010600030101010101" pitchFamily="2" charset="-122"/>
              </a:rPr>
              <a:t>48%11=4(</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(4+1)%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=5</a:t>
            </a:r>
            <a:endParaRPr kumimoji="1" lang="en-US" altLang="zh-CN" sz="2000" b="1" dirty="0">
              <a:solidFill>
                <a:schemeClr val="tx1"/>
              </a:solidFill>
              <a:latin typeface="宋体" panose="02010600030101010101" pitchFamily="2" charset="-122"/>
            </a:endParaRPr>
          </a:p>
        </p:txBody>
      </p:sp>
      <p:sp>
        <p:nvSpPr>
          <p:cNvPr id="1024045" name="Rectangle 45"/>
          <p:cNvSpPr>
            <a:spLocks noChangeArrowheads="1"/>
          </p:cNvSpPr>
          <p:nvPr/>
        </p:nvSpPr>
        <p:spPr bwMode="auto">
          <a:xfrm>
            <a:off x="914400" y="3773488"/>
            <a:ext cx="55154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18000" tIns="0" rIns="18000" bIns="0">
            <a:spAutoFit/>
          </a:bodyPr>
          <a:lstStyle/>
          <a:p>
            <a:r>
              <a:rPr kumimoji="1" lang="en-US" altLang="zh-CN" sz="2000" b="1" dirty="0">
                <a:solidFill>
                  <a:schemeClr val="tx1"/>
                </a:solidFill>
                <a:latin typeface="宋体" panose="02010600030101010101" pitchFamily="2" charset="-122"/>
              </a:rPr>
              <a:t>53%11=9(</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(9+2)%</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=0</a:t>
            </a:r>
            <a:endParaRPr kumimoji="1" lang="en-US" altLang="zh-CN" sz="2000" b="1" dirty="0">
              <a:solidFill>
                <a:schemeClr val="tx1"/>
              </a:solidFill>
              <a:latin typeface="宋体" panose="02010600030101010101" pitchFamily="2" charset="-122"/>
            </a:endParaRPr>
          </a:p>
        </p:txBody>
      </p:sp>
      <p:sp>
        <p:nvSpPr>
          <p:cNvPr id="1024046" name="Rectangle 46"/>
          <p:cNvSpPr>
            <a:spLocks noChangeArrowheads="1"/>
          </p:cNvSpPr>
          <p:nvPr/>
        </p:nvSpPr>
        <p:spPr bwMode="auto">
          <a:xfrm>
            <a:off x="914400" y="42306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64%11=9(</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(9+2)%</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(9+3)%</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a:t>
            </a:r>
            <a:endParaRPr kumimoji="1" lang="en-US" altLang="zh-CN" sz="2000" b="1" dirty="0">
              <a:solidFill>
                <a:schemeClr val="tx1"/>
              </a:solidFill>
              <a:latin typeface="宋体" panose="02010600030101010101" pitchFamily="2" charset="-122"/>
            </a:endParaRPr>
          </a:p>
        </p:txBody>
      </p:sp>
      <p:sp>
        <p:nvSpPr>
          <p:cNvPr id="1024047" name="Rectangle 47"/>
          <p:cNvSpPr>
            <a:spLocks noChangeArrowheads="1"/>
          </p:cNvSpPr>
          <p:nvPr/>
        </p:nvSpPr>
        <p:spPr bwMode="auto">
          <a:xfrm>
            <a:off x="914400" y="46878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76%11=10(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)(10+1)%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(10+2)%</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(10+3)%</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=2</a:t>
            </a:r>
            <a:endParaRPr kumimoji="1" lang="en-US" altLang="zh-CN" sz="2000" b="1" dirty="0">
              <a:solidFill>
                <a:schemeClr val="tx1"/>
              </a:solidFill>
              <a:latin typeface="宋体" panose="02010600030101010101" pitchFamily="2" charset="-122"/>
            </a:endParaRPr>
          </a:p>
        </p:txBody>
      </p:sp>
      <p:sp>
        <p:nvSpPr>
          <p:cNvPr id="1024048" name="Rectangle 48"/>
          <p:cNvSpPr>
            <a:spLocks noChangeArrowheads="1"/>
          </p:cNvSpPr>
          <p:nvPr/>
        </p:nvSpPr>
        <p:spPr bwMode="auto">
          <a:xfrm>
            <a:off x="914400" y="5145088"/>
            <a:ext cx="4724400" cy="28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82%11=5(</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(5+1)%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=6</a:t>
            </a:r>
            <a:endParaRPr kumimoji="1" lang="en-US" altLang="zh-CN" sz="2000" b="1" dirty="0">
              <a:solidFill>
                <a:schemeClr val="tx1"/>
              </a:solidFill>
              <a:latin typeface="宋体" panose="02010600030101010101" pitchFamily="2" charset="-122"/>
            </a:endParaRPr>
          </a:p>
        </p:txBody>
      </p:sp>
      <p:sp>
        <p:nvSpPr>
          <p:cNvPr id="1024049" name="Rectangle 49"/>
          <p:cNvSpPr>
            <a:spLocks noChangeArrowheads="1"/>
          </p:cNvSpPr>
          <p:nvPr/>
        </p:nvSpPr>
        <p:spPr bwMode="auto">
          <a:xfrm>
            <a:off x="914400" y="56022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99%11=0(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(0+1)%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(0+2)%</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=2(</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(0+3)%</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=3</a:t>
            </a:r>
            <a:endParaRPr kumimoji="1" lang="en-US" altLang="zh-CN" sz="2000" b="1" dirty="0">
              <a:solidFill>
                <a:schemeClr val="tx1"/>
              </a:solidFill>
              <a:latin typeface="宋体" panose="02010600030101010101" pitchFamily="2" charset="-122"/>
            </a:endParaRPr>
          </a:p>
        </p:txBody>
      </p:sp>
      <p:sp>
        <p:nvSpPr>
          <p:cNvPr id="3" name="矩形 2"/>
          <p:cNvSpPr>
            <a:spLocks noChangeArrowheads="1"/>
          </p:cNvSpPr>
          <p:nvPr/>
        </p:nvSpPr>
        <p:spPr bwMode="auto">
          <a:xfrm>
            <a:off x="3865563" y="2244725"/>
            <a:ext cx="49022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dirty="0">
                <a:solidFill>
                  <a:srgbClr val="FF0000"/>
                </a:solidFill>
                <a:latin typeface="Times New Roman" panose="02020503050405090304" pitchFamily="18" charset="0"/>
              </a:rPr>
              <a:t> </a:t>
            </a:r>
            <a:r>
              <a:rPr lang="en-US" altLang="zh-CN" sz="1800" dirty="0">
                <a:solidFill>
                  <a:srgbClr val="FF0000"/>
                </a:solidFill>
                <a:latin typeface="Times New Roman" panose="02020503050405090304" pitchFamily="18" charset="0"/>
              </a:rPr>
              <a:t>H</a:t>
            </a:r>
            <a:r>
              <a:rPr lang="en-US" altLang="zh-CN" sz="1800" baseline="-25000" dirty="0">
                <a:solidFill>
                  <a:srgbClr val="FF0000"/>
                </a:solidFill>
                <a:latin typeface="Times New Roman" panose="02020503050405090304" pitchFamily="18" charset="0"/>
              </a:rPr>
              <a:t>i</a:t>
            </a:r>
            <a:r>
              <a:rPr lang="en-US" altLang="zh-CN" sz="1800" dirty="0">
                <a:solidFill>
                  <a:srgbClr val="FF0000"/>
                </a:solidFill>
                <a:latin typeface="Times New Roman" panose="02020503050405090304" pitchFamily="18" charset="0"/>
              </a:rPr>
              <a:t>=(Hash(key)+d</a:t>
            </a:r>
            <a:r>
              <a:rPr lang="en-US" altLang="zh-CN" sz="1800" baseline="-25000" dirty="0">
                <a:solidFill>
                  <a:srgbClr val="FF0000"/>
                </a:solidFill>
                <a:latin typeface="Times New Roman" panose="02020503050405090304" pitchFamily="18" charset="0"/>
              </a:rPr>
              <a:t>i</a:t>
            </a:r>
            <a:r>
              <a:rPr lang="en-US" altLang="zh-CN" sz="1800" dirty="0">
                <a:solidFill>
                  <a:srgbClr val="FF0000"/>
                </a:solidFill>
                <a:latin typeface="Times New Roman" panose="02020503050405090304" pitchFamily="18" charset="0"/>
              </a:rPr>
              <a:t>)mod m   i=1,2,…,k(k&lt;=-1)</a:t>
            </a:r>
            <a:endParaRPr lang="en-US" altLang="zh-CN" sz="1800" dirty="0">
              <a:solidFill>
                <a:srgbClr val="FF0000"/>
              </a:solidFill>
              <a:latin typeface="Times New Roman" panose="02020503050405090304" pitchFamily="18" charset="0"/>
            </a:endParaRPr>
          </a:p>
          <a:p>
            <a:pPr marL="381000" lvl="1" algn="just">
              <a:lnSpc>
                <a:spcPct val="115000"/>
              </a:lnSpc>
            </a:pPr>
            <a:r>
              <a:rPr lang="en-US" altLang="zh-CN" sz="1800" dirty="0">
                <a:solidFill>
                  <a:srgbClr val="FF0000"/>
                </a:solidFill>
                <a:latin typeface="Times New Roman" panose="02020503050405090304" pitchFamily="18" charset="0"/>
              </a:rPr>
              <a:t>di=1,2,…, m-1</a:t>
            </a:r>
            <a:endParaRPr lang="en-US" altLang="zh-CN" sz="1800" dirty="0">
              <a:solidFill>
                <a:srgbClr val="FF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24002"/>
                                        </p:tgtEl>
                                        <p:attrNameLst>
                                          <p:attrName>style.visibility</p:attrName>
                                        </p:attrNameLst>
                                      </p:cBhvr>
                                      <p:to>
                                        <p:strVal val="visible"/>
                                      </p:to>
                                    </p:set>
                                    <p:anim calcmode="lin" valueType="num">
                                      <p:cBhvr>
                                        <p:cTn id="7" dur="1000" fill="hold"/>
                                        <p:tgtEl>
                                          <p:spTgt spid="1024002"/>
                                        </p:tgtEl>
                                        <p:attrNameLst>
                                          <p:attrName>ppt_w</p:attrName>
                                        </p:attrNameLst>
                                      </p:cBhvr>
                                      <p:tavLst>
                                        <p:tav tm="0">
                                          <p:val>
                                            <p:fltVal val="0"/>
                                          </p:val>
                                        </p:tav>
                                        <p:tav tm="100000">
                                          <p:val>
                                            <p:strVal val="#ppt_w"/>
                                          </p:val>
                                        </p:tav>
                                      </p:tavLst>
                                    </p:anim>
                                    <p:anim calcmode="lin" valueType="num">
                                      <p:cBhvr>
                                        <p:cTn id="8" dur="1000" fill="hold"/>
                                        <p:tgtEl>
                                          <p:spTgt spid="1024002"/>
                                        </p:tgtEl>
                                        <p:attrNameLst>
                                          <p:attrName>ppt_h</p:attrName>
                                        </p:attrNameLst>
                                      </p:cBhvr>
                                      <p:tavLst>
                                        <p:tav tm="0">
                                          <p:val>
                                            <p:fltVal val="0"/>
                                          </p:val>
                                        </p:tav>
                                        <p:tav tm="100000">
                                          <p:val>
                                            <p:strVal val="#ppt_h"/>
                                          </p:val>
                                        </p:tav>
                                      </p:tavLst>
                                    </p:anim>
                                    <p:anim calcmode="lin" valueType="num">
                                      <p:cBhvr>
                                        <p:cTn id="9" dur="1000" fill="hold"/>
                                        <p:tgtEl>
                                          <p:spTgt spid="102400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0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4003"/>
                                        </p:tgtEl>
                                        <p:attrNameLst>
                                          <p:attrName>style.visibility</p:attrName>
                                        </p:attrNameLst>
                                      </p:cBhvr>
                                      <p:to>
                                        <p:strVal val="visible"/>
                                      </p:to>
                                    </p:set>
                                    <p:anim calcmode="lin" valueType="num">
                                      <p:cBhvr additive="base">
                                        <p:cTn id="15" dur="500" fill="hold"/>
                                        <p:tgtEl>
                                          <p:spTgt spid="1024003"/>
                                        </p:tgtEl>
                                        <p:attrNameLst>
                                          <p:attrName>ppt_x</p:attrName>
                                        </p:attrNameLst>
                                      </p:cBhvr>
                                      <p:tavLst>
                                        <p:tav tm="0">
                                          <p:val>
                                            <p:strVal val="1+#ppt_w/2"/>
                                          </p:val>
                                        </p:tav>
                                        <p:tav tm="100000">
                                          <p:val>
                                            <p:strVal val="#ppt_x"/>
                                          </p:val>
                                        </p:tav>
                                      </p:tavLst>
                                    </p:anim>
                                    <p:anim calcmode="lin" valueType="num">
                                      <p:cBhvr additive="base">
                                        <p:cTn id="16" dur="500" fill="hold"/>
                                        <p:tgtEl>
                                          <p:spTgt spid="102400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24040"/>
                                        </p:tgtEl>
                                        <p:attrNameLst>
                                          <p:attrName>style.visibility</p:attrName>
                                        </p:attrNameLst>
                                      </p:cBhvr>
                                      <p:to>
                                        <p:strVal val="visible"/>
                                      </p:to>
                                    </p:set>
                                    <p:anim calcmode="lin" valueType="num">
                                      <p:cBhvr additive="base">
                                        <p:cTn id="27" dur="500" fill="hold"/>
                                        <p:tgtEl>
                                          <p:spTgt spid="1024040"/>
                                        </p:tgtEl>
                                        <p:attrNameLst>
                                          <p:attrName>ppt_x</p:attrName>
                                        </p:attrNameLst>
                                      </p:cBhvr>
                                      <p:tavLst>
                                        <p:tav tm="0">
                                          <p:val>
                                            <p:strVal val="1+#ppt_w/2"/>
                                          </p:val>
                                        </p:tav>
                                        <p:tav tm="100000">
                                          <p:val>
                                            <p:strVal val="#ppt_x"/>
                                          </p:val>
                                        </p:tav>
                                      </p:tavLst>
                                    </p:anim>
                                    <p:anim calcmode="lin" valueType="num">
                                      <p:cBhvr additive="base">
                                        <p:cTn id="28" dur="500" fill="hold"/>
                                        <p:tgtEl>
                                          <p:spTgt spid="102404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024004"/>
                                        </p:tgtEl>
                                        <p:attrNameLst>
                                          <p:attrName>style.visibility</p:attrName>
                                        </p:attrNameLst>
                                      </p:cBhvr>
                                      <p:to>
                                        <p:strVal val="visible"/>
                                      </p:to>
                                    </p:set>
                                    <p:anim calcmode="lin" valueType="num">
                                      <p:cBhvr>
                                        <p:cTn id="33" dur="500" fill="hold"/>
                                        <p:tgtEl>
                                          <p:spTgt spid="1024004"/>
                                        </p:tgtEl>
                                        <p:attrNameLst>
                                          <p:attrName>ppt_w</p:attrName>
                                        </p:attrNameLst>
                                      </p:cBhvr>
                                      <p:tavLst>
                                        <p:tav tm="0">
                                          <p:val>
                                            <p:fltVal val="0"/>
                                          </p:val>
                                        </p:tav>
                                        <p:tav tm="100000">
                                          <p:val>
                                            <p:strVal val="#ppt_w"/>
                                          </p:val>
                                        </p:tav>
                                      </p:tavLst>
                                    </p:anim>
                                    <p:anim calcmode="lin" valueType="num">
                                      <p:cBhvr>
                                        <p:cTn id="34" dur="500" fill="hold"/>
                                        <p:tgtEl>
                                          <p:spTgt spid="102400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24041"/>
                                        </p:tgtEl>
                                        <p:attrNameLst>
                                          <p:attrName>style.visibility</p:attrName>
                                        </p:attrNameLst>
                                      </p:cBhvr>
                                      <p:to>
                                        <p:strVal val="visible"/>
                                      </p:to>
                                    </p:set>
                                    <p:anim calcmode="lin" valueType="num">
                                      <p:cBhvr additive="base">
                                        <p:cTn id="39" dur="500" fill="hold"/>
                                        <p:tgtEl>
                                          <p:spTgt spid="1024041"/>
                                        </p:tgtEl>
                                        <p:attrNameLst>
                                          <p:attrName>ppt_x</p:attrName>
                                        </p:attrNameLst>
                                      </p:cBhvr>
                                      <p:tavLst>
                                        <p:tav tm="0">
                                          <p:val>
                                            <p:strVal val="1+#ppt_w/2"/>
                                          </p:val>
                                        </p:tav>
                                        <p:tav tm="100000">
                                          <p:val>
                                            <p:strVal val="#ppt_x"/>
                                          </p:val>
                                        </p:tav>
                                      </p:tavLst>
                                    </p:anim>
                                    <p:anim calcmode="lin" valueType="num">
                                      <p:cBhvr additive="base">
                                        <p:cTn id="40" dur="500" fill="hold"/>
                                        <p:tgtEl>
                                          <p:spTgt spid="1024041"/>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1024005"/>
                                        </p:tgtEl>
                                        <p:attrNameLst>
                                          <p:attrName>style.visibility</p:attrName>
                                        </p:attrNameLst>
                                      </p:cBhvr>
                                      <p:to>
                                        <p:strVal val="visible"/>
                                      </p:to>
                                    </p:set>
                                    <p:anim calcmode="lin" valueType="num">
                                      <p:cBhvr>
                                        <p:cTn id="45" dur="500" fill="hold"/>
                                        <p:tgtEl>
                                          <p:spTgt spid="1024005"/>
                                        </p:tgtEl>
                                        <p:attrNameLst>
                                          <p:attrName>ppt_w</p:attrName>
                                        </p:attrNameLst>
                                      </p:cBhvr>
                                      <p:tavLst>
                                        <p:tav tm="0">
                                          <p:val>
                                            <p:fltVal val="0"/>
                                          </p:val>
                                        </p:tav>
                                        <p:tav tm="100000">
                                          <p:val>
                                            <p:strVal val="#ppt_w"/>
                                          </p:val>
                                        </p:tav>
                                      </p:tavLst>
                                    </p:anim>
                                    <p:anim calcmode="lin" valueType="num">
                                      <p:cBhvr>
                                        <p:cTn id="46" dur="500" fill="hold"/>
                                        <p:tgtEl>
                                          <p:spTgt spid="1024005"/>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024042"/>
                                        </p:tgtEl>
                                        <p:attrNameLst>
                                          <p:attrName>style.visibility</p:attrName>
                                        </p:attrNameLst>
                                      </p:cBhvr>
                                      <p:to>
                                        <p:strVal val="visible"/>
                                      </p:to>
                                    </p:set>
                                    <p:anim calcmode="lin" valueType="num">
                                      <p:cBhvr additive="base">
                                        <p:cTn id="51" dur="500" fill="hold"/>
                                        <p:tgtEl>
                                          <p:spTgt spid="1024042"/>
                                        </p:tgtEl>
                                        <p:attrNameLst>
                                          <p:attrName>ppt_x</p:attrName>
                                        </p:attrNameLst>
                                      </p:cBhvr>
                                      <p:tavLst>
                                        <p:tav tm="0">
                                          <p:val>
                                            <p:strVal val="1+#ppt_w/2"/>
                                          </p:val>
                                        </p:tav>
                                        <p:tav tm="100000">
                                          <p:val>
                                            <p:strVal val="#ppt_x"/>
                                          </p:val>
                                        </p:tav>
                                      </p:tavLst>
                                    </p:anim>
                                    <p:anim calcmode="lin" valueType="num">
                                      <p:cBhvr additive="base">
                                        <p:cTn id="52" dur="500" fill="hold"/>
                                        <p:tgtEl>
                                          <p:spTgt spid="102404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1024006"/>
                                        </p:tgtEl>
                                        <p:attrNameLst>
                                          <p:attrName>style.visibility</p:attrName>
                                        </p:attrNameLst>
                                      </p:cBhvr>
                                      <p:to>
                                        <p:strVal val="visible"/>
                                      </p:to>
                                    </p:set>
                                    <p:anim calcmode="lin" valueType="num">
                                      <p:cBhvr>
                                        <p:cTn id="57" dur="500" fill="hold"/>
                                        <p:tgtEl>
                                          <p:spTgt spid="1024006"/>
                                        </p:tgtEl>
                                        <p:attrNameLst>
                                          <p:attrName>ppt_w</p:attrName>
                                        </p:attrNameLst>
                                      </p:cBhvr>
                                      <p:tavLst>
                                        <p:tav tm="0">
                                          <p:val>
                                            <p:fltVal val="0"/>
                                          </p:val>
                                        </p:tav>
                                        <p:tav tm="100000">
                                          <p:val>
                                            <p:strVal val="#ppt_w"/>
                                          </p:val>
                                        </p:tav>
                                      </p:tavLst>
                                    </p:anim>
                                    <p:anim calcmode="lin" valueType="num">
                                      <p:cBhvr>
                                        <p:cTn id="58" dur="500" fill="hold"/>
                                        <p:tgtEl>
                                          <p:spTgt spid="1024006"/>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1024043"/>
                                        </p:tgtEl>
                                        <p:attrNameLst>
                                          <p:attrName>style.visibility</p:attrName>
                                        </p:attrNameLst>
                                      </p:cBhvr>
                                      <p:to>
                                        <p:strVal val="visible"/>
                                      </p:to>
                                    </p:set>
                                    <p:anim calcmode="lin" valueType="num">
                                      <p:cBhvr additive="base">
                                        <p:cTn id="67" dur="500" fill="hold"/>
                                        <p:tgtEl>
                                          <p:spTgt spid="1024043"/>
                                        </p:tgtEl>
                                        <p:attrNameLst>
                                          <p:attrName>ppt_x</p:attrName>
                                        </p:attrNameLst>
                                      </p:cBhvr>
                                      <p:tavLst>
                                        <p:tav tm="0">
                                          <p:val>
                                            <p:strVal val="1+#ppt_w/2"/>
                                          </p:val>
                                        </p:tav>
                                        <p:tav tm="100000">
                                          <p:val>
                                            <p:strVal val="#ppt_x"/>
                                          </p:val>
                                        </p:tav>
                                      </p:tavLst>
                                    </p:anim>
                                    <p:anim calcmode="lin" valueType="num">
                                      <p:cBhvr additive="base">
                                        <p:cTn id="68" dur="500" fill="hold"/>
                                        <p:tgtEl>
                                          <p:spTgt spid="102404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grpId="0" nodeType="clickEffect">
                                  <p:stCondLst>
                                    <p:cond delay="0"/>
                                  </p:stCondLst>
                                  <p:childTnLst>
                                    <p:set>
                                      <p:cBhvr>
                                        <p:cTn id="72" dur="1" fill="hold">
                                          <p:stCondLst>
                                            <p:cond delay="0"/>
                                          </p:stCondLst>
                                        </p:cTn>
                                        <p:tgtEl>
                                          <p:spTgt spid="1024013"/>
                                        </p:tgtEl>
                                        <p:attrNameLst>
                                          <p:attrName>style.visibility</p:attrName>
                                        </p:attrNameLst>
                                      </p:cBhvr>
                                      <p:to>
                                        <p:strVal val="visible"/>
                                      </p:to>
                                    </p:set>
                                    <p:anim calcmode="lin" valueType="num">
                                      <p:cBhvr>
                                        <p:cTn id="73" dur="500" fill="hold"/>
                                        <p:tgtEl>
                                          <p:spTgt spid="1024013"/>
                                        </p:tgtEl>
                                        <p:attrNameLst>
                                          <p:attrName>ppt_w</p:attrName>
                                        </p:attrNameLst>
                                      </p:cBhvr>
                                      <p:tavLst>
                                        <p:tav tm="0">
                                          <p:val>
                                            <p:fltVal val="0"/>
                                          </p:val>
                                        </p:tav>
                                        <p:tav tm="100000">
                                          <p:val>
                                            <p:strVal val="#ppt_w"/>
                                          </p:val>
                                        </p:tav>
                                      </p:tavLst>
                                    </p:anim>
                                    <p:anim calcmode="lin" valueType="num">
                                      <p:cBhvr>
                                        <p:cTn id="74" dur="500" fill="hold"/>
                                        <p:tgtEl>
                                          <p:spTgt spid="1024013"/>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1024044"/>
                                        </p:tgtEl>
                                        <p:attrNameLst>
                                          <p:attrName>style.visibility</p:attrName>
                                        </p:attrNameLst>
                                      </p:cBhvr>
                                      <p:to>
                                        <p:strVal val="visible"/>
                                      </p:to>
                                    </p:set>
                                    <p:anim calcmode="lin" valueType="num">
                                      <p:cBhvr additive="base">
                                        <p:cTn id="79" dur="500" fill="hold"/>
                                        <p:tgtEl>
                                          <p:spTgt spid="1024044"/>
                                        </p:tgtEl>
                                        <p:attrNameLst>
                                          <p:attrName>ppt_x</p:attrName>
                                        </p:attrNameLst>
                                      </p:cBhvr>
                                      <p:tavLst>
                                        <p:tav tm="0">
                                          <p:val>
                                            <p:strVal val="1+#ppt_w/2"/>
                                          </p:val>
                                        </p:tav>
                                        <p:tav tm="100000">
                                          <p:val>
                                            <p:strVal val="#ppt_x"/>
                                          </p:val>
                                        </p:tav>
                                      </p:tavLst>
                                    </p:anim>
                                    <p:anim calcmode="lin" valueType="num">
                                      <p:cBhvr additive="base">
                                        <p:cTn id="80" dur="500" fill="hold"/>
                                        <p:tgtEl>
                                          <p:spTgt spid="102404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1024007"/>
                                        </p:tgtEl>
                                        <p:attrNameLst>
                                          <p:attrName>style.visibility</p:attrName>
                                        </p:attrNameLst>
                                      </p:cBhvr>
                                      <p:to>
                                        <p:strVal val="visible"/>
                                      </p:to>
                                    </p:set>
                                    <p:anim calcmode="lin" valueType="num">
                                      <p:cBhvr>
                                        <p:cTn id="85" dur="500" fill="hold"/>
                                        <p:tgtEl>
                                          <p:spTgt spid="1024007"/>
                                        </p:tgtEl>
                                        <p:attrNameLst>
                                          <p:attrName>ppt_w</p:attrName>
                                        </p:attrNameLst>
                                      </p:cBhvr>
                                      <p:tavLst>
                                        <p:tav tm="0">
                                          <p:val>
                                            <p:fltVal val="0"/>
                                          </p:val>
                                        </p:tav>
                                        <p:tav tm="100000">
                                          <p:val>
                                            <p:strVal val="#ppt_w"/>
                                          </p:val>
                                        </p:tav>
                                      </p:tavLst>
                                    </p:anim>
                                    <p:anim calcmode="lin" valueType="num">
                                      <p:cBhvr>
                                        <p:cTn id="86" dur="500" fill="hold"/>
                                        <p:tgtEl>
                                          <p:spTgt spid="1024007"/>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1024045"/>
                                        </p:tgtEl>
                                        <p:attrNameLst>
                                          <p:attrName>style.visibility</p:attrName>
                                        </p:attrNameLst>
                                      </p:cBhvr>
                                      <p:to>
                                        <p:strVal val="visible"/>
                                      </p:to>
                                    </p:set>
                                    <p:anim calcmode="lin" valueType="num">
                                      <p:cBhvr additive="base">
                                        <p:cTn id="91" dur="500" fill="hold"/>
                                        <p:tgtEl>
                                          <p:spTgt spid="1024045"/>
                                        </p:tgtEl>
                                        <p:attrNameLst>
                                          <p:attrName>ppt_x</p:attrName>
                                        </p:attrNameLst>
                                      </p:cBhvr>
                                      <p:tavLst>
                                        <p:tav tm="0">
                                          <p:val>
                                            <p:strVal val="1+#ppt_w/2"/>
                                          </p:val>
                                        </p:tav>
                                        <p:tav tm="100000">
                                          <p:val>
                                            <p:strVal val="#ppt_x"/>
                                          </p:val>
                                        </p:tav>
                                      </p:tavLst>
                                    </p:anim>
                                    <p:anim calcmode="lin" valueType="num">
                                      <p:cBhvr additive="base">
                                        <p:cTn id="92" dur="500" fill="hold"/>
                                        <p:tgtEl>
                                          <p:spTgt spid="102404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0" fill="hold" grpId="0" nodeType="clickEffect">
                                  <p:stCondLst>
                                    <p:cond delay="0"/>
                                  </p:stCondLst>
                                  <p:childTnLst>
                                    <p:set>
                                      <p:cBhvr>
                                        <p:cTn id="96" dur="1" fill="hold">
                                          <p:stCondLst>
                                            <p:cond delay="0"/>
                                          </p:stCondLst>
                                        </p:cTn>
                                        <p:tgtEl>
                                          <p:spTgt spid="1024008"/>
                                        </p:tgtEl>
                                        <p:attrNameLst>
                                          <p:attrName>style.visibility</p:attrName>
                                        </p:attrNameLst>
                                      </p:cBhvr>
                                      <p:to>
                                        <p:strVal val="visible"/>
                                      </p:to>
                                    </p:set>
                                    <p:anim calcmode="lin" valueType="num">
                                      <p:cBhvr>
                                        <p:cTn id="97" dur="500" fill="hold"/>
                                        <p:tgtEl>
                                          <p:spTgt spid="1024008"/>
                                        </p:tgtEl>
                                        <p:attrNameLst>
                                          <p:attrName>ppt_w</p:attrName>
                                        </p:attrNameLst>
                                      </p:cBhvr>
                                      <p:tavLst>
                                        <p:tav tm="0">
                                          <p:val>
                                            <p:fltVal val="0"/>
                                          </p:val>
                                        </p:tav>
                                        <p:tav tm="100000">
                                          <p:val>
                                            <p:strVal val="#ppt_w"/>
                                          </p:val>
                                        </p:tav>
                                      </p:tavLst>
                                    </p:anim>
                                    <p:anim calcmode="lin" valueType="num">
                                      <p:cBhvr>
                                        <p:cTn id="98" dur="500" fill="hold"/>
                                        <p:tgtEl>
                                          <p:spTgt spid="1024008"/>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024046"/>
                                        </p:tgtEl>
                                        <p:attrNameLst>
                                          <p:attrName>style.visibility</p:attrName>
                                        </p:attrNameLst>
                                      </p:cBhvr>
                                      <p:to>
                                        <p:strVal val="visible"/>
                                      </p:to>
                                    </p:set>
                                    <p:anim calcmode="lin" valueType="num">
                                      <p:cBhvr additive="base">
                                        <p:cTn id="103" dur="500" fill="hold"/>
                                        <p:tgtEl>
                                          <p:spTgt spid="1024046"/>
                                        </p:tgtEl>
                                        <p:attrNameLst>
                                          <p:attrName>ppt_x</p:attrName>
                                        </p:attrNameLst>
                                      </p:cBhvr>
                                      <p:tavLst>
                                        <p:tav tm="0">
                                          <p:val>
                                            <p:strVal val="1+#ppt_w/2"/>
                                          </p:val>
                                        </p:tav>
                                        <p:tav tm="100000">
                                          <p:val>
                                            <p:strVal val="#ppt_x"/>
                                          </p:val>
                                        </p:tav>
                                      </p:tavLst>
                                    </p:anim>
                                    <p:anim calcmode="lin" valueType="num">
                                      <p:cBhvr additive="base">
                                        <p:cTn id="104" dur="500" fill="hold"/>
                                        <p:tgtEl>
                                          <p:spTgt spid="102404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grpId="0" nodeType="clickEffect">
                                  <p:stCondLst>
                                    <p:cond delay="0"/>
                                  </p:stCondLst>
                                  <p:childTnLst>
                                    <p:set>
                                      <p:cBhvr>
                                        <p:cTn id="108" dur="1" fill="hold">
                                          <p:stCondLst>
                                            <p:cond delay="0"/>
                                          </p:stCondLst>
                                        </p:cTn>
                                        <p:tgtEl>
                                          <p:spTgt spid="1024009"/>
                                        </p:tgtEl>
                                        <p:attrNameLst>
                                          <p:attrName>style.visibility</p:attrName>
                                        </p:attrNameLst>
                                      </p:cBhvr>
                                      <p:to>
                                        <p:strVal val="visible"/>
                                      </p:to>
                                    </p:set>
                                    <p:anim calcmode="lin" valueType="num">
                                      <p:cBhvr>
                                        <p:cTn id="109" dur="500" fill="hold"/>
                                        <p:tgtEl>
                                          <p:spTgt spid="1024009"/>
                                        </p:tgtEl>
                                        <p:attrNameLst>
                                          <p:attrName>ppt_w</p:attrName>
                                        </p:attrNameLst>
                                      </p:cBhvr>
                                      <p:tavLst>
                                        <p:tav tm="0">
                                          <p:val>
                                            <p:fltVal val="0"/>
                                          </p:val>
                                        </p:tav>
                                        <p:tav tm="100000">
                                          <p:val>
                                            <p:strVal val="#ppt_w"/>
                                          </p:val>
                                        </p:tav>
                                      </p:tavLst>
                                    </p:anim>
                                    <p:anim calcmode="lin" valueType="num">
                                      <p:cBhvr>
                                        <p:cTn id="110" dur="500" fill="hold"/>
                                        <p:tgtEl>
                                          <p:spTgt spid="1024009"/>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1024047"/>
                                        </p:tgtEl>
                                        <p:attrNameLst>
                                          <p:attrName>style.visibility</p:attrName>
                                        </p:attrNameLst>
                                      </p:cBhvr>
                                      <p:to>
                                        <p:strVal val="visible"/>
                                      </p:to>
                                    </p:set>
                                    <p:anim calcmode="lin" valueType="num">
                                      <p:cBhvr additive="base">
                                        <p:cTn id="115" dur="500" fill="hold"/>
                                        <p:tgtEl>
                                          <p:spTgt spid="1024047"/>
                                        </p:tgtEl>
                                        <p:attrNameLst>
                                          <p:attrName>ppt_x</p:attrName>
                                        </p:attrNameLst>
                                      </p:cBhvr>
                                      <p:tavLst>
                                        <p:tav tm="0">
                                          <p:val>
                                            <p:strVal val="1+#ppt_w/2"/>
                                          </p:val>
                                        </p:tav>
                                        <p:tav tm="100000">
                                          <p:val>
                                            <p:strVal val="#ppt_x"/>
                                          </p:val>
                                        </p:tav>
                                      </p:tavLst>
                                    </p:anim>
                                    <p:anim calcmode="lin" valueType="num">
                                      <p:cBhvr additive="base">
                                        <p:cTn id="116" dur="500" fill="hold"/>
                                        <p:tgtEl>
                                          <p:spTgt spid="1024047"/>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7" presetClass="entr" presetSubtype="10" fill="hold" grpId="0" nodeType="clickEffect">
                                  <p:stCondLst>
                                    <p:cond delay="0"/>
                                  </p:stCondLst>
                                  <p:childTnLst>
                                    <p:set>
                                      <p:cBhvr>
                                        <p:cTn id="120" dur="1" fill="hold">
                                          <p:stCondLst>
                                            <p:cond delay="0"/>
                                          </p:stCondLst>
                                        </p:cTn>
                                        <p:tgtEl>
                                          <p:spTgt spid="1024010"/>
                                        </p:tgtEl>
                                        <p:attrNameLst>
                                          <p:attrName>style.visibility</p:attrName>
                                        </p:attrNameLst>
                                      </p:cBhvr>
                                      <p:to>
                                        <p:strVal val="visible"/>
                                      </p:to>
                                    </p:set>
                                    <p:anim calcmode="lin" valueType="num">
                                      <p:cBhvr>
                                        <p:cTn id="121" dur="500" fill="hold"/>
                                        <p:tgtEl>
                                          <p:spTgt spid="1024010"/>
                                        </p:tgtEl>
                                        <p:attrNameLst>
                                          <p:attrName>ppt_w</p:attrName>
                                        </p:attrNameLst>
                                      </p:cBhvr>
                                      <p:tavLst>
                                        <p:tav tm="0">
                                          <p:val>
                                            <p:fltVal val="0"/>
                                          </p:val>
                                        </p:tav>
                                        <p:tav tm="100000">
                                          <p:val>
                                            <p:strVal val="#ppt_w"/>
                                          </p:val>
                                        </p:tav>
                                      </p:tavLst>
                                    </p:anim>
                                    <p:anim calcmode="lin" valueType="num">
                                      <p:cBhvr>
                                        <p:cTn id="122" dur="500" fill="hold"/>
                                        <p:tgtEl>
                                          <p:spTgt spid="1024010"/>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024048"/>
                                        </p:tgtEl>
                                        <p:attrNameLst>
                                          <p:attrName>style.visibility</p:attrName>
                                        </p:attrNameLst>
                                      </p:cBhvr>
                                      <p:to>
                                        <p:strVal val="visible"/>
                                      </p:to>
                                    </p:set>
                                    <p:anim calcmode="lin" valueType="num">
                                      <p:cBhvr additive="base">
                                        <p:cTn id="127" dur="500" fill="hold"/>
                                        <p:tgtEl>
                                          <p:spTgt spid="1024048"/>
                                        </p:tgtEl>
                                        <p:attrNameLst>
                                          <p:attrName>ppt_x</p:attrName>
                                        </p:attrNameLst>
                                      </p:cBhvr>
                                      <p:tavLst>
                                        <p:tav tm="0">
                                          <p:val>
                                            <p:strVal val="1+#ppt_w/2"/>
                                          </p:val>
                                        </p:tav>
                                        <p:tav tm="100000">
                                          <p:val>
                                            <p:strVal val="#ppt_x"/>
                                          </p:val>
                                        </p:tav>
                                      </p:tavLst>
                                    </p:anim>
                                    <p:anim calcmode="lin" valueType="num">
                                      <p:cBhvr additive="base">
                                        <p:cTn id="128" dur="500" fill="hold"/>
                                        <p:tgtEl>
                                          <p:spTgt spid="1024048"/>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7" presetClass="entr" presetSubtype="10" fill="hold" grpId="0" nodeType="clickEffect">
                                  <p:stCondLst>
                                    <p:cond delay="0"/>
                                  </p:stCondLst>
                                  <p:childTnLst>
                                    <p:set>
                                      <p:cBhvr>
                                        <p:cTn id="132" dur="1" fill="hold">
                                          <p:stCondLst>
                                            <p:cond delay="0"/>
                                          </p:stCondLst>
                                        </p:cTn>
                                        <p:tgtEl>
                                          <p:spTgt spid="1024011"/>
                                        </p:tgtEl>
                                        <p:attrNameLst>
                                          <p:attrName>style.visibility</p:attrName>
                                        </p:attrNameLst>
                                      </p:cBhvr>
                                      <p:to>
                                        <p:strVal val="visible"/>
                                      </p:to>
                                    </p:set>
                                    <p:anim calcmode="lin" valueType="num">
                                      <p:cBhvr>
                                        <p:cTn id="133" dur="500" fill="hold"/>
                                        <p:tgtEl>
                                          <p:spTgt spid="1024011"/>
                                        </p:tgtEl>
                                        <p:attrNameLst>
                                          <p:attrName>ppt_w</p:attrName>
                                        </p:attrNameLst>
                                      </p:cBhvr>
                                      <p:tavLst>
                                        <p:tav tm="0">
                                          <p:val>
                                            <p:fltVal val="0"/>
                                          </p:val>
                                        </p:tav>
                                        <p:tav tm="100000">
                                          <p:val>
                                            <p:strVal val="#ppt_w"/>
                                          </p:val>
                                        </p:tav>
                                      </p:tavLst>
                                    </p:anim>
                                    <p:anim calcmode="lin" valueType="num">
                                      <p:cBhvr>
                                        <p:cTn id="134" dur="500" fill="hold"/>
                                        <p:tgtEl>
                                          <p:spTgt spid="1024011"/>
                                        </p:tgtEl>
                                        <p:attrNameLst>
                                          <p:attrName>ppt_h</p:attrName>
                                        </p:attrNameLst>
                                      </p:cBhvr>
                                      <p:tavLst>
                                        <p:tav tm="0">
                                          <p:val>
                                            <p:strVal val="#ppt_h"/>
                                          </p:val>
                                        </p:tav>
                                        <p:tav tm="100000">
                                          <p:val>
                                            <p:strVal val="#ppt_h"/>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1024049"/>
                                        </p:tgtEl>
                                        <p:attrNameLst>
                                          <p:attrName>style.visibility</p:attrName>
                                        </p:attrNameLst>
                                      </p:cBhvr>
                                      <p:to>
                                        <p:strVal val="visible"/>
                                      </p:to>
                                    </p:set>
                                    <p:anim calcmode="lin" valueType="num">
                                      <p:cBhvr additive="base">
                                        <p:cTn id="139" dur="500" fill="hold"/>
                                        <p:tgtEl>
                                          <p:spTgt spid="1024049"/>
                                        </p:tgtEl>
                                        <p:attrNameLst>
                                          <p:attrName>ppt_x</p:attrName>
                                        </p:attrNameLst>
                                      </p:cBhvr>
                                      <p:tavLst>
                                        <p:tav tm="0">
                                          <p:val>
                                            <p:strVal val="1+#ppt_w/2"/>
                                          </p:val>
                                        </p:tav>
                                        <p:tav tm="100000">
                                          <p:val>
                                            <p:strVal val="#ppt_x"/>
                                          </p:val>
                                        </p:tav>
                                      </p:tavLst>
                                    </p:anim>
                                    <p:anim calcmode="lin" valueType="num">
                                      <p:cBhvr additive="base">
                                        <p:cTn id="140" dur="500" fill="hold"/>
                                        <p:tgtEl>
                                          <p:spTgt spid="1024049"/>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7" presetClass="entr" presetSubtype="10" fill="hold" grpId="0" nodeType="clickEffect">
                                  <p:stCondLst>
                                    <p:cond delay="0"/>
                                  </p:stCondLst>
                                  <p:childTnLst>
                                    <p:set>
                                      <p:cBhvr>
                                        <p:cTn id="144" dur="1" fill="hold">
                                          <p:stCondLst>
                                            <p:cond delay="0"/>
                                          </p:stCondLst>
                                        </p:cTn>
                                        <p:tgtEl>
                                          <p:spTgt spid="1024012"/>
                                        </p:tgtEl>
                                        <p:attrNameLst>
                                          <p:attrName>style.visibility</p:attrName>
                                        </p:attrNameLst>
                                      </p:cBhvr>
                                      <p:to>
                                        <p:strVal val="visible"/>
                                      </p:to>
                                    </p:set>
                                    <p:anim calcmode="lin" valueType="num">
                                      <p:cBhvr>
                                        <p:cTn id="145" dur="500" fill="hold"/>
                                        <p:tgtEl>
                                          <p:spTgt spid="1024012"/>
                                        </p:tgtEl>
                                        <p:attrNameLst>
                                          <p:attrName>ppt_w</p:attrName>
                                        </p:attrNameLst>
                                      </p:cBhvr>
                                      <p:tavLst>
                                        <p:tav tm="0">
                                          <p:val>
                                            <p:fltVal val="0"/>
                                          </p:val>
                                        </p:tav>
                                        <p:tav tm="100000">
                                          <p:val>
                                            <p:strVal val="#ppt_w"/>
                                          </p:val>
                                        </p:tav>
                                      </p:tavLst>
                                    </p:anim>
                                    <p:anim calcmode="lin" valueType="num">
                                      <p:cBhvr>
                                        <p:cTn id="146" dur="500" fill="hold"/>
                                        <p:tgtEl>
                                          <p:spTgt spid="10240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2" grpId="0" autoUpdateAnimBg="0"/>
      <p:bldP spid="1024003" grpId="0" autoUpdateAnimBg="0"/>
      <p:bldP spid="1024004" grpId="0" animBg="1" autoUpdateAnimBg="0"/>
      <p:bldP spid="1024005" grpId="0" animBg="1" autoUpdateAnimBg="0"/>
      <p:bldP spid="1024006" grpId="0" animBg="1" autoUpdateAnimBg="0"/>
      <p:bldP spid="1024007" grpId="0" animBg="1" autoUpdateAnimBg="0"/>
      <p:bldP spid="1024008" grpId="0" animBg="1" autoUpdateAnimBg="0"/>
      <p:bldP spid="1024009" grpId="0" animBg="1" autoUpdateAnimBg="0"/>
      <p:bldP spid="1024010" grpId="0" animBg="1" autoUpdateAnimBg="0"/>
      <p:bldP spid="1024011" grpId="0" animBg="1" autoUpdateAnimBg="0"/>
      <p:bldP spid="1024012" grpId="0" animBg="1" autoUpdateAnimBg="0"/>
      <p:bldP spid="1024013" grpId="0" animBg="1" autoUpdateAnimBg="0"/>
      <p:bldP spid="1024040" grpId="0" autoUpdateAnimBg="0"/>
      <p:bldP spid="1024041" grpId="0" autoUpdateAnimBg="0"/>
      <p:bldP spid="1024042" grpId="0" autoUpdateAnimBg="0"/>
      <p:bldP spid="1024043" grpId="0" autoUpdateAnimBg="0"/>
      <p:bldP spid="1024044" grpId="0" autoUpdateAnimBg="0"/>
      <p:bldP spid="1024045" grpId="0" autoUpdateAnimBg="0"/>
      <p:bldP spid="1024046" grpId="0" autoUpdateAnimBg="0"/>
      <p:bldP spid="1024047" grpId="0" autoUpdateAnimBg="0"/>
      <p:bldP spid="1024048" grpId="0" autoUpdateAnimBg="0"/>
      <p:bldP spid="1024049" grpId="0" autoUpdateAnimBg="0"/>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 name="Text Box 12"/>
          <p:cNvSpPr txBox="1">
            <a:spLocks noChangeArrowheads="1"/>
          </p:cNvSpPr>
          <p:nvPr/>
        </p:nvSpPr>
        <p:spPr bwMode="auto">
          <a:xfrm>
            <a:off x="1008063" y="6237288"/>
            <a:ext cx="663575" cy="3079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76</a:t>
            </a:r>
            <a:endParaRPr kumimoji="1" lang="en-US" altLang="zh-CN" sz="2000" b="1">
              <a:solidFill>
                <a:schemeClr val="tx1"/>
              </a:solidFill>
              <a:latin typeface="宋体" panose="02010600030101010101" pitchFamily="2" charset="-122"/>
            </a:endParaRPr>
          </a:p>
        </p:txBody>
      </p:sp>
      <p:sp>
        <p:nvSpPr>
          <p:cNvPr id="5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44D0C8D3-D282-46CC-8086-61206C493401}" type="slidenum">
              <a:rPr lang="zh-CN" altLang="en-US" sz="1200">
                <a:solidFill>
                  <a:schemeClr val="bg2"/>
                </a:solidFill>
                <a:latin typeface="+mn-lt"/>
              </a:rPr>
            </a:fld>
            <a:endParaRPr lang="en-US" altLang="zh-CN" sz="1200">
              <a:solidFill>
                <a:schemeClr val="bg2"/>
              </a:solidFill>
              <a:latin typeface="+mn-lt"/>
            </a:endParaRPr>
          </a:p>
        </p:txBody>
      </p:sp>
      <p:sp>
        <p:nvSpPr>
          <p:cNvPr id="5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8F8646F4-9969-4E05-80F1-9C651CB3A6C2}"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1025026" name="Rectangle 2"/>
          <p:cNvSpPr>
            <a:spLocks noGrp="1" noChangeArrowheads="1"/>
          </p:cNvSpPr>
          <p:nvPr>
            <p:ph type="title" idx="4294967295"/>
          </p:nvPr>
        </p:nvSpPr>
        <p:spPr>
          <a:xfrm>
            <a:off x="1143000" y="473075"/>
            <a:ext cx="7750175" cy="508000"/>
          </a:xfrm>
        </p:spPr>
        <p:txBody>
          <a:bodyPr anchor="b"/>
          <a:lstStyle/>
          <a:p>
            <a:pPr eaLnBrk="1" hangingPunct="1"/>
            <a:r>
              <a:rPr lang="en-US" altLang="zh-CN"/>
              <a:t>Append 1 Hash</a:t>
            </a:r>
            <a:endParaRPr lang="zh-CN" altLang="en-US"/>
          </a:p>
        </p:txBody>
      </p:sp>
      <p:sp>
        <p:nvSpPr>
          <p:cNvPr id="1025027" name="Rectangle 3"/>
          <p:cNvSpPr>
            <a:spLocks noGrp="1" noChangeArrowheads="1"/>
          </p:cNvSpPr>
          <p:nvPr>
            <p:ph type="body" idx="4294967295"/>
          </p:nvPr>
        </p:nvSpPr>
        <p:spPr>
          <a:xfrm>
            <a:off x="381000" y="1295400"/>
            <a:ext cx="8458200" cy="1143000"/>
          </a:xfrm>
        </p:spPr>
        <p:txBody>
          <a:bodyPr/>
          <a:lstStyle/>
          <a:p>
            <a:pPr algn="just" defTabSz="1082675" eaLnBrk="1" hangingPunct="1">
              <a:lnSpc>
                <a:spcPct val="105000"/>
              </a:lnSpc>
              <a:spcBef>
                <a:spcPct val="0"/>
              </a:spcBef>
              <a:tabLst>
                <a:tab pos="1812925" algn="l"/>
                <a:tab pos="3246120" algn="l"/>
                <a:tab pos="5807075" algn="l"/>
              </a:tabLst>
            </a:pPr>
            <a:r>
              <a:rPr lang="zh-CN" altLang="en-US" sz="2200">
                <a:latin typeface="Times New Roman" panose="02020503050405090304" pitchFamily="18" charset="0"/>
              </a:rPr>
              <a:t>假设一组关键自为：</a:t>
            </a:r>
            <a:r>
              <a:rPr lang="en-US" altLang="zh-CN" sz="2200">
                <a:latin typeface="Times New Roman" panose="02020503050405090304" pitchFamily="18" charset="0"/>
              </a:rPr>
              <a:t>07,15,20,31,48,53,64,76,82,99</a:t>
            </a:r>
            <a:r>
              <a:rPr lang="zh-CN" altLang="en-US" sz="2200">
                <a:latin typeface="Times New Roman" panose="02020503050405090304" pitchFamily="18" charset="0"/>
              </a:rPr>
              <a:t>。构造哈希表，表长为</a:t>
            </a:r>
            <a:r>
              <a:rPr lang="en-US" altLang="zh-CN" sz="2200">
                <a:solidFill>
                  <a:schemeClr val="hlink"/>
                </a:solidFill>
                <a:latin typeface="Times New Roman" panose="02020503050405090304" pitchFamily="18" charset="0"/>
              </a:rPr>
              <a:t>11</a:t>
            </a:r>
            <a:r>
              <a:rPr lang="zh-CN" altLang="en-US" sz="2200">
                <a:latin typeface="Times New Roman" panose="02020503050405090304" pitchFamily="18" charset="0"/>
              </a:rPr>
              <a:t>，除留余数法</a:t>
            </a:r>
            <a:r>
              <a:rPr lang="en-US" altLang="zh-CN" sz="2200">
                <a:latin typeface="Times New Roman" panose="02020503050405090304" pitchFamily="18" charset="0"/>
              </a:rPr>
              <a:t>d=11</a:t>
            </a:r>
            <a:r>
              <a:rPr lang="zh-CN" altLang="en-US" sz="2200">
                <a:latin typeface="Times New Roman" panose="02020503050405090304" pitchFamily="18" charset="0"/>
              </a:rPr>
              <a:t>，即：</a:t>
            </a:r>
            <a:r>
              <a:rPr lang="en-US" altLang="zh-CN" sz="2200">
                <a:latin typeface="Times New Roman" panose="02020503050405090304" pitchFamily="18" charset="0"/>
              </a:rPr>
              <a:t>H(key)=key mod 11</a:t>
            </a:r>
            <a:r>
              <a:rPr lang="zh-CN" altLang="en-US" sz="2200">
                <a:latin typeface="Times New Roman" panose="02020503050405090304" pitchFamily="18" charset="0"/>
              </a:rPr>
              <a:t>。</a:t>
            </a:r>
            <a:endParaRPr lang="zh-CN" altLang="en-US" sz="2200">
              <a:latin typeface="Times New Roman" panose="02020503050405090304" pitchFamily="18" charset="0"/>
            </a:endParaRPr>
          </a:p>
          <a:p>
            <a:pPr lvl="1" algn="just" defTabSz="1082675" eaLnBrk="1" hangingPunct="1">
              <a:lnSpc>
                <a:spcPct val="105000"/>
              </a:lnSpc>
              <a:spcBef>
                <a:spcPct val="0"/>
              </a:spcBef>
              <a:tabLst>
                <a:tab pos="1812925" algn="l"/>
                <a:tab pos="3246120" algn="l"/>
                <a:tab pos="5807075" algn="l"/>
              </a:tabLst>
            </a:pPr>
            <a:r>
              <a:rPr lang="zh-CN" altLang="en-US" sz="2200">
                <a:latin typeface="Times New Roman" panose="02020503050405090304" pitchFamily="18" charset="0"/>
              </a:rPr>
              <a:t>二次探测再散列为：</a:t>
            </a:r>
            <a:endParaRPr lang="zh-CN" altLang="en-US" sz="2000">
              <a:latin typeface="Times New Roman" panose="02020503050405090304" pitchFamily="18" charset="0"/>
            </a:endParaRPr>
          </a:p>
        </p:txBody>
      </p:sp>
      <p:sp>
        <p:nvSpPr>
          <p:cNvPr id="1025028" name="Text Box 4"/>
          <p:cNvSpPr txBox="1">
            <a:spLocks noChangeArrowheads="1"/>
          </p:cNvSpPr>
          <p:nvPr/>
        </p:nvSpPr>
        <p:spPr bwMode="auto">
          <a:xfrm>
            <a:off x="57896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07</a:t>
            </a:r>
            <a:endParaRPr kumimoji="1" lang="en-US" altLang="zh-CN" sz="2000" b="1">
              <a:solidFill>
                <a:schemeClr val="tx1"/>
              </a:solidFill>
              <a:latin typeface="宋体" panose="02010600030101010101" pitchFamily="2" charset="-122"/>
            </a:endParaRPr>
          </a:p>
        </p:txBody>
      </p:sp>
      <p:sp>
        <p:nvSpPr>
          <p:cNvPr id="1025029" name="Text Box 5"/>
          <p:cNvSpPr txBox="1">
            <a:spLocks noChangeArrowheads="1"/>
          </p:cNvSpPr>
          <p:nvPr/>
        </p:nvSpPr>
        <p:spPr bwMode="auto">
          <a:xfrm>
            <a:off x="37322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15</a:t>
            </a:r>
            <a:endParaRPr kumimoji="1" lang="en-US" altLang="zh-CN" sz="2000" b="1">
              <a:solidFill>
                <a:schemeClr val="tx1"/>
              </a:solidFill>
              <a:latin typeface="宋体" panose="02010600030101010101" pitchFamily="2" charset="-122"/>
            </a:endParaRPr>
          </a:p>
        </p:txBody>
      </p:sp>
      <p:sp>
        <p:nvSpPr>
          <p:cNvPr id="1025030" name="Text Box 6"/>
          <p:cNvSpPr txBox="1">
            <a:spLocks noChangeArrowheads="1"/>
          </p:cNvSpPr>
          <p:nvPr/>
        </p:nvSpPr>
        <p:spPr bwMode="auto">
          <a:xfrm>
            <a:off x="71612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20</a:t>
            </a:r>
            <a:endParaRPr kumimoji="1" lang="en-US" altLang="zh-CN" sz="2000" b="1">
              <a:solidFill>
                <a:schemeClr val="tx1"/>
              </a:solidFill>
              <a:latin typeface="宋体" panose="02010600030101010101" pitchFamily="2" charset="-122"/>
            </a:endParaRPr>
          </a:p>
        </p:txBody>
      </p:sp>
      <p:sp>
        <p:nvSpPr>
          <p:cNvPr id="1025031" name="Text Box 7"/>
          <p:cNvSpPr txBox="1">
            <a:spLocks noChangeArrowheads="1"/>
          </p:cNvSpPr>
          <p:nvPr/>
        </p:nvSpPr>
        <p:spPr bwMode="auto">
          <a:xfrm>
            <a:off x="44180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48</a:t>
            </a:r>
            <a:endParaRPr kumimoji="1" lang="en-US" altLang="zh-CN" sz="2000" b="1">
              <a:solidFill>
                <a:schemeClr val="tx1"/>
              </a:solidFill>
              <a:latin typeface="宋体" panose="02010600030101010101" pitchFamily="2" charset="-122"/>
            </a:endParaRPr>
          </a:p>
        </p:txBody>
      </p:sp>
      <p:sp>
        <p:nvSpPr>
          <p:cNvPr id="1025032" name="Text Box 8"/>
          <p:cNvSpPr txBox="1">
            <a:spLocks noChangeArrowheads="1"/>
          </p:cNvSpPr>
          <p:nvPr/>
        </p:nvSpPr>
        <p:spPr bwMode="auto">
          <a:xfrm>
            <a:off x="64754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53</a:t>
            </a:r>
            <a:endParaRPr kumimoji="1" lang="en-US" altLang="zh-CN" sz="2000" b="1">
              <a:solidFill>
                <a:schemeClr val="tx1"/>
              </a:solidFill>
              <a:latin typeface="宋体" panose="02010600030101010101" pitchFamily="2" charset="-122"/>
            </a:endParaRPr>
          </a:p>
        </p:txBody>
      </p:sp>
      <p:sp>
        <p:nvSpPr>
          <p:cNvPr id="1025033" name="Text Box 9"/>
          <p:cNvSpPr txBox="1">
            <a:spLocks noChangeArrowheads="1"/>
          </p:cNvSpPr>
          <p:nvPr/>
        </p:nvSpPr>
        <p:spPr bwMode="auto">
          <a:xfrm>
            <a:off x="2374900"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64</a:t>
            </a:r>
            <a:endParaRPr kumimoji="1" lang="en-US" altLang="zh-CN" sz="2000" b="1">
              <a:solidFill>
                <a:schemeClr val="tx1"/>
              </a:solidFill>
              <a:latin typeface="宋体" panose="02010600030101010101" pitchFamily="2" charset="-122"/>
            </a:endParaRPr>
          </a:p>
        </p:txBody>
      </p:sp>
      <p:sp>
        <p:nvSpPr>
          <p:cNvPr id="1025035" name="Text Box 11"/>
          <p:cNvSpPr txBox="1">
            <a:spLocks noChangeArrowheads="1"/>
          </p:cNvSpPr>
          <p:nvPr/>
        </p:nvSpPr>
        <p:spPr bwMode="auto">
          <a:xfrm>
            <a:off x="51038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82</a:t>
            </a:r>
            <a:endParaRPr kumimoji="1" lang="en-US" altLang="zh-CN" sz="2000" b="1">
              <a:solidFill>
                <a:schemeClr val="tx1"/>
              </a:solidFill>
              <a:latin typeface="宋体" panose="02010600030101010101" pitchFamily="2" charset="-122"/>
            </a:endParaRPr>
          </a:p>
        </p:txBody>
      </p:sp>
      <p:sp>
        <p:nvSpPr>
          <p:cNvPr id="1025036" name="Text Box 12"/>
          <p:cNvSpPr txBox="1">
            <a:spLocks noChangeArrowheads="1"/>
          </p:cNvSpPr>
          <p:nvPr/>
        </p:nvSpPr>
        <p:spPr bwMode="auto">
          <a:xfrm>
            <a:off x="16748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99</a:t>
            </a:r>
            <a:endParaRPr kumimoji="1" lang="en-US" altLang="zh-CN" sz="2000" b="1">
              <a:solidFill>
                <a:schemeClr val="tx1"/>
              </a:solidFill>
              <a:latin typeface="宋体" panose="02010600030101010101" pitchFamily="2" charset="-122"/>
            </a:endParaRPr>
          </a:p>
        </p:txBody>
      </p:sp>
      <p:sp>
        <p:nvSpPr>
          <p:cNvPr id="1025037" name="Text Box 13"/>
          <p:cNvSpPr txBox="1">
            <a:spLocks noChangeArrowheads="1"/>
          </p:cNvSpPr>
          <p:nvPr/>
        </p:nvSpPr>
        <p:spPr bwMode="auto">
          <a:xfrm>
            <a:off x="7847013" y="6237288"/>
            <a:ext cx="685800" cy="3048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宋体" panose="02010600030101010101" pitchFamily="2" charset="-122"/>
              </a:rPr>
              <a:t>31</a:t>
            </a:r>
            <a:endParaRPr kumimoji="1" lang="en-US" altLang="zh-CN" sz="2000" b="1">
              <a:solidFill>
                <a:schemeClr val="tx1"/>
              </a:solidFill>
              <a:latin typeface="宋体" panose="02010600030101010101" pitchFamily="2" charset="-122"/>
            </a:endParaRPr>
          </a:p>
        </p:txBody>
      </p:sp>
      <p:sp>
        <p:nvSpPr>
          <p:cNvPr id="1025064" name="Rectangle 40"/>
          <p:cNvSpPr>
            <a:spLocks noChangeArrowheads="1"/>
          </p:cNvSpPr>
          <p:nvPr/>
        </p:nvSpPr>
        <p:spPr bwMode="auto">
          <a:xfrm>
            <a:off x="914400" y="283686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anose="02010600030101010101" pitchFamily="2" charset="-122"/>
              </a:rPr>
              <a:t>07%11=7</a:t>
            </a:r>
            <a:endParaRPr kumimoji="1" lang="en-US" altLang="zh-CN" sz="2000" b="1">
              <a:solidFill>
                <a:schemeClr val="tx1"/>
              </a:solidFill>
              <a:latin typeface="宋体" panose="02010600030101010101" pitchFamily="2" charset="-122"/>
            </a:endParaRPr>
          </a:p>
        </p:txBody>
      </p:sp>
      <p:sp>
        <p:nvSpPr>
          <p:cNvPr id="1025065" name="Rectangle 41"/>
          <p:cNvSpPr>
            <a:spLocks noChangeArrowheads="1"/>
          </p:cNvSpPr>
          <p:nvPr/>
        </p:nvSpPr>
        <p:spPr bwMode="auto">
          <a:xfrm>
            <a:off x="2362200" y="283686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anose="02010600030101010101" pitchFamily="2" charset="-122"/>
              </a:rPr>
              <a:t>15%11=4</a:t>
            </a:r>
            <a:endParaRPr kumimoji="1" lang="en-US" altLang="zh-CN" sz="2000" b="1">
              <a:solidFill>
                <a:schemeClr val="tx1"/>
              </a:solidFill>
              <a:latin typeface="宋体" panose="02010600030101010101" pitchFamily="2" charset="-122"/>
            </a:endParaRPr>
          </a:p>
        </p:txBody>
      </p:sp>
      <p:sp>
        <p:nvSpPr>
          <p:cNvPr id="1025066" name="Rectangle 42"/>
          <p:cNvSpPr>
            <a:spLocks noChangeArrowheads="1"/>
          </p:cNvSpPr>
          <p:nvPr/>
        </p:nvSpPr>
        <p:spPr bwMode="auto">
          <a:xfrm>
            <a:off x="3810000" y="2836863"/>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wrap="none" lIns="0" tIns="0" rIns="0" bIns="0">
            <a:spAutoFit/>
          </a:bodyPr>
          <a:lstStyle/>
          <a:p>
            <a:r>
              <a:rPr kumimoji="1" lang="en-US" altLang="zh-CN" sz="2000" b="1">
                <a:solidFill>
                  <a:schemeClr val="tx1"/>
                </a:solidFill>
                <a:latin typeface="宋体" panose="02010600030101010101" pitchFamily="2" charset="-122"/>
              </a:rPr>
              <a:t>20%11=9</a:t>
            </a:r>
            <a:endParaRPr kumimoji="1" lang="en-US" altLang="zh-CN" sz="2000" b="1">
              <a:solidFill>
                <a:schemeClr val="tx1"/>
              </a:solidFill>
              <a:latin typeface="宋体" panose="02010600030101010101" pitchFamily="2" charset="-122"/>
            </a:endParaRPr>
          </a:p>
        </p:txBody>
      </p:sp>
      <p:sp>
        <p:nvSpPr>
          <p:cNvPr id="1025067" name="Rectangle 43"/>
          <p:cNvSpPr>
            <a:spLocks noChangeArrowheads="1"/>
          </p:cNvSpPr>
          <p:nvPr/>
        </p:nvSpPr>
        <p:spPr bwMode="auto">
          <a:xfrm>
            <a:off x="914400" y="3171825"/>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p>
            <a:r>
              <a:rPr kumimoji="1" lang="en-US" altLang="zh-CN" sz="2000" b="1" dirty="0">
                <a:solidFill>
                  <a:schemeClr val="tx1"/>
                </a:solidFill>
                <a:latin typeface="宋体" panose="02010600030101010101" pitchFamily="2" charset="-122"/>
              </a:rPr>
              <a:t>31%11=9(</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=10</a:t>
            </a:r>
            <a:endParaRPr kumimoji="1" lang="en-US" altLang="zh-CN" sz="2000" b="1" dirty="0">
              <a:solidFill>
                <a:schemeClr val="tx1"/>
              </a:solidFill>
              <a:latin typeface="宋体" panose="02010600030101010101" pitchFamily="2" charset="-122"/>
            </a:endParaRPr>
          </a:p>
        </p:txBody>
      </p:sp>
      <p:sp>
        <p:nvSpPr>
          <p:cNvPr id="1025068" name="Rectangle 44"/>
          <p:cNvSpPr>
            <a:spLocks noChangeArrowheads="1"/>
          </p:cNvSpPr>
          <p:nvPr/>
        </p:nvSpPr>
        <p:spPr bwMode="auto">
          <a:xfrm>
            <a:off x="914400" y="3552825"/>
            <a:ext cx="6019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p>
            <a:r>
              <a:rPr kumimoji="1" lang="en-US" altLang="zh-CN" sz="2000" b="1" dirty="0">
                <a:solidFill>
                  <a:schemeClr val="tx1"/>
                </a:solidFill>
                <a:latin typeface="宋体" panose="02010600030101010101" pitchFamily="2" charset="-122"/>
              </a:rPr>
              <a:t>48%11=4(</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(4+1)%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=5</a:t>
            </a:r>
            <a:endParaRPr kumimoji="1" lang="en-US" altLang="zh-CN" sz="2000" b="1" dirty="0">
              <a:solidFill>
                <a:schemeClr val="tx1"/>
              </a:solidFill>
              <a:latin typeface="宋体" panose="02010600030101010101" pitchFamily="2" charset="-122"/>
            </a:endParaRPr>
          </a:p>
        </p:txBody>
      </p:sp>
      <p:sp>
        <p:nvSpPr>
          <p:cNvPr id="1025069" name="Rectangle 45"/>
          <p:cNvSpPr>
            <a:spLocks noChangeArrowheads="1"/>
          </p:cNvSpPr>
          <p:nvPr/>
        </p:nvSpPr>
        <p:spPr bwMode="auto">
          <a:xfrm>
            <a:off x="914400" y="3933825"/>
            <a:ext cx="69707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r>
              <a:rPr kumimoji="1" lang="en-US" altLang="zh-CN" sz="2000" b="1" dirty="0">
                <a:solidFill>
                  <a:schemeClr val="tx1"/>
                </a:solidFill>
                <a:latin typeface="宋体" panose="02010600030101010101" pitchFamily="2" charset="-122"/>
              </a:rPr>
              <a:t>53%11=9(</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=8</a:t>
            </a:r>
            <a:endParaRPr kumimoji="1" lang="en-US" altLang="zh-CN" sz="2000" b="1" dirty="0">
              <a:solidFill>
                <a:schemeClr val="tx1"/>
              </a:solidFill>
              <a:latin typeface="宋体" panose="02010600030101010101" pitchFamily="2" charset="-122"/>
            </a:endParaRPr>
          </a:p>
        </p:txBody>
      </p:sp>
      <p:sp>
        <p:nvSpPr>
          <p:cNvPr id="1025070" name="Rectangle 46"/>
          <p:cNvSpPr>
            <a:spLocks noChangeArrowheads="1"/>
          </p:cNvSpPr>
          <p:nvPr/>
        </p:nvSpPr>
        <p:spPr bwMode="auto">
          <a:xfrm>
            <a:off x="914400" y="4332288"/>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64%11=9(</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=8(</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(9+4)%</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=2</a:t>
            </a:r>
            <a:endParaRPr kumimoji="1" lang="en-US" altLang="zh-CN" sz="2000" b="1" dirty="0">
              <a:solidFill>
                <a:schemeClr val="tx1"/>
              </a:solidFill>
              <a:latin typeface="宋体" panose="02010600030101010101" pitchFamily="2" charset="-122"/>
            </a:endParaRPr>
          </a:p>
        </p:txBody>
      </p:sp>
      <p:sp>
        <p:nvSpPr>
          <p:cNvPr id="1025071" name="Rectangle 47"/>
          <p:cNvSpPr>
            <a:spLocks noChangeArrowheads="1"/>
          </p:cNvSpPr>
          <p:nvPr/>
        </p:nvSpPr>
        <p:spPr bwMode="auto">
          <a:xfrm>
            <a:off x="914400" y="4692650"/>
            <a:ext cx="82296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76%11=10(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)(10+1)%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=0</a:t>
            </a:r>
            <a:endParaRPr kumimoji="1" lang="en-US" altLang="zh-CN" sz="2000" b="1" dirty="0">
              <a:solidFill>
                <a:schemeClr val="tx1"/>
              </a:solidFill>
              <a:latin typeface="宋体" panose="02010600030101010101" pitchFamily="2" charset="-122"/>
            </a:endParaRPr>
          </a:p>
        </p:txBody>
      </p:sp>
      <p:sp>
        <p:nvSpPr>
          <p:cNvPr id="1025072" name="Rectangle 48"/>
          <p:cNvSpPr>
            <a:spLocks noChangeArrowheads="1"/>
          </p:cNvSpPr>
          <p:nvPr/>
        </p:nvSpPr>
        <p:spPr bwMode="auto">
          <a:xfrm>
            <a:off x="914400" y="5076825"/>
            <a:ext cx="47244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82%11=5(</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(5+1)%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=6</a:t>
            </a:r>
            <a:endParaRPr kumimoji="1" lang="en-US" altLang="zh-CN" sz="2000" b="1" dirty="0">
              <a:solidFill>
                <a:schemeClr val="tx1"/>
              </a:solidFill>
              <a:latin typeface="宋体" panose="02010600030101010101" pitchFamily="2" charset="-122"/>
            </a:endParaRPr>
          </a:p>
        </p:txBody>
      </p:sp>
      <p:sp>
        <p:nvSpPr>
          <p:cNvPr id="1025073" name="Rectangle 49"/>
          <p:cNvSpPr>
            <a:spLocks noChangeArrowheads="1"/>
          </p:cNvSpPr>
          <p:nvPr/>
        </p:nvSpPr>
        <p:spPr bwMode="auto">
          <a:xfrm>
            <a:off x="914400" y="5457825"/>
            <a:ext cx="7848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18000" tIns="0" rIns="18000" bIns="0">
            <a:spAutoFit/>
          </a:bodyPr>
          <a:lstStyle/>
          <a:p>
            <a:pPr>
              <a:lnSpc>
                <a:spcPct val="105000"/>
              </a:lnSpc>
              <a:spcBef>
                <a:spcPct val="50000"/>
              </a:spcBef>
              <a:buClr>
                <a:srgbClr val="008000"/>
              </a:buClr>
              <a:buSzPct val="55000"/>
              <a:buFont typeface="Wingdings" panose="05000000000000000000" pitchFamily="2" charset="2"/>
              <a:buNone/>
            </a:pPr>
            <a:r>
              <a:rPr kumimoji="1" lang="en-US" altLang="zh-CN" sz="2000" b="1" dirty="0">
                <a:solidFill>
                  <a:schemeClr val="tx1"/>
                </a:solidFill>
                <a:latin typeface="宋体" panose="02010600030101010101" pitchFamily="2" charset="-122"/>
              </a:rPr>
              <a:t>99%11=0(</a:t>
            </a:r>
            <a:r>
              <a:rPr kumimoji="1" lang="zh-CN" altLang="en-US" sz="2000" b="1" dirty="0">
                <a:solidFill>
                  <a:schemeClr val="tx1"/>
                </a:solidFill>
                <a:latin typeface="宋体" panose="02010600030101010101" pitchFamily="2" charset="-122"/>
              </a:rPr>
              <a:t>冲突</a:t>
            </a:r>
            <a:r>
              <a:rPr kumimoji="1" lang="en-US" altLang="zh-CN" sz="2000" b="1" dirty="0">
                <a:solidFill>
                  <a:schemeClr val="tx1"/>
                </a:solidFill>
                <a:latin typeface="宋体" panose="02010600030101010101" pitchFamily="2" charset="-122"/>
              </a:rPr>
              <a:t>) (0+1)%</a:t>
            </a:r>
            <a:r>
              <a:rPr kumimoji="1" lang="en-US" altLang="zh-CN" sz="2000" b="1" dirty="0">
                <a:solidFill>
                  <a:schemeClr val="hlink"/>
                </a:solidFill>
                <a:latin typeface="宋体" panose="02010600030101010101" pitchFamily="2" charset="-122"/>
              </a:rPr>
              <a:t>11</a:t>
            </a:r>
            <a:r>
              <a:rPr kumimoji="1" lang="en-US" altLang="zh-CN" sz="2000" b="1" dirty="0">
                <a:solidFill>
                  <a:schemeClr val="tx1"/>
                </a:solidFill>
                <a:latin typeface="宋体" panose="02010600030101010101" pitchFamily="2" charset="-122"/>
              </a:rPr>
              <a:t>=1</a:t>
            </a:r>
            <a:endParaRPr kumimoji="1" lang="en-US" altLang="zh-CN" sz="2000" b="1" dirty="0">
              <a:solidFill>
                <a:schemeClr val="tx1"/>
              </a:solidFill>
              <a:latin typeface="宋体" panose="02010600030101010101" pitchFamily="2" charset="-122"/>
            </a:endParaRPr>
          </a:p>
        </p:txBody>
      </p:sp>
      <p:grpSp>
        <p:nvGrpSpPr>
          <p:cNvPr id="92186" name="Group 56"/>
          <p:cNvGrpSpPr/>
          <p:nvPr/>
        </p:nvGrpSpPr>
        <p:grpSpPr bwMode="auto">
          <a:xfrm>
            <a:off x="973138" y="5915025"/>
            <a:ext cx="7556500" cy="609600"/>
            <a:chOff x="68" y="3726"/>
            <a:chExt cx="4760" cy="384"/>
          </a:xfrm>
        </p:grpSpPr>
        <p:grpSp>
          <p:nvGrpSpPr>
            <p:cNvPr id="92188" name="Group 54"/>
            <p:cNvGrpSpPr/>
            <p:nvPr/>
          </p:nvGrpSpPr>
          <p:grpSpPr bwMode="auto">
            <a:xfrm>
              <a:off x="68" y="3726"/>
              <a:ext cx="4712" cy="180"/>
              <a:chOff x="68" y="3726"/>
              <a:chExt cx="4712" cy="180"/>
            </a:xfrm>
          </p:grpSpPr>
          <p:sp>
            <p:nvSpPr>
              <p:cNvPr id="92202" name="Text Box 16"/>
              <p:cNvSpPr txBox="1">
                <a:spLocks noChangeArrowheads="1"/>
              </p:cNvSpPr>
              <p:nvPr/>
            </p:nvSpPr>
            <p:spPr bwMode="auto">
              <a:xfrm>
                <a:off x="68" y="3726"/>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0</a:t>
                </a:r>
                <a:endParaRPr kumimoji="1" lang="en-US" altLang="zh-CN" sz="1800" b="1">
                  <a:solidFill>
                    <a:schemeClr val="tx1"/>
                  </a:solidFill>
                  <a:latin typeface="宋体" panose="02010600030101010101" pitchFamily="2" charset="-122"/>
                </a:endParaRPr>
              </a:p>
            </p:txBody>
          </p:sp>
          <p:sp>
            <p:nvSpPr>
              <p:cNvPr id="92203" name="Text Box 17"/>
              <p:cNvSpPr txBox="1">
                <a:spLocks noChangeArrowheads="1"/>
              </p:cNvSpPr>
              <p:nvPr/>
            </p:nvSpPr>
            <p:spPr bwMode="auto">
              <a:xfrm>
                <a:off x="510"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1</a:t>
                </a:r>
                <a:endParaRPr kumimoji="1" lang="en-US" altLang="zh-CN" sz="1800" b="1">
                  <a:solidFill>
                    <a:schemeClr val="tx1"/>
                  </a:solidFill>
                  <a:latin typeface="宋体" panose="02010600030101010101" pitchFamily="2" charset="-122"/>
                </a:endParaRPr>
              </a:p>
            </p:txBody>
          </p:sp>
          <p:sp>
            <p:nvSpPr>
              <p:cNvPr id="92204" name="Text Box 18"/>
              <p:cNvSpPr txBox="1">
                <a:spLocks noChangeArrowheads="1"/>
              </p:cNvSpPr>
              <p:nvPr/>
            </p:nvSpPr>
            <p:spPr bwMode="auto">
              <a:xfrm>
                <a:off x="992"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2</a:t>
                </a:r>
                <a:endParaRPr kumimoji="1" lang="en-US" altLang="zh-CN" sz="1800" b="1">
                  <a:solidFill>
                    <a:schemeClr val="tx1"/>
                  </a:solidFill>
                  <a:latin typeface="宋体" panose="02010600030101010101" pitchFamily="2" charset="-122"/>
                </a:endParaRPr>
              </a:p>
            </p:txBody>
          </p:sp>
          <p:sp>
            <p:nvSpPr>
              <p:cNvPr id="92205" name="Text Box 19"/>
              <p:cNvSpPr txBox="1">
                <a:spLocks noChangeArrowheads="1"/>
              </p:cNvSpPr>
              <p:nvPr/>
            </p:nvSpPr>
            <p:spPr bwMode="auto">
              <a:xfrm>
                <a:off x="1425"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3</a:t>
                </a:r>
                <a:endParaRPr kumimoji="1" lang="en-US" altLang="zh-CN" sz="1800" b="1">
                  <a:solidFill>
                    <a:schemeClr val="tx1"/>
                  </a:solidFill>
                  <a:latin typeface="宋体" panose="02010600030101010101" pitchFamily="2" charset="-122"/>
                </a:endParaRPr>
              </a:p>
            </p:txBody>
          </p:sp>
          <p:sp>
            <p:nvSpPr>
              <p:cNvPr id="92206" name="Text Box 20"/>
              <p:cNvSpPr txBox="1">
                <a:spLocks noChangeArrowheads="1"/>
              </p:cNvSpPr>
              <p:nvPr/>
            </p:nvSpPr>
            <p:spPr bwMode="auto">
              <a:xfrm>
                <a:off x="1859"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4</a:t>
                </a:r>
                <a:endParaRPr kumimoji="1" lang="en-US" altLang="zh-CN" sz="1800" b="1">
                  <a:solidFill>
                    <a:schemeClr val="tx1"/>
                  </a:solidFill>
                  <a:latin typeface="宋体" panose="02010600030101010101" pitchFamily="2" charset="-122"/>
                </a:endParaRPr>
              </a:p>
            </p:txBody>
          </p:sp>
          <p:sp>
            <p:nvSpPr>
              <p:cNvPr id="92207" name="Text Box 21"/>
              <p:cNvSpPr txBox="1">
                <a:spLocks noChangeArrowheads="1"/>
              </p:cNvSpPr>
              <p:nvPr/>
            </p:nvSpPr>
            <p:spPr bwMode="auto">
              <a:xfrm>
                <a:off x="2293"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5</a:t>
                </a:r>
                <a:endParaRPr kumimoji="1" lang="en-US" altLang="zh-CN" sz="1800" b="1">
                  <a:solidFill>
                    <a:schemeClr val="tx1"/>
                  </a:solidFill>
                  <a:latin typeface="宋体" panose="02010600030101010101" pitchFamily="2" charset="-122"/>
                </a:endParaRPr>
              </a:p>
            </p:txBody>
          </p:sp>
          <p:sp>
            <p:nvSpPr>
              <p:cNvPr id="92208" name="Text Box 22"/>
              <p:cNvSpPr txBox="1">
                <a:spLocks noChangeArrowheads="1"/>
              </p:cNvSpPr>
              <p:nvPr/>
            </p:nvSpPr>
            <p:spPr bwMode="auto">
              <a:xfrm>
                <a:off x="2727"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6</a:t>
                </a:r>
                <a:endParaRPr kumimoji="1" lang="en-US" altLang="zh-CN" sz="1800" b="1">
                  <a:solidFill>
                    <a:schemeClr val="tx1"/>
                  </a:solidFill>
                  <a:latin typeface="宋体" panose="02010600030101010101" pitchFamily="2" charset="-122"/>
                </a:endParaRPr>
              </a:p>
            </p:txBody>
          </p:sp>
          <p:sp>
            <p:nvSpPr>
              <p:cNvPr id="92209" name="Text Box 23"/>
              <p:cNvSpPr txBox="1">
                <a:spLocks noChangeArrowheads="1"/>
              </p:cNvSpPr>
              <p:nvPr/>
            </p:nvSpPr>
            <p:spPr bwMode="auto">
              <a:xfrm>
                <a:off x="3160"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7</a:t>
                </a:r>
                <a:endParaRPr kumimoji="1" lang="en-US" altLang="zh-CN" sz="1800" b="1">
                  <a:solidFill>
                    <a:schemeClr val="tx1"/>
                  </a:solidFill>
                  <a:latin typeface="宋体" panose="02010600030101010101" pitchFamily="2" charset="-122"/>
                </a:endParaRPr>
              </a:p>
            </p:txBody>
          </p:sp>
          <p:sp>
            <p:nvSpPr>
              <p:cNvPr id="92210" name="Text Box 24"/>
              <p:cNvSpPr txBox="1">
                <a:spLocks noChangeArrowheads="1"/>
              </p:cNvSpPr>
              <p:nvPr/>
            </p:nvSpPr>
            <p:spPr bwMode="auto">
              <a:xfrm>
                <a:off x="3594" y="3733"/>
                <a:ext cx="31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8</a:t>
                </a:r>
                <a:endParaRPr kumimoji="1" lang="en-US" altLang="zh-CN" sz="1800" b="1">
                  <a:solidFill>
                    <a:schemeClr val="tx1"/>
                  </a:solidFill>
                  <a:latin typeface="宋体" panose="02010600030101010101" pitchFamily="2" charset="-122"/>
                </a:endParaRPr>
              </a:p>
            </p:txBody>
          </p:sp>
          <p:sp>
            <p:nvSpPr>
              <p:cNvPr id="92211" name="Text Box 25"/>
              <p:cNvSpPr txBox="1">
                <a:spLocks noChangeArrowheads="1"/>
              </p:cNvSpPr>
              <p:nvPr/>
            </p:nvSpPr>
            <p:spPr bwMode="auto">
              <a:xfrm>
                <a:off x="4028"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9</a:t>
                </a:r>
                <a:endParaRPr kumimoji="1" lang="en-US" altLang="zh-CN" sz="1800" b="1">
                  <a:solidFill>
                    <a:schemeClr val="tx1"/>
                  </a:solidFill>
                  <a:latin typeface="宋体" panose="02010600030101010101" pitchFamily="2" charset="-122"/>
                </a:endParaRPr>
              </a:p>
            </p:txBody>
          </p:sp>
          <p:sp>
            <p:nvSpPr>
              <p:cNvPr id="92212" name="Text Box 26"/>
              <p:cNvSpPr txBox="1">
                <a:spLocks noChangeArrowheads="1"/>
              </p:cNvSpPr>
              <p:nvPr/>
            </p:nvSpPr>
            <p:spPr bwMode="auto">
              <a:xfrm>
                <a:off x="4462" y="3733"/>
                <a:ext cx="3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宋体" panose="02010600030101010101" pitchFamily="2" charset="-122"/>
                  </a:rPr>
                  <a:t>10</a:t>
                </a:r>
                <a:endParaRPr kumimoji="1" lang="en-US" altLang="zh-CN" sz="1800" b="1">
                  <a:solidFill>
                    <a:schemeClr val="tx1"/>
                  </a:solidFill>
                  <a:latin typeface="宋体" panose="02010600030101010101" pitchFamily="2" charset="-122"/>
                </a:endParaRPr>
              </a:p>
            </p:txBody>
          </p:sp>
        </p:grpSp>
        <p:grpSp>
          <p:nvGrpSpPr>
            <p:cNvPr id="92189" name="Group 55"/>
            <p:cNvGrpSpPr/>
            <p:nvPr/>
          </p:nvGrpSpPr>
          <p:grpSpPr bwMode="auto">
            <a:xfrm>
              <a:off x="76" y="3918"/>
              <a:ext cx="4752" cy="192"/>
              <a:chOff x="76" y="3918"/>
              <a:chExt cx="4752" cy="192"/>
            </a:xfrm>
          </p:grpSpPr>
          <p:sp>
            <p:nvSpPr>
              <p:cNvPr id="92190" name="Rectangle 28"/>
              <p:cNvSpPr>
                <a:spLocks noChangeArrowheads="1"/>
              </p:cNvSpPr>
              <p:nvPr/>
            </p:nvSpPr>
            <p:spPr bwMode="auto">
              <a:xfrm>
                <a:off x="76" y="3929"/>
                <a:ext cx="4751" cy="181"/>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503050405090304" pitchFamily="18" charset="0"/>
                </a:endParaRPr>
              </a:p>
            </p:txBody>
          </p:sp>
          <p:sp>
            <p:nvSpPr>
              <p:cNvPr id="92191" name="Line 29"/>
              <p:cNvSpPr>
                <a:spLocks noChangeShapeType="1"/>
              </p:cNvSpPr>
              <p:nvPr/>
            </p:nvSpPr>
            <p:spPr bwMode="auto">
              <a:xfrm>
                <a:off x="508"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2" name="Line 30"/>
              <p:cNvSpPr>
                <a:spLocks noChangeShapeType="1"/>
              </p:cNvSpPr>
              <p:nvPr/>
            </p:nvSpPr>
            <p:spPr bwMode="auto">
              <a:xfrm>
                <a:off x="940"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3" name="Line 31"/>
              <p:cNvSpPr>
                <a:spLocks noChangeShapeType="1"/>
              </p:cNvSpPr>
              <p:nvPr/>
            </p:nvSpPr>
            <p:spPr bwMode="auto">
              <a:xfrm>
                <a:off x="1372"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4" name="Line 32"/>
              <p:cNvSpPr>
                <a:spLocks noChangeShapeType="1"/>
              </p:cNvSpPr>
              <p:nvPr/>
            </p:nvSpPr>
            <p:spPr bwMode="auto">
              <a:xfrm>
                <a:off x="1804"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5" name="Line 33"/>
              <p:cNvSpPr>
                <a:spLocks noChangeShapeType="1"/>
              </p:cNvSpPr>
              <p:nvPr/>
            </p:nvSpPr>
            <p:spPr bwMode="auto">
              <a:xfrm>
                <a:off x="2236"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6" name="Line 34"/>
              <p:cNvSpPr>
                <a:spLocks noChangeShapeType="1"/>
              </p:cNvSpPr>
              <p:nvPr/>
            </p:nvSpPr>
            <p:spPr bwMode="auto">
              <a:xfrm>
                <a:off x="2667"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7" name="Line 35"/>
              <p:cNvSpPr>
                <a:spLocks noChangeShapeType="1"/>
              </p:cNvSpPr>
              <p:nvPr/>
            </p:nvSpPr>
            <p:spPr bwMode="auto">
              <a:xfrm>
                <a:off x="3099"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8" name="Line 36"/>
              <p:cNvSpPr>
                <a:spLocks noChangeShapeType="1"/>
              </p:cNvSpPr>
              <p:nvPr/>
            </p:nvSpPr>
            <p:spPr bwMode="auto">
              <a:xfrm>
                <a:off x="3531"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199" name="Line 37"/>
              <p:cNvSpPr>
                <a:spLocks noChangeShapeType="1"/>
              </p:cNvSpPr>
              <p:nvPr/>
            </p:nvSpPr>
            <p:spPr bwMode="auto">
              <a:xfrm>
                <a:off x="3963"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200" name="Line 38"/>
              <p:cNvSpPr>
                <a:spLocks noChangeShapeType="1"/>
              </p:cNvSpPr>
              <p:nvPr/>
            </p:nvSpPr>
            <p:spPr bwMode="auto">
              <a:xfrm>
                <a:off x="4395"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2201" name="Line 39"/>
              <p:cNvSpPr>
                <a:spLocks noChangeShapeType="1"/>
              </p:cNvSpPr>
              <p:nvPr/>
            </p:nvSpPr>
            <p:spPr bwMode="auto">
              <a:xfrm>
                <a:off x="4827" y="3918"/>
                <a:ext cx="1" cy="192"/>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57" name="矩形 56"/>
          <p:cNvSpPr>
            <a:spLocks noChangeArrowheads="1"/>
          </p:cNvSpPr>
          <p:nvPr/>
        </p:nvSpPr>
        <p:spPr bwMode="auto">
          <a:xfrm>
            <a:off x="3865563" y="2244725"/>
            <a:ext cx="4902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solidFill>
                  <a:srgbClr val="FF0000"/>
                </a:solidFill>
                <a:latin typeface="Times New Roman" panose="02020503050405090304" pitchFamily="18" charset="0"/>
              </a:rPr>
              <a:t> </a:t>
            </a:r>
            <a:r>
              <a:rPr lang="en-US" altLang="zh-CN" sz="1800">
                <a:solidFill>
                  <a:srgbClr val="FF0000"/>
                </a:solidFill>
                <a:latin typeface="Times New Roman" panose="02020503050405090304" pitchFamily="18" charset="0"/>
              </a:rPr>
              <a:t>H</a:t>
            </a:r>
            <a:r>
              <a:rPr lang="en-US" altLang="zh-CN" sz="1800" baseline="-25000">
                <a:solidFill>
                  <a:srgbClr val="FF0000"/>
                </a:solidFill>
                <a:latin typeface="Times New Roman" panose="02020503050405090304" pitchFamily="18" charset="0"/>
              </a:rPr>
              <a:t>i</a:t>
            </a:r>
            <a:r>
              <a:rPr lang="en-US" altLang="zh-CN" sz="1800">
                <a:solidFill>
                  <a:srgbClr val="FF0000"/>
                </a:solidFill>
                <a:latin typeface="Times New Roman" panose="02020503050405090304" pitchFamily="18" charset="0"/>
              </a:rPr>
              <a:t>=(Hash(key)+d</a:t>
            </a:r>
            <a:r>
              <a:rPr lang="en-US" altLang="zh-CN" sz="1800" baseline="-25000">
                <a:solidFill>
                  <a:srgbClr val="FF0000"/>
                </a:solidFill>
                <a:latin typeface="Times New Roman" panose="02020503050405090304" pitchFamily="18" charset="0"/>
              </a:rPr>
              <a:t>i</a:t>
            </a:r>
            <a:r>
              <a:rPr lang="en-US" altLang="zh-CN" sz="1800">
                <a:solidFill>
                  <a:srgbClr val="FF0000"/>
                </a:solidFill>
                <a:latin typeface="Times New Roman" panose="02020503050405090304" pitchFamily="18" charset="0"/>
              </a:rPr>
              <a:t>)mod m   i=1,2,…,k(k&lt;=-1)</a:t>
            </a:r>
            <a:endParaRPr lang="en-US" altLang="zh-CN" sz="1800">
              <a:solidFill>
                <a:srgbClr val="FF0000"/>
              </a:solidFill>
              <a:latin typeface="Times New Roman" panose="02020503050405090304" pitchFamily="18" charset="0"/>
            </a:endParaRPr>
          </a:p>
          <a:p>
            <a:pPr marL="0" lvl="1"/>
            <a:r>
              <a:rPr lang="en-US" altLang="zh-CN" sz="1800">
                <a:solidFill>
                  <a:srgbClr val="FF0000"/>
                </a:solidFill>
                <a:latin typeface="Times New Roman" panose="02020503050405090304" pitchFamily="18" charset="0"/>
              </a:rPr>
              <a:t>di=1</a:t>
            </a:r>
            <a:r>
              <a:rPr lang="en-US" altLang="zh-CN" sz="2000" baseline="30000">
                <a:solidFill>
                  <a:srgbClr val="FF0000"/>
                </a:solidFill>
                <a:latin typeface="Times New Roman" panose="02020503050405090304" pitchFamily="18" charset="0"/>
              </a:rPr>
              <a:t>2</a:t>
            </a:r>
            <a:r>
              <a:rPr lang="en-US" altLang="zh-CN" sz="1800">
                <a:solidFill>
                  <a:srgbClr val="FF0000"/>
                </a:solidFill>
                <a:latin typeface="Times New Roman" panose="02020503050405090304" pitchFamily="18" charset="0"/>
              </a:rPr>
              <a:t>,-1</a:t>
            </a:r>
            <a:r>
              <a:rPr lang="en-US" altLang="zh-CN" sz="1800" baseline="30000">
                <a:solidFill>
                  <a:srgbClr val="FF0000"/>
                </a:solidFill>
                <a:latin typeface="Times New Roman" panose="02020503050405090304" pitchFamily="18" charset="0"/>
              </a:rPr>
              <a:t>2</a:t>
            </a:r>
            <a:r>
              <a:rPr lang="en-US" altLang="zh-CN" sz="1800">
                <a:solidFill>
                  <a:srgbClr val="FF0000"/>
                </a:solidFill>
                <a:latin typeface="Times New Roman" panose="02020503050405090304" pitchFamily="18" charset="0"/>
              </a:rPr>
              <a:t>,2</a:t>
            </a:r>
            <a:r>
              <a:rPr lang="en-US" altLang="zh-CN" sz="1800" baseline="30000">
                <a:solidFill>
                  <a:srgbClr val="FF0000"/>
                </a:solidFill>
                <a:latin typeface="Times New Roman" panose="02020503050405090304" pitchFamily="18" charset="0"/>
              </a:rPr>
              <a:t>2</a:t>
            </a:r>
            <a:r>
              <a:rPr lang="en-US" altLang="zh-CN" sz="1800">
                <a:solidFill>
                  <a:srgbClr val="FF0000"/>
                </a:solidFill>
                <a:latin typeface="Times New Roman" panose="02020503050405090304" pitchFamily="18" charset="0"/>
              </a:rPr>
              <a:t>,-2</a:t>
            </a:r>
            <a:r>
              <a:rPr lang="en-US" altLang="zh-CN" sz="1800" baseline="30000">
                <a:solidFill>
                  <a:srgbClr val="FF0000"/>
                </a:solidFill>
                <a:latin typeface="Times New Roman" panose="02020503050405090304" pitchFamily="18" charset="0"/>
              </a:rPr>
              <a:t>2</a:t>
            </a:r>
            <a:r>
              <a:rPr lang="en-US" altLang="zh-CN" sz="1800">
                <a:solidFill>
                  <a:srgbClr val="FF0000"/>
                </a:solidFill>
                <a:latin typeface="Times New Roman" panose="02020503050405090304" pitchFamily="18" charset="0"/>
              </a:rPr>
              <a:t>,…</a:t>
            </a:r>
            <a:r>
              <a:rPr lang="zh-CN" altLang="en-US" sz="1800">
                <a:solidFill>
                  <a:srgbClr val="FF0000"/>
                </a:solidFill>
                <a:latin typeface="Times New Roman" panose="02020503050405090304" pitchFamily="18" charset="0"/>
              </a:rPr>
              <a:t>，</a:t>
            </a:r>
            <a:r>
              <a:rPr lang="en-US" altLang="zh-CN" sz="1800">
                <a:solidFill>
                  <a:srgbClr val="FF0000"/>
                </a:solidFill>
                <a:latin typeface="Times New Roman" panose="02020503050405090304" pitchFamily="18" charset="0"/>
              </a:rPr>
              <a:t>k</a:t>
            </a:r>
            <a:r>
              <a:rPr lang="en-US" altLang="zh-CN" sz="1800" baseline="30000">
                <a:solidFill>
                  <a:srgbClr val="FF0000"/>
                </a:solidFill>
                <a:latin typeface="Times New Roman" panose="02020503050405090304" pitchFamily="18" charset="0"/>
              </a:rPr>
              <a:t>2</a:t>
            </a:r>
            <a:r>
              <a:rPr lang="en-US" altLang="zh-CN" sz="1800">
                <a:solidFill>
                  <a:srgbClr val="FF0000"/>
                </a:solidFill>
                <a:latin typeface="Times New Roman" panose="02020503050405090304" pitchFamily="18" charset="0"/>
              </a:rPr>
              <a:t>,-k</a:t>
            </a:r>
            <a:r>
              <a:rPr lang="en-US" altLang="zh-CN" sz="1800" baseline="30000">
                <a:solidFill>
                  <a:srgbClr val="FF0000"/>
                </a:solidFill>
                <a:latin typeface="Times New Roman" panose="02020503050405090304" pitchFamily="18" charset="0"/>
              </a:rPr>
              <a:t>2</a:t>
            </a:r>
            <a:r>
              <a:rPr lang="en-US" altLang="zh-CN" sz="1800">
                <a:solidFill>
                  <a:srgbClr val="FF0000"/>
                </a:solidFill>
                <a:latin typeface="Times New Roman" panose="02020503050405090304" pitchFamily="18" charset="0"/>
              </a:rPr>
              <a:t> k&lt;=m/2</a:t>
            </a:r>
            <a:endParaRPr lang="en-US" altLang="zh-CN" sz="1800">
              <a:solidFill>
                <a:srgbClr val="FF0000"/>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25026"/>
                                        </p:tgtEl>
                                        <p:attrNameLst>
                                          <p:attrName>style.visibility</p:attrName>
                                        </p:attrNameLst>
                                      </p:cBhvr>
                                      <p:to>
                                        <p:strVal val="visible"/>
                                      </p:to>
                                    </p:set>
                                    <p:anim calcmode="lin" valueType="num">
                                      <p:cBhvr>
                                        <p:cTn id="7" dur="1000" fill="hold"/>
                                        <p:tgtEl>
                                          <p:spTgt spid="1025026"/>
                                        </p:tgtEl>
                                        <p:attrNameLst>
                                          <p:attrName>ppt_w</p:attrName>
                                        </p:attrNameLst>
                                      </p:cBhvr>
                                      <p:tavLst>
                                        <p:tav tm="0">
                                          <p:val>
                                            <p:fltVal val="0"/>
                                          </p:val>
                                        </p:tav>
                                        <p:tav tm="100000">
                                          <p:val>
                                            <p:strVal val="#ppt_w"/>
                                          </p:val>
                                        </p:tav>
                                      </p:tavLst>
                                    </p:anim>
                                    <p:anim calcmode="lin" valueType="num">
                                      <p:cBhvr>
                                        <p:cTn id="8" dur="1000" fill="hold"/>
                                        <p:tgtEl>
                                          <p:spTgt spid="1025026"/>
                                        </p:tgtEl>
                                        <p:attrNameLst>
                                          <p:attrName>ppt_h</p:attrName>
                                        </p:attrNameLst>
                                      </p:cBhvr>
                                      <p:tavLst>
                                        <p:tav tm="0">
                                          <p:val>
                                            <p:fltVal val="0"/>
                                          </p:val>
                                        </p:tav>
                                        <p:tav tm="100000">
                                          <p:val>
                                            <p:strVal val="#ppt_h"/>
                                          </p:val>
                                        </p:tav>
                                      </p:tavLst>
                                    </p:anim>
                                    <p:anim calcmode="lin" valueType="num">
                                      <p:cBhvr>
                                        <p:cTn id="9" dur="1000" fill="hold"/>
                                        <p:tgtEl>
                                          <p:spTgt spid="10250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50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5027"/>
                                        </p:tgtEl>
                                        <p:attrNameLst>
                                          <p:attrName>style.visibility</p:attrName>
                                        </p:attrNameLst>
                                      </p:cBhvr>
                                      <p:to>
                                        <p:strVal val="visible"/>
                                      </p:to>
                                    </p:set>
                                    <p:anim calcmode="lin" valueType="num">
                                      <p:cBhvr additive="base">
                                        <p:cTn id="15" dur="500" fill="hold"/>
                                        <p:tgtEl>
                                          <p:spTgt spid="1025027"/>
                                        </p:tgtEl>
                                        <p:attrNameLst>
                                          <p:attrName>ppt_x</p:attrName>
                                        </p:attrNameLst>
                                      </p:cBhvr>
                                      <p:tavLst>
                                        <p:tav tm="0">
                                          <p:val>
                                            <p:strVal val="1+#ppt_w/2"/>
                                          </p:val>
                                        </p:tav>
                                        <p:tav tm="100000">
                                          <p:val>
                                            <p:strVal val="#ppt_x"/>
                                          </p:val>
                                        </p:tav>
                                      </p:tavLst>
                                    </p:anim>
                                    <p:anim calcmode="lin" valueType="num">
                                      <p:cBhvr additive="base">
                                        <p:cTn id="16" dur="500" fill="hold"/>
                                        <p:tgtEl>
                                          <p:spTgt spid="102502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25064"/>
                                        </p:tgtEl>
                                        <p:attrNameLst>
                                          <p:attrName>style.visibility</p:attrName>
                                        </p:attrNameLst>
                                      </p:cBhvr>
                                      <p:to>
                                        <p:strVal val="visible"/>
                                      </p:to>
                                    </p:set>
                                    <p:anim calcmode="lin" valueType="num">
                                      <p:cBhvr additive="base">
                                        <p:cTn id="21" dur="500" fill="hold"/>
                                        <p:tgtEl>
                                          <p:spTgt spid="1025064"/>
                                        </p:tgtEl>
                                        <p:attrNameLst>
                                          <p:attrName>ppt_x</p:attrName>
                                        </p:attrNameLst>
                                      </p:cBhvr>
                                      <p:tavLst>
                                        <p:tav tm="0">
                                          <p:val>
                                            <p:strVal val="1+#ppt_w/2"/>
                                          </p:val>
                                        </p:tav>
                                        <p:tav tm="100000">
                                          <p:val>
                                            <p:strVal val="#ppt_x"/>
                                          </p:val>
                                        </p:tav>
                                      </p:tavLst>
                                    </p:anim>
                                    <p:anim calcmode="lin" valueType="num">
                                      <p:cBhvr additive="base">
                                        <p:cTn id="22" dur="500" fill="hold"/>
                                        <p:tgtEl>
                                          <p:spTgt spid="102506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025028"/>
                                        </p:tgtEl>
                                        <p:attrNameLst>
                                          <p:attrName>style.visibility</p:attrName>
                                        </p:attrNameLst>
                                      </p:cBhvr>
                                      <p:to>
                                        <p:strVal val="visible"/>
                                      </p:to>
                                    </p:set>
                                    <p:anim calcmode="lin" valueType="num">
                                      <p:cBhvr>
                                        <p:cTn id="27" dur="500" fill="hold"/>
                                        <p:tgtEl>
                                          <p:spTgt spid="1025028"/>
                                        </p:tgtEl>
                                        <p:attrNameLst>
                                          <p:attrName>ppt_w</p:attrName>
                                        </p:attrNameLst>
                                      </p:cBhvr>
                                      <p:tavLst>
                                        <p:tav tm="0">
                                          <p:val>
                                            <p:fltVal val="0"/>
                                          </p:val>
                                        </p:tav>
                                        <p:tav tm="100000">
                                          <p:val>
                                            <p:strVal val="#ppt_w"/>
                                          </p:val>
                                        </p:tav>
                                      </p:tavLst>
                                    </p:anim>
                                    <p:anim calcmode="lin" valueType="num">
                                      <p:cBhvr>
                                        <p:cTn id="28" dur="500" fill="hold"/>
                                        <p:tgtEl>
                                          <p:spTgt spid="102502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25065"/>
                                        </p:tgtEl>
                                        <p:attrNameLst>
                                          <p:attrName>style.visibility</p:attrName>
                                        </p:attrNameLst>
                                      </p:cBhvr>
                                      <p:to>
                                        <p:strVal val="visible"/>
                                      </p:to>
                                    </p:set>
                                    <p:anim calcmode="lin" valueType="num">
                                      <p:cBhvr additive="base">
                                        <p:cTn id="33" dur="500" fill="hold"/>
                                        <p:tgtEl>
                                          <p:spTgt spid="1025065"/>
                                        </p:tgtEl>
                                        <p:attrNameLst>
                                          <p:attrName>ppt_x</p:attrName>
                                        </p:attrNameLst>
                                      </p:cBhvr>
                                      <p:tavLst>
                                        <p:tav tm="0">
                                          <p:val>
                                            <p:strVal val="1+#ppt_w/2"/>
                                          </p:val>
                                        </p:tav>
                                        <p:tav tm="100000">
                                          <p:val>
                                            <p:strVal val="#ppt_x"/>
                                          </p:val>
                                        </p:tav>
                                      </p:tavLst>
                                    </p:anim>
                                    <p:anim calcmode="lin" valueType="num">
                                      <p:cBhvr additive="base">
                                        <p:cTn id="34" dur="500" fill="hold"/>
                                        <p:tgtEl>
                                          <p:spTgt spid="102506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childTnLst>
                                    <p:set>
                                      <p:cBhvr>
                                        <p:cTn id="38" dur="1" fill="hold">
                                          <p:stCondLst>
                                            <p:cond delay="0"/>
                                          </p:stCondLst>
                                        </p:cTn>
                                        <p:tgtEl>
                                          <p:spTgt spid="1025029"/>
                                        </p:tgtEl>
                                        <p:attrNameLst>
                                          <p:attrName>style.visibility</p:attrName>
                                        </p:attrNameLst>
                                      </p:cBhvr>
                                      <p:to>
                                        <p:strVal val="visible"/>
                                      </p:to>
                                    </p:set>
                                    <p:anim calcmode="lin" valueType="num">
                                      <p:cBhvr>
                                        <p:cTn id="39" dur="500" fill="hold"/>
                                        <p:tgtEl>
                                          <p:spTgt spid="1025029"/>
                                        </p:tgtEl>
                                        <p:attrNameLst>
                                          <p:attrName>ppt_w</p:attrName>
                                        </p:attrNameLst>
                                      </p:cBhvr>
                                      <p:tavLst>
                                        <p:tav tm="0">
                                          <p:val>
                                            <p:fltVal val="0"/>
                                          </p:val>
                                        </p:tav>
                                        <p:tav tm="100000">
                                          <p:val>
                                            <p:strVal val="#ppt_w"/>
                                          </p:val>
                                        </p:tav>
                                      </p:tavLst>
                                    </p:anim>
                                    <p:anim calcmode="lin" valueType="num">
                                      <p:cBhvr>
                                        <p:cTn id="40" dur="500" fill="hold"/>
                                        <p:tgtEl>
                                          <p:spTgt spid="1025029"/>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025066"/>
                                        </p:tgtEl>
                                        <p:attrNameLst>
                                          <p:attrName>style.visibility</p:attrName>
                                        </p:attrNameLst>
                                      </p:cBhvr>
                                      <p:to>
                                        <p:strVal val="visible"/>
                                      </p:to>
                                    </p:set>
                                    <p:anim calcmode="lin" valueType="num">
                                      <p:cBhvr additive="base">
                                        <p:cTn id="45" dur="500" fill="hold"/>
                                        <p:tgtEl>
                                          <p:spTgt spid="1025066"/>
                                        </p:tgtEl>
                                        <p:attrNameLst>
                                          <p:attrName>ppt_x</p:attrName>
                                        </p:attrNameLst>
                                      </p:cBhvr>
                                      <p:tavLst>
                                        <p:tav tm="0">
                                          <p:val>
                                            <p:strVal val="1+#ppt_w/2"/>
                                          </p:val>
                                        </p:tav>
                                        <p:tav tm="100000">
                                          <p:val>
                                            <p:strVal val="#ppt_x"/>
                                          </p:val>
                                        </p:tav>
                                      </p:tavLst>
                                    </p:anim>
                                    <p:anim calcmode="lin" valueType="num">
                                      <p:cBhvr additive="base">
                                        <p:cTn id="46" dur="500" fill="hold"/>
                                        <p:tgtEl>
                                          <p:spTgt spid="102506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1025030"/>
                                        </p:tgtEl>
                                        <p:attrNameLst>
                                          <p:attrName>style.visibility</p:attrName>
                                        </p:attrNameLst>
                                      </p:cBhvr>
                                      <p:to>
                                        <p:strVal val="visible"/>
                                      </p:to>
                                    </p:set>
                                    <p:anim calcmode="lin" valueType="num">
                                      <p:cBhvr>
                                        <p:cTn id="51" dur="500" fill="hold"/>
                                        <p:tgtEl>
                                          <p:spTgt spid="1025030"/>
                                        </p:tgtEl>
                                        <p:attrNameLst>
                                          <p:attrName>ppt_w</p:attrName>
                                        </p:attrNameLst>
                                      </p:cBhvr>
                                      <p:tavLst>
                                        <p:tav tm="0">
                                          <p:val>
                                            <p:fltVal val="0"/>
                                          </p:val>
                                        </p:tav>
                                        <p:tav tm="100000">
                                          <p:val>
                                            <p:strVal val="#ppt_w"/>
                                          </p:val>
                                        </p:tav>
                                      </p:tavLst>
                                    </p:anim>
                                    <p:anim calcmode="lin" valueType="num">
                                      <p:cBhvr>
                                        <p:cTn id="52" dur="500" fill="hold"/>
                                        <p:tgtEl>
                                          <p:spTgt spid="1025030"/>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25067"/>
                                        </p:tgtEl>
                                        <p:attrNameLst>
                                          <p:attrName>style.visibility</p:attrName>
                                        </p:attrNameLst>
                                      </p:cBhvr>
                                      <p:to>
                                        <p:strVal val="visible"/>
                                      </p:to>
                                    </p:set>
                                    <p:anim calcmode="lin" valueType="num">
                                      <p:cBhvr additive="base">
                                        <p:cTn id="57" dur="500" fill="hold"/>
                                        <p:tgtEl>
                                          <p:spTgt spid="1025067"/>
                                        </p:tgtEl>
                                        <p:attrNameLst>
                                          <p:attrName>ppt_x</p:attrName>
                                        </p:attrNameLst>
                                      </p:cBhvr>
                                      <p:tavLst>
                                        <p:tav tm="0">
                                          <p:val>
                                            <p:strVal val="1+#ppt_w/2"/>
                                          </p:val>
                                        </p:tav>
                                        <p:tav tm="100000">
                                          <p:val>
                                            <p:strVal val="#ppt_x"/>
                                          </p:val>
                                        </p:tav>
                                      </p:tavLst>
                                    </p:anim>
                                    <p:anim calcmode="lin" valueType="num">
                                      <p:cBhvr additive="base">
                                        <p:cTn id="58" dur="500" fill="hold"/>
                                        <p:tgtEl>
                                          <p:spTgt spid="1025067"/>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grpId="0" nodeType="clickEffect">
                                  <p:stCondLst>
                                    <p:cond delay="0"/>
                                  </p:stCondLst>
                                  <p:childTnLst>
                                    <p:set>
                                      <p:cBhvr>
                                        <p:cTn id="66" dur="1" fill="hold">
                                          <p:stCondLst>
                                            <p:cond delay="0"/>
                                          </p:stCondLst>
                                        </p:cTn>
                                        <p:tgtEl>
                                          <p:spTgt spid="1025037"/>
                                        </p:tgtEl>
                                        <p:attrNameLst>
                                          <p:attrName>style.visibility</p:attrName>
                                        </p:attrNameLst>
                                      </p:cBhvr>
                                      <p:to>
                                        <p:strVal val="visible"/>
                                      </p:to>
                                    </p:set>
                                    <p:anim calcmode="lin" valueType="num">
                                      <p:cBhvr>
                                        <p:cTn id="67" dur="500" fill="hold"/>
                                        <p:tgtEl>
                                          <p:spTgt spid="1025037"/>
                                        </p:tgtEl>
                                        <p:attrNameLst>
                                          <p:attrName>ppt_w</p:attrName>
                                        </p:attrNameLst>
                                      </p:cBhvr>
                                      <p:tavLst>
                                        <p:tav tm="0">
                                          <p:val>
                                            <p:fltVal val="0"/>
                                          </p:val>
                                        </p:tav>
                                        <p:tav tm="100000">
                                          <p:val>
                                            <p:strVal val="#ppt_w"/>
                                          </p:val>
                                        </p:tav>
                                      </p:tavLst>
                                    </p:anim>
                                    <p:anim calcmode="lin" valueType="num">
                                      <p:cBhvr>
                                        <p:cTn id="68" dur="500" fill="hold"/>
                                        <p:tgtEl>
                                          <p:spTgt spid="1025037"/>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025068"/>
                                        </p:tgtEl>
                                        <p:attrNameLst>
                                          <p:attrName>style.visibility</p:attrName>
                                        </p:attrNameLst>
                                      </p:cBhvr>
                                      <p:to>
                                        <p:strVal val="visible"/>
                                      </p:to>
                                    </p:set>
                                    <p:anim calcmode="lin" valueType="num">
                                      <p:cBhvr additive="base">
                                        <p:cTn id="73" dur="500" fill="hold"/>
                                        <p:tgtEl>
                                          <p:spTgt spid="1025068"/>
                                        </p:tgtEl>
                                        <p:attrNameLst>
                                          <p:attrName>ppt_x</p:attrName>
                                        </p:attrNameLst>
                                      </p:cBhvr>
                                      <p:tavLst>
                                        <p:tav tm="0">
                                          <p:val>
                                            <p:strVal val="1+#ppt_w/2"/>
                                          </p:val>
                                        </p:tav>
                                        <p:tav tm="100000">
                                          <p:val>
                                            <p:strVal val="#ppt_x"/>
                                          </p:val>
                                        </p:tav>
                                      </p:tavLst>
                                    </p:anim>
                                    <p:anim calcmode="lin" valueType="num">
                                      <p:cBhvr additive="base">
                                        <p:cTn id="74" dur="500" fill="hold"/>
                                        <p:tgtEl>
                                          <p:spTgt spid="102506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1025031"/>
                                        </p:tgtEl>
                                        <p:attrNameLst>
                                          <p:attrName>style.visibility</p:attrName>
                                        </p:attrNameLst>
                                      </p:cBhvr>
                                      <p:to>
                                        <p:strVal val="visible"/>
                                      </p:to>
                                    </p:set>
                                    <p:anim calcmode="lin" valueType="num">
                                      <p:cBhvr>
                                        <p:cTn id="79" dur="500" fill="hold"/>
                                        <p:tgtEl>
                                          <p:spTgt spid="1025031"/>
                                        </p:tgtEl>
                                        <p:attrNameLst>
                                          <p:attrName>ppt_w</p:attrName>
                                        </p:attrNameLst>
                                      </p:cBhvr>
                                      <p:tavLst>
                                        <p:tav tm="0">
                                          <p:val>
                                            <p:fltVal val="0"/>
                                          </p:val>
                                        </p:tav>
                                        <p:tav tm="100000">
                                          <p:val>
                                            <p:strVal val="#ppt_w"/>
                                          </p:val>
                                        </p:tav>
                                      </p:tavLst>
                                    </p:anim>
                                    <p:anim calcmode="lin" valueType="num">
                                      <p:cBhvr>
                                        <p:cTn id="80" dur="500" fill="hold"/>
                                        <p:tgtEl>
                                          <p:spTgt spid="1025031"/>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025069"/>
                                        </p:tgtEl>
                                        <p:attrNameLst>
                                          <p:attrName>style.visibility</p:attrName>
                                        </p:attrNameLst>
                                      </p:cBhvr>
                                      <p:to>
                                        <p:strVal val="visible"/>
                                      </p:to>
                                    </p:set>
                                    <p:anim calcmode="lin" valueType="num">
                                      <p:cBhvr additive="base">
                                        <p:cTn id="85" dur="500" fill="hold"/>
                                        <p:tgtEl>
                                          <p:spTgt spid="1025069"/>
                                        </p:tgtEl>
                                        <p:attrNameLst>
                                          <p:attrName>ppt_x</p:attrName>
                                        </p:attrNameLst>
                                      </p:cBhvr>
                                      <p:tavLst>
                                        <p:tav tm="0">
                                          <p:val>
                                            <p:strVal val="1+#ppt_w/2"/>
                                          </p:val>
                                        </p:tav>
                                        <p:tav tm="100000">
                                          <p:val>
                                            <p:strVal val="#ppt_x"/>
                                          </p:val>
                                        </p:tav>
                                      </p:tavLst>
                                    </p:anim>
                                    <p:anim calcmode="lin" valueType="num">
                                      <p:cBhvr additive="base">
                                        <p:cTn id="86" dur="500" fill="hold"/>
                                        <p:tgtEl>
                                          <p:spTgt spid="1025069"/>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10" fill="hold" grpId="0" nodeType="clickEffect">
                                  <p:stCondLst>
                                    <p:cond delay="0"/>
                                  </p:stCondLst>
                                  <p:childTnLst>
                                    <p:set>
                                      <p:cBhvr>
                                        <p:cTn id="90" dur="1" fill="hold">
                                          <p:stCondLst>
                                            <p:cond delay="0"/>
                                          </p:stCondLst>
                                        </p:cTn>
                                        <p:tgtEl>
                                          <p:spTgt spid="1025032"/>
                                        </p:tgtEl>
                                        <p:attrNameLst>
                                          <p:attrName>style.visibility</p:attrName>
                                        </p:attrNameLst>
                                      </p:cBhvr>
                                      <p:to>
                                        <p:strVal val="visible"/>
                                      </p:to>
                                    </p:set>
                                    <p:anim calcmode="lin" valueType="num">
                                      <p:cBhvr>
                                        <p:cTn id="91" dur="500" fill="hold"/>
                                        <p:tgtEl>
                                          <p:spTgt spid="1025032"/>
                                        </p:tgtEl>
                                        <p:attrNameLst>
                                          <p:attrName>ppt_w</p:attrName>
                                        </p:attrNameLst>
                                      </p:cBhvr>
                                      <p:tavLst>
                                        <p:tav tm="0">
                                          <p:val>
                                            <p:fltVal val="0"/>
                                          </p:val>
                                        </p:tav>
                                        <p:tav tm="100000">
                                          <p:val>
                                            <p:strVal val="#ppt_w"/>
                                          </p:val>
                                        </p:tav>
                                      </p:tavLst>
                                    </p:anim>
                                    <p:anim calcmode="lin" valueType="num">
                                      <p:cBhvr>
                                        <p:cTn id="92" dur="500" fill="hold"/>
                                        <p:tgtEl>
                                          <p:spTgt spid="1025032"/>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1025070"/>
                                        </p:tgtEl>
                                        <p:attrNameLst>
                                          <p:attrName>style.visibility</p:attrName>
                                        </p:attrNameLst>
                                      </p:cBhvr>
                                      <p:to>
                                        <p:strVal val="visible"/>
                                      </p:to>
                                    </p:set>
                                    <p:anim calcmode="lin" valueType="num">
                                      <p:cBhvr additive="base">
                                        <p:cTn id="97" dur="500" fill="hold"/>
                                        <p:tgtEl>
                                          <p:spTgt spid="1025070"/>
                                        </p:tgtEl>
                                        <p:attrNameLst>
                                          <p:attrName>ppt_x</p:attrName>
                                        </p:attrNameLst>
                                      </p:cBhvr>
                                      <p:tavLst>
                                        <p:tav tm="0">
                                          <p:val>
                                            <p:strVal val="1+#ppt_w/2"/>
                                          </p:val>
                                        </p:tav>
                                        <p:tav tm="100000">
                                          <p:val>
                                            <p:strVal val="#ppt_x"/>
                                          </p:val>
                                        </p:tav>
                                      </p:tavLst>
                                    </p:anim>
                                    <p:anim calcmode="lin" valueType="num">
                                      <p:cBhvr additive="base">
                                        <p:cTn id="98" dur="500" fill="hold"/>
                                        <p:tgtEl>
                                          <p:spTgt spid="102507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grpId="0" nodeType="clickEffect">
                                  <p:stCondLst>
                                    <p:cond delay="0"/>
                                  </p:stCondLst>
                                  <p:childTnLst>
                                    <p:set>
                                      <p:cBhvr>
                                        <p:cTn id="102" dur="1" fill="hold">
                                          <p:stCondLst>
                                            <p:cond delay="0"/>
                                          </p:stCondLst>
                                        </p:cTn>
                                        <p:tgtEl>
                                          <p:spTgt spid="1025033"/>
                                        </p:tgtEl>
                                        <p:attrNameLst>
                                          <p:attrName>style.visibility</p:attrName>
                                        </p:attrNameLst>
                                      </p:cBhvr>
                                      <p:to>
                                        <p:strVal val="visible"/>
                                      </p:to>
                                    </p:set>
                                    <p:anim calcmode="lin" valueType="num">
                                      <p:cBhvr>
                                        <p:cTn id="103" dur="500" fill="hold"/>
                                        <p:tgtEl>
                                          <p:spTgt spid="1025033"/>
                                        </p:tgtEl>
                                        <p:attrNameLst>
                                          <p:attrName>ppt_w</p:attrName>
                                        </p:attrNameLst>
                                      </p:cBhvr>
                                      <p:tavLst>
                                        <p:tav tm="0">
                                          <p:val>
                                            <p:fltVal val="0"/>
                                          </p:val>
                                        </p:tav>
                                        <p:tav tm="100000">
                                          <p:val>
                                            <p:strVal val="#ppt_w"/>
                                          </p:val>
                                        </p:tav>
                                      </p:tavLst>
                                    </p:anim>
                                    <p:anim calcmode="lin" valueType="num">
                                      <p:cBhvr>
                                        <p:cTn id="104" dur="500" fill="hold"/>
                                        <p:tgtEl>
                                          <p:spTgt spid="1025033"/>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1025071"/>
                                        </p:tgtEl>
                                        <p:attrNameLst>
                                          <p:attrName>style.visibility</p:attrName>
                                        </p:attrNameLst>
                                      </p:cBhvr>
                                      <p:to>
                                        <p:strVal val="visible"/>
                                      </p:to>
                                    </p:set>
                                    <p:anim calcmode="lin" valueType="num">
                                      <p:cBhvr additive="base">
                                        <p:cTn id="109" dur="500" fill="hold"/>
                                        <p:tgtEl>
                                          <p:spTgt spid="1025071"/>
                                        </p:tgtEl>
                                        <p:attrNameLst>
                                          <p:attrName>ppt_x</p:attrName>
                                        </p:attrNameLst>
                                      </p:cBhvr>
                                      <p:tavLst>
                                        <p:tav tm="0">
                                          <p:val>
                                            <p:strVal val="1+#ppt_w/2"/>
                                          </p:val>
                                        </p:tav>
                                        <p:tav tm="100000">
                                          <p:val>
                                            <p:strVal val="#ppt_x"/>
                                          </p:val>
                                        </p:tav>
                                      </p:tavLst>
                                    </p:anim>
                                    <p:anim calcmode="lin" valueType="num">
                                      <p:cBhvr additive="base">
                                        <p:cTn id="110" dur="500" fill="hold"/>
                                        <p:tgtEl>
                                          <p:spTgt spid="102507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0" fill="hold" grpId="0" nodeType="clickEffect">
                                  <p:stCondLst>
                                    <p:cond delay="0"/>
                                  </p:stCondLst>
                                  <p:childTnLst>
                                    <p:set>
                                      <p:cBhvr>
                                        <p:cTn id="114" dur="1" fill="hold">
                                          <p:stCondLst>
                                            <p:cond delay="0"/>
                                          </p:stCondLst>
                                        </p:cTn>
                                        <p:tgtEl>
                                          <p:spTgt spid="56"/>
                                        </p:tgtEl>
                                        <p:attrNameLst>
                                          <p:attrName>style.visibility</p:attrName>
                                        </p:attrNameLst>
                                      </p:cBhvr>
                                      <p:to>
                                        <p:strVal val="visible"/>
                                      </p:to>
                                    </p:set>
                                    <p:anim calcmode="lin" valueType="num">
                                      <p:cBhvr>
                                        <p:cTn id="115" dur="500" fill="hold"/>
                                        <p:tgtEl>
                                          <p:spTgt spid="56"/>
                                        </p:tgtEl>
                                        <p:attrNameLst>
                                          <p:attrName>ppt_w</p:attrName>
                                        </p:attrNameLst>
                                      </p:cBhvr>
                                      <p:tavLst>
                                        <p:tav tm="0">
                                          <p:val>
                                            <p:fltVal val="0"/>
                                          </p:val>
                                        </p:tav>
                                        <p:tav tm="100000">
                                          <p:val>
                                            <p:strVal val="#ppt_w"/>
                                          </p:val>
                                        </p:tav>
                                      </p:tavLst>
                                    </p:anim>
                                    <p:anim calcmode="lin" valueType="num">
                                      <p:cBhvr>
                                        <p:cTn id="116" dur="500" fill="hold"/>
                                        <p:tgtEl>
                                          <p:spTgt spid="56"/>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025072"/>
                                        </p:tgtEl>
                                        <p:attrNameLst>
                                          <p:attrName>style.visibility</p:attrName>
                                        </p:attrNameLst>
                                      </p:cBhvr>
                                      <p:to>
                                        <p:strVal val="visible"/>
                                      </p:to>
                                    </p:set>
                                    <p:anim calcmode="lin" valueType="num">
                                      <p:cBhvr additive="base">
                                        <p:cTn id="121" dur="500" fill="hold"/>
                                        <p:tgtEl>
                                          <p:spTgt spid="1025072"/>
                                        </p:tgtEl>
                                        <p:attrNameLst>
                                          <p:attrName>ppt_x</p:attrName>
                                        </p:attrNameLst>
                                      </p:cBhvr>
                                      <p:tavLst>
                                        <p:tav tm="0">
                                          <p:val>
                                            <p:strVal val="1+#ppt_w/2"/>
                                          </p:val>
                                        </p:tav>
                                        <p:tav tm="100000">
                                          <p:val>
                                            <p:strVal val="#ppt_x"/>
                                          </p:val>
                                        </p:tav>
                                      </p:tavLst>
                                    </p:anim>
                                    <p:anim calcmode="lin" valueType="num">
                                      <p:cBhvr additive="base">
                                        <p:cTn id="122" dur="500" fill="hold"/>
                                        <p:tgtEl>
                                          <p:spTgt spid="1025072"/>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10" fill="hold" grpId="0" nodeType="clickEffect">
                                  <p:stCondLst>
                                    <p:cond delay="0"/>
                                  </p:stCondLst>
                                  <p:childTnLst>
                                    <p:set>
                                      <p:cBhvr>
                                        <p:cTn id="126" dur="1" fill="hold">
                                          <p:stCondLst>
                                            <p:cond delay="0"/>
                                          </p:stCondLst>
                                        </p:cTn>
                                        <p:tgtEl>
                                          <p:spTgt spid="1025035"/>
                                        </p:tgtEl>
                                        <p:attrNameLst>
                                          <p:attrName>style.visibility</p:attrName>
                                        </p:attrNameLst>
                                      </p:cBhvr>
                                      <p:to>
                                        <p:strVal val="visible"/>
                                      </p:to>
                                    </p:set>
                                    <p:anim calcmode="lin" valueType="num">
                                      <p:cBhvr>
                                        <p:cTn id="127" dur="500" fill="hold"/>
                                        <p:tgtEl>
                                          <p:spTgt spid="1025035"/>
                                        </p:tgtEl>
                                        <p:attrNameLst>
                                          <p:attrName>ppt_w</p:attrName>
                                        </p:attrNameLst>
                                      </p:cBhvr>
                                      <p:tavLst>
                                        <p:tav tm="0">
                                          <p:val>
                                            <p:fltVal val="0"/>
                                          </p:val>
                                        </p:tav>
                                        <p:tav tm="100000">
                                          <p:val>
                                            <p:strVal val="#ppt_w"/>
                                          </p:val>
                                        </p:tav>
                                      </p:tavLst>
                                    </p:anim>
                                    <p:anim calcmode="lin" valueType="num">
                                      <p:cBhvr>
                                        <p:cTn id="128" dur="500" fill="hold"/>
                                        <p:tgtEl>
                                          <p:spTgt spid="1025035"/>
                                        </p:tgtEl>
                                        <p:attrNameLst>
                                          <p:attrName>ppt_h</p:attrName>
                                        </p:attrNameLst>
                                      </p:cBhvr>
                                      <p:tavLst>
                                        <p:tav tm="0">
                                          <p:val>
                                            <p:strVal val="#ppt_h"/>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grpId="0" nodeType="clickEffect">
                                  <p:stCondLst>
                                    <p:cond delay="0"/>
                                  </p:stCondLst>
                                  <p:childTnLst>
                                    <p:set>
                                      <p:cBhvr>
                                        <p:cTn id="132" dur="1" fill="hold">
                                          <p:stCondLst>
                                            <p:cond delay="0"/>
                                          </p:stCondLst>
                                        </p:cTn>
                                        <p:tgtEl>
                                          <p:spTgt spid="1025073"/>
                                        </p:tgtEl>
                                        <p:attrNameLst>
                                          <p:attrName>style.visibility</p:attrName>
                                        </p:attrNameLst>
                                      </p:cBhvr>
                                      <p:to>
                                        <p:strVal val="visible"/>
                                      </p:to>
                                    </p:set>
                                    <p:anim calcmode="lin" valueType="num">
                                      <p:cBhvr additive="base">
                                        <p:cTn id="133" dur="500" fill="hold"/>
                                        <p:tgtEl>
                                          <p:spTgt spid="1025073"/>
                                        </p:tgtEl>
                                        <p:attrNameLst>
                                          <p:attrName>ppt_x</p:attrName>
                                        </p:attrNameLst>
                                      </p:cBhvr>
                                      <p:tavLst>
                                        <p:tav tm="0">
                                          <p:val>
                                            <p:strVal val="1+#ppt_w/2"/>
                                          </p:val>
                                        </p:tav>
                                        <p:tav tm="100000">
                                          <p:val>
                                            <p:strVal val="#ppt_x"/>
                                          </p:val>
                                        </p:tav>
                                      </p:tavLst>
                                    </p:anim>
                                    <p:anim calcmode="lin" valueType="num">
                                      <p:cBhvr additive="base">
                                        <p:cTn id="134" dur="500" fill="hold"/>
                                        <p:tgtEl>
                                          <p:spTgt spid="102507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17" presetClass="entr" presetSubtype="10" fill="hold" grpId="0" nodeType="clickEffect">
                                  <p:stCondLst>
                                    <p:cond delay="0"/>
                                  </p:stCondLst>
                                  <p:childTnLst>
                                    <p:set>
                                      <p:cBhvr>
                                        <p:cTn id="138" dur="1" fill="hold">
                                          <p:stCondLst>
                                            <p:cond delay="0"/>
                                          </p:stCondLst>
                                        </p:cTn>
                                        <p:tgtEl>
                                          <p:spTgt spid="1025036"/>
                                        </p:tgtEl>
                                        <p:attrNameLst>
                                          <p:attrName>style.visibility</p:attrName>
                                        </p:attrNameLst>
                                      </p:cBhvr>
                                      <p:to>
                                        <p:strVal val="visible"/>
                                      </p:to>
                                    </p:set>
                                    <p:anim calcmode="lin" valueType="num">
                                      <p:cBhvr>
                                        <p:cTn id="139" dur="500" fill="hold"/>
                                        <p:tgtEl>
                                          <p:spTgt spid="1025036"/>
                                        </p:tgtEl>
                                        <p:attrNameLst>
                                          <p:attrName>ppt_w</p:attrName>
                                        </p:attrNameLst>
                                      </p:cBhvr>
                                      <p:tavLst>
                                        <p:tav tm="0">
                                          <p:val>
                                            <p:fltVal val="0"/>
                                          </p:val>
                                        </p:tav>
                                        <p:tav tm="100000">
                                          <p:val>
                                            <p:strVal val="#ppt_w"/>
                                          </p:val>
                                        </p:tav>
                                      </p:tavLst>
                                    </p:anim>
                                    <p:anim calcmode="lin" valueType="num">
                                      <p:cBhvr>
                                        <p:cTn id="140" dur="500" fill="hold"/>
                                        <p:tgtEl>
                                          <p:spTgt spid="1025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utoUpdateAnimBg="0"/>
      <p:bldP spid="1025026" grpId="0" autoUpdateAnimBg="0"/>
      <p:bldP spid="1025027" grpId="0" autoUpdateAnimBg="0"/>
      <p:bldP spid="1025028" grpId="0" animBg="1" autoUpdateAnimBg="0"/>
      <p:bldP spid="1025029" grpId="0" animBg="1" autoUpdateAnimBg="0"/>
      <p:bldP spid="1025030" grpId="0" animBg="1" autoUpdateAnimBg="0"/>
      <p:bldP spid="1025031" grpId="0" animBg="1" autoUpdateAnimBg="0"/>
      <p:bldP spid="1025032" grpId="0" animBg="1" autoUpdateAnimBg="0"/>
      <p:bldP spid="1025033" grpId="0" animBg="1" autoUpdateAnimBg="0"/>
      <p:bldP spid="1025035" grpId="0" animBg="1" autoUpdateAnimBg="0"/>
      <p:bldP spid="1025036" grpId="0" animBg="1" autoUpdateAnimBg="0"/>
      <p:bldP spid="1025037" grpId="0" animBg="1" autoUpdateAnimBg="0"/>
      <p:bldP spid="1025064" grpId="0" autoUpdateAnimBg="0"/>
      <p:bldP spid="1025065" grpId="0" autoUpdateAnimBg="0"/>
      <p:bldP spid="1025066" grpId="0" autoUpdateAnimBg="0"/>
      <p:bldP spid="1025067" grpId="0" autoUpdateAnimBg="0"/>
      <p:bldP spid="1025068" grpId="0" autoUpdateAnimBg="0"/>
      <p:bldP spid="1025069" grpId="0" autoUpdateAnimBg="0"/>
      <p:bldP spid="1025070" grpId="0" autoUpdateAnimBg="0"/>
      <p:bldP spid="1025071" grpId="0" autoUpdateAnimBg="0"/>
      <p:bldP spid="1025072" grpId="0" autoUpdateAnimBg="0"/>
      <p:bldP spid="1025073" grpId="0" autoUpdateAnimBg="0"/>
      <p:bldP spid="5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9B8B0D78-4AE7-47B2-A3B3-6534DA8DB8AD}" type="slidenum">
              <a:rPr lang="zh-CN" altLang="en-US" sz="1200">
                <a:solidFill>
                  <a:schemeClr val="bg2"/>
                </a:solidFill>
                <a:latin typeface="+mn-lt"/>
              </a:rPr>
            </a:fld>
            <a:endParaRPr lang="en-US" altLang="zh-CN" sz="1200">
              <a:solidFill>
                <a:schemeClr val="bg2"/>
              </a:solidFill>
              <a:latin typeface="+mn-lt"/>
            </a:endParaRPr>
          </a:p>
        </p:txBody>
      </p:sp>
      <p:sp>
        <p:nvSpPr>
          <p:cNvPr id="10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2A0A8D3C-99A7-41F7-8894-47818616D18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3188" name="Rectangle 2"/>
          <p:cNvSpPr>
            <a:spLocks noGrp="1" noChangeArrowheads="1"/>
          </p:cNvSpPr>
          <p:nvPr>
            <p:ph type="title" idx="4294967295"/>
          </p:nvPr>
        </p:nvSpPr>
        <p:spPr>
          <a:xfrm>
            <a:off x="1143000" y="473075"/>
            <a:ext cx="7750175" cy="508000"/>
          </a:xfrm>
        </p:spPr>
        <p:txBody>
          <a:bodyPr anchor="b"/>
          <a:lstStyle/>
          <a:p>
            <a:pPr eaLnBrk="1" hangingPunct="1">
              <a:lnSpc>
                <a:spcPct val="115000"/>
              </a:lnSpc>
            </a:pPr>
            <a:r>
              <a:rPr lang="en-US" altLang="zh-CN"/>
              <a:t>Append 1 Hash</a:t>
            </a:r>
            <a:endParaRPr lang="zh-CN" altLang="en-US"/>
          </a:p>
        </p:txBody>
      </p:sp>
      <p:sp>
        <p:nvSpPr>
          <p:cNvPr id="93189" name="Rectangle 3"/>
          <p:cNvSpPr>
            <a:spLocks noGrp="1" noChangeArrowheads="1"/>
          </p:cNvSpPr>
          <p:nvPr>
            <p:ph type="body" idx="4294967295"/>
          </p:nvPr>
        </p:nvSpPr>
        <p:spPr>
          <a:xfrm>
            <a:off x="457200" y="1411288"/>
            <a:ext cx="8458200" cy="1066800"/>
          </a:xfrm>
        </p:spPr>
        <p:txBody>
          <a:bodyPr tIns="10800"/>
          <a:lstStyle/>
          <a:p>
            <a:pPr algn="just" eaLnBrk="1" hangingPunct="1">
              <a:spcBef>
                <a:spcPct val="0"/>
              </a:spcBef>
            </a:pPr>
            <a:r>
              <a:rPr lang="en-US" altLang="zh-CN" sz="2400">
                <a:solidFill>
                  <a:schemeClr val="tx2"/>
                </a:solidFill>
                <a:latin typeface="Times New Roman" panose="02020503050405090304" pitchFamily="18" charset="0"/>
              </a:rPr>
              <a:t>2</a:t>
            </a:r>
            <a:r>
              <a:rPr lang="en-US" altLang="zh-CN" sz="2400">
                <a:latin typeface="Times New Roman" panose="02020503050405090304" pitchFamily="18" charset="0"/>
              </a:rPr>
              <a:t> </a:t>
            </a:r>
            <a:r>
              <a:rPr lang="zh-CN" altLang="en-US" sz="2400">
                <a:latin typeface="Times New Roman" panose="02020503050405090304" pitchFamily="18" charset="0"/>
              </a:rPr>
              <a:t>链地址法</a:t>
            </a:r>
            <a:r>
              <a:rPr lang="en-US" altLang="zh-CN" sz="2400">
                <a:latin typeface="Times New Roman" panose="02020503050405090304" pitchFamily="18" charset="0"/>
              </a:rPr>
              <a:t>(</a:t>
            </a:r>
            <a:r>
              <a:rPr lang="zh-CN" altLang="en-US" sz="2400">
                <a:solidFill>
                  <a:srgbClr val="FF0000"/>
                </a:solidFill>
                <a:latin typeface="Times New Roman" panose="02020503050405090304" pitchFamily="18" charset="0"/>
              </a:rPr>
              <a:t>链表散列</a:t>
            </a:r>
            <a:r>
              <a:rPr lang="en-US" altLang="zh-CN" sz="2400">
                <a:latin typeface="Times New Roman" panose="02020503050405090304" pitchFamily="18" charset="0"/>
              </a:rPr>
              <a:t>)</a:t>
            </a:r>
            <a:endParaRPr lang="zh-CN" altLang="en-US" sz="2400">
              <a:latin typeface="Times New Roman" panose="02020503050405090304" pitchFamily="18" charset="0"/>
            </a:endParaRPr>
          </a:p>
          <a:p>
            <a:pPr algn="just" eaLnBrk="1" hangingPunct="1">
              <a:spcBef>
                <a:spcPct val="0"/>
              </a:spcBef>
              <a:buFont typeface="Wingdings" panose="05000000000000000000" pitchFamily="2" charset="2"/>
              <a:buNone/>
            </a:pPr>
            <a:r>
              <a:rPr lang="zh-CN" altLang="en-US" sz="2400">
                <a:latin typeface="Times New Roman" panose="02020503050405090304" pitchFamily="18" charset="0"/>
              </a:rPr>
              <a:t>  </a:t>
            </a:r>
            <a:r>
              <a:rPr lang="zh-CN" altLang="en-US" sz="2200">
                <a:latin typeface="Times New Roman" panose="02020503050405090304" pitchFamily="18" charset="0"/>
              </a:rPr>
              <a:t>处理冲突：将所有关键字为同义词的记录存储在同一线性链表中，而哈希表中下标为</a:t>
            </a:r>
            <a:r>
              <a:rPr lang="en-US" altLang="zh-CN" sz="2200">
                <a:latin typeface="Times New Roman" panose="02020503050405090304" pitchFamily="18" charset="0"/>
              </a:rPr>
              <a:t>i</a:t>
            </a:r>
            <a:r>
              <a:rPr lang="zh-CN" altLang="en-US" sz="2200">
                <a:latin typeface="Times New Roman" panose="02020503050405090304" pitchFamily="18" charset="0"/>
              </a:rPr>
              <a:t>的分量存储哈希函数值为</a:t>
            </a:r>
            <a:r>
              <a:rPr lang="en-US" altLang="zh-CN" sz="2200">
                <a:latin typeface="Times New Roman" panose="02020503050405090304" pitchFamily="18" charset="0"/>
              </a:rPr>
              <a:t>i</a:t>
            </a:r>
            <a:r>
              <a:rPr lang="zh-CN" altLang="en-US" sz="2200">
                <a:latin typeface="Times New Roman" panose="02020503050405090304" pitchFamily="18" charset="0"/>
              </a:rPr>
              <a:t>的链表头指针。</a:t>
            </a:r>
            <a:endParaRPr lang="zh-CN" altLang="en-US" sz="2200">
              <a:latin typeface="Times New Roman" panose="02020503050405090304" pitchFamily="18" charset="0"/>
            </a:endParaRPr>
          </a:p>
        </p:txBody>
      </p:sp>
      <p:graphicFrame>
        <p:nvGraphicFramePr>
          <p:cNvPr id="1026052" name="Group 4"/>
          <p:cNvGraphicFramePr>
            <a:graphicFrameLocks noGrp="1"/>
          </p:cNvGraphicFramePr>
          <p:nvPr/>
        </p:nvGraphicFramePr>
        <p:xfrm>
          <a:off x="1371600" y="2554288"/>
          <a:ext cx="1143000" cy="4108451"/>
        </p:xfrm>
        <a:graphic>
          <a:graphicData uri="http://schemas.openxmlformats.org/drawingml/2006/table">
            <a:tbl>
              <a:tblPr/>
              <a:tblGrid>
                <a:gridCol w="457200"/>
                <a:gridCol w="685800"/>
              </a:tblGrid>
              <a:tr h="396875">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0</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2</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22263">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3</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4</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5</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6</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238">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7</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8</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50">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9</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90525">
                <a:tc>
                  <a:txBody>
                    <a:bodyPr/>
                    <a:lstStyle/>
                    <a:p>
                      <a:pPr marL="0" marR="0" lvl="0" indent="0" algn="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rPr>
                        <a:t>10</a:t>
                      </a:r>
                      <a:endParaRPr kumimoji="0" lang="en-US" altLang="zh-CN"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a:noFill/>
                    </a:lnL>
                    <a:lnR w="12700" cap="flat" cmpd="sng" algn="ctr">
                      <a:solidFill>
                        <a:schemeClr val="tx1"/>
                      </a:solidFill>
                      <a:prstDash val="solid"/>
                      <a:miter lim="800000"/>
                      <a:headEnd type="none" w="med" len="med"/>
                      <a:tailEnd type="none" w="lg"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6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L="0" marR="0" marT="0" marB="0" anchor="ctr" anchorCtr="1"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grpSp>
        <p:nvGrpSpPr>
          <p:cNvPr id="2" name="Group 54"/>
          <p:cNvGrpSpPr/>
          <p:nvPr/>
        </p:nvGrpSpPr>
        <p:grpSpPr bwMode="auto">
          <a:xfrm>
            <a:off x="2133600" y="2554288"/>
            <a:ext cx="6324600" cy="4114800"/>
            <a:chOff x="1392" y="1392"/>
            <a:chExt cx="3984" cy="2592"/>
          </a:xfrm>
        </p:grpSpPr>
        <p:grpSp>
          <p:nvGrpSpPr>
            <p:cNvPr id="93228" name="Group 55"/>
            <p:cNvGrpSpPr/>
            <p:nvPr/>
          </p:nvGrpSpPr>
          <p:grpSpPr bwMode="auto">
            <a:xfrm>
              <a:off x="1392" y="3024"/>
              <a:ext cx="1104" cy="240"/>
              <a:chOff x="1776" y="3072"/>
              <a:chExt cx="1104" cy="240"/>
            </a:xfrm>
          </p:grpSpPr>
          <p:sp>
            <p:nvSpPr>
              <p:cNvPr id="93273" name="Line 56"/>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74" name="Group 57"/>
              <p:cNvGrpSpPr/>
              <p:nvPr/>
            </p:nvGrpSpPr>
            <p:grpSpPr bwMode="auto">
              <a:xfrm>
                <a:off x="2256" y="3072"/>
                <a:ext cx="624" cy="240"/>
                <a:chOff x="2304" y="2928"/>
                <a:chExt cx="624" cy="240"/>
              </a:xfrm>
            </p:grpSpPr>
            <p:sp>
              <p:nvSpPr>
                <p:cNvPr id="93275" name="Rectangle 58"/>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07</a:t>
                  </a:r>
                  <a:endParaRPr kumimoji="1" lang="en-US" altLang="zh-CN" sz="1800" b="1" baseline="-25000">
                    <a:solidFill>
                      <a:schemeClr val="tx1"/>
                    </a:solidFill>
                    <a:latin typeface="Tahoma" panose="020B0804030504040204" pitchFamily="34" charset="0"/>
                  </a:endParaRPr>
                </a:p>
              </p:txBody>
            </p:sp>
            <p:sp>
              <p:nvSpPr>
                <p:cNvPr id="93276" name="Rectangle 59"/>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anose="02010600030101010101" pitchFamily="2" charset="-122"/>
                    </a:rPr>
                    <a:t>∧</a:t>
                  </a:r>
                  <a:endParaRPr kumimoji="1" lang="en-US" altLang="zh-CN" sz="1800" b="1">
                    <a:solidFill>
                      <a:schemeClr val="tx1"/>
                    </a:solidFill>
                    <a:latin typeface="宋体" panose="02010600030101010101" pitchFamily="2" charset="-122"/>
                  </a:endParaRPr>
                </a:p>
              </p:txBody>
            </p:sp>
          </p:grpSp>
        </p:grpSp>
        <p:sp>
          <p:nvSpPr>
            <p:cNvPr id="93229" name="Line 60"/>
            <p:cNvSpPr>
              <a:spLocks noChangeShapeType="1"/>
            </p:cNvSpPr>
            <p:nvPr/>
          </p:nvSpPr>
          <p:spPr bwMode="auto">
            <a:xfrm>
              <a:off x="1392" y="3600"/>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30" name="Group 61"/>
            <p:cNvGrpSpPr/>
            <p:nvPr/>
          </p:nvGrpSpPr>
          <p:grpSpPr bwMode="auto">
            <a:xfrm>
              <a:off x="1872" y="3456"/>
              <a:ext cx="624" cy="240"/>
              <a:chOff x="2304" y="2928"/>
              <a:chExt cx="624" cy="240"/>
            </a:xfrm>
          </p:grpSpPr>
          <p:sp>
            <p:nvSpPr>
              <p:cNvPr id="93271" name="Rectangle 6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20</a:t>
                </a:r>
                <a:endParaRPr kumimoji="1" lang="en-US" altLang="zh-CN" sz="1800" b="1" baseline="-25000">
                  <a:solidFill>
                    <a:schemeClr val="tx1"/>
                  </a:solidFill>
                  <a:latin typeface="Tahoma" panose="020B0804030504040204" pitchFamily="34" charset="0"/>
                </a:endParaRPr>
              </a:p>
            </p:txBody>
          </p:sp>
          <p:sp>
            <p:nvSpPr>
              <p:cNvPr id="93272" name="Rectangle 6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anose="02010600030101010101" pitchFamily="2" charset="-122"/>
                </a:endParaRPr>
              </a:p>
            </p:txBody>
          </p:sp>
        </p:grpSp>
        <p:grpSp>
          <p:nvGrpSpPr>
            <p:cNvPr id="93231" name="Group 64"/>
            <p:cNvGrpSpPr/>
            <p:nvPr/>
          </p:nvGrpSpPr>
          <p:grpSpPr bwMode="auto">
            <a:xfrm>
              <a:off x="1392" y="1392"/>
              <a:ext cx="1104" cy="240"/>
              <a:chOff x="1776" y="3072"/>
              <a:chExt cx="1104" cy="240"/>
            </a:xfrm>
          </p:grpSpPr>
          <p:sp>
            <p:nvSpPr>
              <p:cNvPr id="93267" name="Line 6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68" name="Group 66"/>
              <p:cNvGrpSpPr/>
              <p:nvPr/>
            </p:nvGrpSpPr>
            <p:grpSpPr bwMode="auto">
              <a:xfrm>
                <a:off x="2256" y="3072"/>
                <a:ext cx="624" cy="240"/>
                <a:chOff x="2304" y="2928"/>
                <a:chExt cx="624" cy="240"/>
              </a:xfrm>
            </p:grpSpPr>
            <p:sp>
              <p:nvSpPr>
                <p:cNvPr id="93269" name="Rectangle 6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99</a:t>
                  </a:r>
                  <a:endParaRPr kumimoji="1" lang="en-US" altLang="zh-CN" sz="1800" b="1" baseline="-25000">
                    <a:solidFill>
                      <a:schemeClr val="tx1"/>
                    </a:solidFill>
                    <a:latin typeface="Tahoma" panose="020B0804030504040204" pitchFamily="34" charset="0"/>
                  </a:endParaRPr>
                </a:p>
              </p:txBody>
            </p:sp>
            <p:sp>
              <p:nvSpPr>
                <p:cNvPr id="93270" name="Rectangle 6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anose="02010600030101010101" pitchFamily="2" charset="-122"/>
                    </a:rPr>
                    <a:t>∧</a:t>
                  </a:r>
                  <a:endParaRPr kumimoji="1" lang="en-US" altLang="zh-CN" sz="1800" b="1">
                    <a:solidFill>
                      <a:schemeClr val="tx1"/>
                    </a:solidFill>
                    <a:latin typeface="宋体" panose="02010600030101010101" pitchFamily="2" charset="-122"/>
                  </a:endParaRPr>
                </a:p>
              </p:txBody>
            </p:sp>
          </p:grpSp>
        </p:grpSp>
        <p:grpSp>
          <p:nvGrpSpPr>
            <p:cNvPr id="93232" name="Group 69"/>
            <p:cNvGrpSpPr/>
            <p:nvPr/>
          </p:nvGrpSpPr>
          <p:grpSpPr bwMode="auto">
            <a:xfrm>
              <a:off x="1392" y="2544"/>
              <a:ext cx="1104" cy="240"/>
              <a:chOff x="1776" y="3072"/>
              <a:chExt cx="1104" cy="240"/>
            </a:xfrm>
          </p:grpSpPr>
          <p:sp>
            <p:nvSpPr>
              <p:cNvPr id="93263" name="Line 7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64" name="Group 71"/>
              <p:cNvGrpSpPr/>
              <p:nvPr/>
            </p:nvGrpSpPr>
            <p:grpSpPr bwMode="auto">
              <a:xfrm>
                <a:off x="2256" y="3072"/>
                <a:ext cx="624" cy="240"/>
                <a:chOff x="2304" y="2928"/>
                <a:chExt cx="624" cy="240"/>
              </a:xfrm>
            </p:grpSpPr>
            <p:sp>
              <p:nvSpPr>
                <p:cNvPr id="93265" name="Rectangle 7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82</a:t>
                  </a:r>
                  <a:endParaRPr kumimoji="1" lang="en-US" altLang="zh-CN" sz="1800" b="1" baseline="-25000">
                    <a:solidFill>
                      <a:schemeClr val="tx1"/>
                    </a:solidFill>
                    <a:latin typeface="Tahoma" panose="020B0804030504040204" pitchFamily="34" charset="0"/>
                  </a:endParaRPr>
                </a:p>
              </p:txBody>
            </p:sp>
            <p:sp>
              <p:nvSpPr>
                <p:cNvPr id="93266" name="Rectangle 7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anose="02010600030101010101" pitchFamily="2" charset="-122"/>
                    </a:rPr>
                    <a:t>∧</a:t>
                  </a:r>
                  <a:endParaRPr kumimoji="1" lang="en-US" altLang="zh-CN" sz="1800" b="1">
                    <a:solidFill>
                      <a:schemeClr val="tx1"/>
                    </a:solidFill>
                    <a:latin typeface="宋体" panose="02010600030101010101" pitchFamily="2" charset="-122"/>
                  </a:endParaRPr>
                </a:p>
              </p:txBody>
            </p:sp>
          </p:grpSp>
        </p:grpSp>
        <p:grpSp>
          <p:nvGrpSpPr>
            <p:cNvPr id="93233" name="Group 74"/>
            <p:cNvGrpSpPr/>
            <p:nvPr/>
          </p:nvGrpSpPr>
          <p:grpSpPr bwMode="auto">
            <a:xfrm>
              <a:off x="1392" y="2256"/>
              <a:ext cx="1104" cy="240"/>
              <a:chOff x="1776" y="3072"/>
              <a:chExt cx="1104" cy="240"/>
            </a:xfrm>
          </p:grpSpPr>
          <p:sp>
            <p:nvSpPr>
              <p:cNvPr id="93259" name="Line 7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60" name="Group 76"/>
              <p:cNvGrpSpPr/>
              <p:nvPr/>
            </p:nvGrpSpPr>
            <p:grpSpPr bwMode="auto">
              <a:xfrm>
                <a:off x="2256" y="3072"/>
                <a:ext cx="624" cy="240"/>
                <a:chOff x="2304" y="2928"/>
                <a:chExt cx="624" cy="240"/>
              </a:xfrm>
            </p:grpSpPr>
            <p:sp>
              <p:nvSpPr>
                <p:cNvPr id="93261" name="Rectangle 7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15</a:t>
                  </a:r>
                  <a:endParaRPr kumimoji="1" lang="en-US" altLang="zh-CN" sz="1800" b="1" baseline="-25000">
                    <a:solidFill>
                      <a:schemeClr val="tx1"/>
                    </a:solidFill>
                    <a:latin typeface="Tahoma" panose="020B0804030504040204" pitchFamily="34" charset="0"/>
                  </a:endParaRPr>
                </a:p>
              </p:txBody>
            </p:sp>
            <p:sp>
              <p:nvSpPr>
                <p:cNvPr id="93262" name="Rectangle 7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anose="02010600030101010101" pitchFamily="2" charset="-122"/>
                  </a:endParaRPr>
                </a:p>
              </p:txBody>
            </p:sp>
          </p:grpSp>
        </p:grpSp>
        <p:grpSp>
          <p:nvGrpSpPr>
            <p:cNvPr id="93234" name="Group 79"/>
            <p:cNvGrpSpPr/>
            <p:nvPr/>
          </p:nvGrpSpPr>
          <p:grpSpPr bwMode="auto">
            <a:xfrm>
              <a:off x="2352" y="2256"/>
              <a:ext cx="1104" cy="240"/>
              <a:chOff x="1776" y="3072"/>
              <a:chExt cx="1104" cy="240"/>
            </a:xfrm>
          </p:grpSpPr>
          <p:sp>
            <p:nvSpPr>
              <p:cNvPr id="93255" name="Line 8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56" name="Group 81"/>
              <p:cNvGrpSpPr/>
              <p:nvPr/>
            </p:nvGrpSpPr>
            <p:grpSpPr bwMode="auto">
              <a:xfrm>
                <a:off x="2256" y="3072"/>
                <a:ext cx="624" cy="240"/>
                <a:chOff x="2304" y="2928"/>
                <a:chExt cx="624" cy="240"/>
              </a:xfrm>
            </p:grpSpPr>
            <p:sp>
              <p:nvSpPr>
                <p:cNvPr id="93257" name="Rectangle 8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48</a:t>
                  </a:r>
                  <a:endParaRPr kumimoji="1" lang="en-US" altLang="zh-CN" sz="1800" b="1" baseline="-25000">
                    <a:solidFill>
                      <a:schemeClr val="tx1"/>
                    </a:solidFill>
                    <a:latin typeface="Tahoma" panose="020B0804030504040204" pitchFamily="34" charset="0"/>
                  </a:endParaRPr>
                </a:p>
              </p:txBody>
            </p:sp>
            <p:sp>
              <p:nvSpPr>
                <p:cNvPr id="93258" name="Rectangle 8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anose="02010600030101010101" pitchFamily="2" charset="-122"/>
                    </a:rPr>
                    <a:t>∧</a:t>
                  </a:r>
                  <a:endParaRPr kumimoji="1" lang="en-US" altLang="zh-CN" sz="1800" b="1">
                    <a:solidFill>
                      <a:schemeClr val="tx1"/>
                    </a:solidFill>
                    <a:latin typeface="宋体" panose="02010600030101010101" pitchFamily="2" charset="-122"/>
                  </a:endParaRPr>
                </a:p>
              </p:txBody>
            </p:sp>
          </p:grpSp>
        </p:grpSp>
        <p:grpSp>
          <p:nvGrpSpPr>
            <p:cNvPr id="93235" name="Group 84"/>
            <p:cNvGrpSpPr/>
            <p:nvPr/>
          </p:nvGrpSpPr>
          <p:grpSpPr bwMode="auto">
            <a:xfrm>
              <a:off x="2352" y="3456"/>
              <a:ext cx="1104" cy="240"/>
              <a:chOff x="1776" y="3072"/>
              <a:chExt cx="1104" cy="240"/>
            </a:xfrm>
          </p:grpSpPr>
          <p:sp>
            <p:nvSpPr>
              <p:cNvPr id="93251" name="Line 8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52" name="Group 86"/>
              <p:cNvGrpSpPr/>
              <p:nvPr/>
            </p:nvGrpSpPr>
            <p:grpSpPr bwMode="auto">
              <a:xfrm>
                <a:off x="2256" y="3072"/>
                <a:ext cx="624" cy="240"/>
                <a:chOff x="2304" y="2928"/>
                <a:chExt cx="624" cy="240"/>
              </a:xfrm>
            </p:grpSpPr>
            <p:sp>
              <p:nvSpPr>
                <p:cNvPr id="93253" name="Rectangle 8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31</a:t>
                  </a:r>
                  <a:endParaRPr kumimoji="1" lang="en-US" altLang="zh-CN" sz="1800" b="1" baseline="-25000">
                    <a:solidFill>
                      <a:schemeClr val="tx1"/>
                    </a:solidFill>
                    <a:latin typeface="Tahoma" panose="020B0804030504040204" pitchFamily="34" charset="0"/>
                  </a:endParaRPr>
                </a:p>
              </p:txBody>
            </p:sp>
            <p:sp>
              <p:nvSpPr>
                <p:cNvPr id="93254" name="Rectangle 8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anose="02010600030101010101" pitchFamily="2" charset="-122"/>
                  </a:endParaRPr>
                </a:p>
              </p:txBody>
            </p:sp>
          </p:grpSp>
        </p:grpSp>
        <p:grpSp>
          <p:nvGrpSpPr>
            <p:cNvPr id="93236" name="Group 89"/>
            <p:cNvGrpSpPr/>
            <p:nvPr/>
          </p:nvGrpSpPr>
          <p:grpSpPr bwMode="auto">
            <a:xfrm>
              <a:off x="3312" y="3456"/>
              <a:ext cx="1104" cy="240"/>
              <a:chOff x="1776" y="3072"/>
              <a:chExt cx="1104" cy="240"/>
            </a:xfrm>
          </p:grpSpPr>
          <p:sp>
            <p:nvSpPr>
              <p:cNvPr id="93247" name="Line 9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48" name="Group 91"/>
              <p:cNvGrpSpPr/>
              <p:nvPr/>
            </p:nvGrpSpPr>
            <p:grpSpPr bwMode="auto">
              <a:xfrm>
                <a:off x="2256" y="3072"/>
                <a:ext cx="624" cy="240"/>
                <a:chOff x="2304" y="2928"/>
                <a:chExt cx="624" cy="240"/>
              </a:xfrm>
            </p:grpSpPr>
            <p:sp>
              <p:nvSpPr>
                <p:cNvPr id="93249" name="Rectangle 9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53</a:t>
                  </a:r>
                  <a:endParaRPr kumimoji="1" lang="en-US" altLang="zh-CN" sz="1800" b="1" baseline="-25000">
                    <a:solidFill>
                      <a:schemeClr val="tx1"/>
                    </a:solidFill>
                    <a:latin typeface="Tahoma" panose="020B0804030504040204" pitchFamily="34" charset="0"/>
                  </a:endParaRPr>
                </a:p>
              </p:txBody>
            </p:sp>
            <p:sp>
              <p:nvSpPr>
                <p:cNvPr id="93250" name="Rectangle 9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endParaRPr kumimoji="1" lang="zh-CN" altLang="en-US" sz="1800" b="1">
                    <a:solidFill>
                      <a:schemeClr val="tx1"/>
                    </a:solidFill>
                    <a:latin typeface="宋体" panose="02010600030101010101" pitchFamily="2" charset="-122"/>
                  </a:endParaRPr>
                </a:p>
              </p:txBody>
            </p:sp>
          </p:grpSp>
        </p:grpSp>
        <p:grpSp>
          <p:nvGrpSpPr>
            <p:cNvPr id="93237" name="Group 94"/>
            <p:cNvGrpSpPr/>
            <p:nvPr/>
          </p:nvGrpSpPr>
          <p:grpSpPr bwMode="auto">
            <a:xfrm>
              <a:off x="4272" y="3456"/>
              <a:ext cx="1104" cy="240"/>
              <a:chOff x="1776" y="3072"/>
              <a:chExt cx="1104" cy="240"/>
            </a:xfrm>
          </p:grpSpPr>
          <p:sp>
            <p:nvSpPr>
              <p:cNvPr id="93243" name="Line 95"/>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44" name="Group 96"/>
              <p:cNvGrpSpPr/>
              <p:nvPr/>
            </p:nvGrpSpPr>
            <p:grpSpPr bwMode="auto">
              <a:xfrm>
                <a:off x="2256" y="3072"/>
                <a:ext cx="624" cy="240"/>
                <a:chOff x="2304" y="2928"/>
                <a:chExt cx="624" cy="240"/>
              </a:xfrm>
            </p:grpSpPr>
            <p:sp>
              <p:nvSpPr>
                <p:cNvPr id="93245" name="Rectangle 97"/>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64</a:t>
                  </a:r>
                  <a:endParaRPr kumimoji="1" lang="en-US" altLang="zh-CN" sz="1800" b="1" baseline="-25000">
                    <a:solidFill>
                      <a:schemeClr val="tx1"/>
                    </a:solidFill>
                    <a:latin typeface="Tahoma" panose="020B0804030504040204" pitchFamily="34" charset="0"/>
                  </a:endParaRPr>
                </a:p>
              </p:txBody>
            </p:sp>
            <p:sp>
              <p:nvSpPr>
                <p:cNvPr id="93246" name="Rectangle 98"/>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anose="02010600030101010101" pitchFamily="2" charset="-122"/>
                    </a:rPr>
                    <a:t>∧</a:t>
                  </a:r>
                  <a:endParaRPr kumimoji="1" lang="en-US" altLang="zh-CN" sz="1800" b="1">
                    <a:solidFill>
                      <a:schemeClr val="tx1"/>
                    </a:solidFill>
                    <a:latin typeface="宋体" panose="02010600030101010101" pitchFamily="2" charset="-122"/>
                  </a:endParaRPr>
                </a:p>
              </p:txBody>
            </p:sp>
          </p:grpSp>
        </p:grpSp>
        <p:grpSp>
          <p:nvGrpSpPr>
            <p:cNvPr id="93238" name="Group 99"/>
            <p:cNvGrpSpPr/>
            <p:nvPr/>
          </p:nvGrpSpPr>
          <p:grpSpPr bwMode="auto">
            <a:xfrm>
              <a:off x="1392" y="3744"/>
              <a:ext cx="1104" cy="240"/>
              <a:chOff x="1776" y="3072"/>
              <a:chExt cx="1104" cy="240"/>
            </a:xfrm>
          </p:grpSpPr>
          <p:sp>
            <p:nvSpPr>
              <p:cNvPr id="93239" name="Line 100"/>
              <p:cNvSpPr>
                <a:spLocks noChangeShapeType="1"/>
              </p:cNvSpPr>
              <p:nvPr/>
            </p:nvSpPr>
            <p:spPr bwMode="auto">
              <a:xfrm>
                <a:off x="1776" y="3216"/>
                <a:ext cx="480" cy="0"/>
              </a:xfrm>
              <a:prstGeom prst="line">
                <a:avLst/>
              </a:prstGeom>
              <a:noFill/>
              <a:ln w="19050">
                <a:solidFill>
                  <a:schemeClr val="tx1"/>
                </a:solidFill>
                <a:miter lim="800000"/>
                <a:tailEnd type="triangl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3240" name="Group 101"/>
              <p:cNvGrpSpPr/>
              <p:nvPr/>
            </p:nvGrpSpPr>
            <p:grpSpPr bwMode="auto">
              <a:xfrm>
                <a:off x="2256" y="3072"/>
                <a:ext cx="624" cy="240"/>
                <a:chOff x="2304" y="2928"/>
                <a:chExt cx="624" cy="240"/>
              </a:xfrm>
            </p:grpSpPr>
            <p:sp>
              <p:nvSpPr>
                <p:cNvPr id="93241" name="Rectangle 102"/>
                <p:cNvSpPr>
                  <a:spLocks noChangeArrowheads="1"/>
                </p:cNvSpPr>
                <p:nvPr/>
              </p:nvSpPr>
              <p:spPr bwMode="auto">
                <a:xfrm>
                  <a:off x="2304" y="2928"/>
                  <a:ext cx="624" cy="240"/>
                </a:xfrm>
                <a:prstGeom prst="rect">
                  <a:avLst/>
                </a:prstGeom>
                <a:solidFill>
                  <a:srgbClr val="CCFFCC"/>
                </a:solidFill>
                <a:ln w="19050">
                  <a:solidFill>
                    <a:schemeClr val="tx1"/>
                  </a:solidFill>
                  <a:miter lim="800000"/>
                </a:ln>
              </p:spPr>
              <p:txBody>
                <a:bodyPr wrap="none" lIns="36000" tIns="36000" rIns="36000" bIns="36000" anchor="ctr"/>
                <a:lstStyle/>
                <a:p>
                  <a:pPr marL="92075"/>
                  <a:r>
                    <a:rPr kumimoji="1" lang="en-US" altLang="zh-CN" sz="1800" b="1">
                      <a:solidFill>
                        <a:schemeClr val="tx1"/>
                      </a:solidFill>
                      <a:latin typeface="Tahoma" panose="020B0804030504040204" pitchFamily="34" charset="0"/>
                    </a:rPr>
                    <a:t>76</a:t>
                  </a:r>
                  <a:endParaRPr kumimoji="1" lang="en-US" altLang="zh-CN" sz="1800" b="1" baseline="-25000">
                    <a:solidFill>
                      <a:schemeClr val="tx1"/>
                    </a:solidFill>
                    <a:latin typeface="Tahoma" panose="020B0804030504040204" pitchFamily="34" charset="0"/>
                  </a:endParaRPr>
                </a:p>
              </p:txBody>
            </p:sp>
            <p:sp>
              <p:nvSpPr>
                <p:cNvPr id="93242" name="Rectangle 103"/>
                <p:cNvSpPr>
                  <a:spLocks noChangeArrowheads="1"/>
                </p:cNvSpPr>
                <p:nvPr/>
              </p:nvSpPr>
              <p:spPr bwMode="auto">
                <a:xfrm>
                  <a:off x="2640" y="2928"/>
                  <a:ext cx="288" cy="231"/>
                </a:xfrm>
                <a:prstGeom prst="rect">
                  <a:avLst/>
                </a:prstGeom>
                <a:solidFill>
                  <a:srgbClr val="FFFF99"/>
                </a:solidFill>
                <a:ln w="19050">
                  <a:solidFill>
                    <a:schemeClr val="tx1"/>
                  </a:solidFill>
                  <a:miter lim="800000"/>
                  <a:tailEnd type="none" w="lg" len="med"/>
                </a:ln>
              </p:spPr>
              <p:txBody>
                <a:bodyPr lIns="36000" tIns="36000" rIns="36000" bIns="36000">
                  <a:spAutoFit/>
                </a:bodyPr>
                <a:lstStyle/>
                <a:p>
                  <a:pPr algn="ctr"/>
                  <a:r>
                    <a:rPr kumimoji="1" lang="en-US" altLang="zh-CN" sz="1800" b="1">
                      <a:solidFill>
                        <a:schemeClr val="tx1"/>
                      </a:solidFill>
                      <a:latin typeface="宋体" panose="02010600030101010101" pitchFamily="2" charset="-122"/>
                    </a:rPr>
                    <a:t>∧</a:t>
                  </a:r>
                  <a:endParaRPr kumimoji="1" lang="en-US" altLang="zh-CN" sz="1800" b="1">
                    <a:solidFill>
                      <a:schemeClr val="tx1"/>
                    </a:solidFill>
                    <a:latin typeface="宋体" panose="02010600030101010101" pitchFamily="2" charset="-122"/>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26052"/>
                                        </p:tgtEl>
                                        <p:attrNameLst>
                                          <p:attrName>style.visibility</p:attrName>
                                        </p:attrNameLst>
                                      </p:cBhvr>
                                      <p:to>
                                        <p:strVal val="visible"/>
                                      </p:to>
                                    </p:set>
                                    <p:anim calcmode="lin" valueType="num">
                                      <p:cBhvr>
                                        <p:cTn id="7" dur="500" fill="hold"/>
                                        <p:tgtEl>
                                          <p:spTgt spid="1026052"/>
                                        </p:tgtEl>
                                        <p:attrNameLst>
                                          <p:attrName>ppt_x</p:attrName>
                                        </p:attrNameLst>
                                      </p:cBhvr>
                                      <p:tavLst>
                                        <p:tav tm="0">
                                          <p:val>
                                            <p:strVal val="#ppt_x-#ppt_w/2"/>
                                          </p:val>
                                        </p:tav>
                                        <p:tav tm="100000">
                                          <p:val>
                                            <p:strVal val="#ppt_x"/>
                                          </p:val>
                                        </p:tav>
                                      </p:tavLst>
                                    </p:anim>
                                    <p:anim calcmode="lin" valueType="num">
                                      <p:cBhvr>
                                        <p:cTn id="8" dur="500" fill="hold"/>
                                        <p:tgtEl>
                                          <p:spTgt spid="1026052"/>
                                        </p:tgtEl>
                                        <p:attrNameLst>
                                          <p:attrName>ppt_y</p:attrName>
                                        </p:attrNameLst>
                                      </p:cBhvr>
                                      <p:tavLst>
                                        <p:tav tm="0">
                                          <p:val>
                                            <p:strVal val="#ppt_y"/>
                                          </p:val>
                                        </p:tav>
                                        <p:tav tm="100000">
                                          <p:val>
                                            <p:strVal val="#ppt_y"/>
                                          </p:val>
                                        </p:tav>
                                      </p:tavLst>
                                    </p:anim>
                                    <p:anim calcmode="lin" valueType="num">
                                      <p:cBhvr>
                                        <p:cTn id="9" dur="500" fill="hold"/>
                                        <p:tgtEl>
                                          <p:spTgt spid="1026052"/>
                                        </p:tgtEl>
                                        <p:attrNameLst>
                                          <p:attrName>ppt_w</p:attrName>
                                        </p:attrNameLst>
                                      </p:cBhvr>
                                      <p:tavLst>
                                        <p:tav tm="0">
                                          <p:val>
                                            <p:fltVal val="0"/>
                                          </p:val>
                                        </p:tav>
                                        <p:tav tm="100000">
                                          <p:val>
                                            <p:strVal val="#ppt_w"/>
                                          </p:val>
                                        </p:tav>
                                      </p:tavLst>
                                    </p:anim>
                                    <p:anim calcmode="lin" valueType="num">
                                      <p:cBhvr>
                                        <p:cTn id="10" dur="500" fill="hold"/>
                                        <p:tgtEl>
                                          <p:spTgt spid="102605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3F7169A0-8041-4900-97C0-59AFA1CF4984}" type="slidenum">
              <a:rPr lang="zh-CN" altLang="en-US" sz="1200">
                <a:solidFill>
                  <a:schemeClr val="bg2"/>
                </a:solidFill>
                <a:latin typeface="+mn-lt"/>
              </a:rPr>
            </a:fld>
            <a:endParaRPr lang="en-US" altLang="zh-CN" sz="1200">
              <a:solidFill>
                <a:schemeClr val="bg2"/>
              </a:solidFill>
              <a:latin typeface="+mn-lt"/>
            </a:endParaRPr>
          </a:p>
        </p:txBody>
      </p:sp>
      <p:sp>
        <p:nvSpPr>
          <p:cNvPr id="7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9B75CAFF-3002-49EE-8523-B4196F57E274}"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4212" name="Rectangle 2"/>
          <p:cNvSpPr>
            <a:spLocks noGrp="1" noChangeArrowheads="1"/>
          </p:cNvSpPr>
          <p:nvPr>
            <p:ph type="title" idx="4294967295"/>
          </p:nvPr>
        </p:nvSpPr>
        <p:spPr>
          <a:xfrm>
            <a:off x="1143000" y="473075"/>
            <a:ext cx="7750175" cy="508000"/>
          </a:xfrm>
        </p:spPr>
        <p:txBody>
          <a:bodyPr anchor="b"/>
          <a:lstStyle/>
          <a:p>
            <a:pPr eaLnBrk="1" hangingPunct="1">
              <a:lnSpc>
                <a:spcPct val="115000"/>
              </a:lnSpc>
            </a:pPr>
            <a:r>
              <a:rPr lang="en-US" altLang="zh-CN"/>
              <a:t>Append 1 Hash</a:t>
            </a:r>
            <a:endParaRPr lang="zh-CN" altLang="en-US"/>
          </a:p>
        </p:txBody>
      </p:sp>
      <p:sp>
        <p:nvSpPr>
          <p:cNvPr id="94213" name="Rectangle 3"/>
          <p:cNvSpPr>
            <a:spLocks noGrp="1" noChangeArrowheads="1"/>
          </p:cNvSpPr>
          <p:nvPr>
            <p:ph type="body" idx="4294967295"/>
          </p:nvPr>
        </p:nvSpPr>
        <p:spPr>
          <a:xfrm>
            <a:off x="762000" y="1219200"/>
            <a:ext cx="7772400" cy="1143000"/>
          </a:xfrm>
        </p:spPr>
        <p:txBody>
          <a:bodyPr/>
          <a:lstStyle/>
          <a:p>
            <a:pPr algn="just" eaLnBrk="1" hangingPunct="1">
              <a:lnSpc>
                <a:spcPct val="115000"/>
              </a:lnSpc>
              <a:spcBef>
                <a:spcPct val="0"/>
              </a:spcBef>
            </a:pPr>
            <a:r>
              <a:rPr lang="en-US" altLang="zh-CN" sz="2400">
                <a:solidFill>
                  <a:schemeClr val="tx2"/>
                </a:solidFill>
                <a:latin typeface="Times New Roman" panose="02020503050405090304" pitchFamily="18" charset="0"/>
              </a:rPr>
              <a:t>3</a:t>
            </a:r>
            <a:r>
              <a:rPr lang="en-US" altLang="zh-CN" sz="2400">
                <a:latin typeface="Times New Roman" panose="02020503050405090304" pitchFamily="18" charset="0"/>
              </a:rPr>
              <a:t> </a:t>
            </a:r>
            <a:r>
              <a:rPr lang="zh-CN" altLang="en-US" sz="2400">
                <a:latin typeface="Times New Roman" panose="02020503050405090304" pitchFamily="18" charset="0"/>
              </a:rPr>
              <a:t>差值解决法（</a:t>
            </a:r>
            <a:r>
              <a:rPr lang="en-US" altLang="zh-CN" sz="2400">
                <a:latin typeface="Times New Roman" panose="02020503050405090304" pitchFamily="18" charset="0"/>
              </a:rPr>
              <a:t>Offset Resolution</a:t>
            </a:r>
            <a:r>
              <a:rPr lang="zh-CN" altLang="en-US" sz="2400">
                <a:latin typeface="Times New Roman" panose="02020503050405090304" pitchFamily="18" charset="0"/>
              </a:rPr>
              <a:t>）</a:t>
            </a:r>
            <a:endParaRPr lang="zh-CN" altLang="en-US" sz="2400">
              <a:latin typeface="Times New Roman" panose="02020503050405090304" pitchFamily="18" charset="0"/>
            </a:endParaRPr>
          </a:p>
          <a:p>
            <a:pPr lvl="1" algn="just" eaLnBrk="1" hangingPunct="1">
              <a:lnSpc>
                <a:spcPct val="115000"/>
              </a:lnSpc>
              <a:spcBef>
                <a:spcPct val="0"/>
              </a:spcBef>
            </a:pPr>
            <a:r>
              <a:rPr lang="zh-CN" altLang="en-US" sz="2000">
                <a:latin typeface="Times New Roman" panose="02020503050405090304" pitchFamily="18" charset="0"/>
              </a:rPr>
              <a:t>处理的原则以现在的数据地址加上一个固定的差值，当数组地址超出数组大小时，则让数组地址采取循环的方式处理。</a:t>
            </a:r>
            <a:endParaRPr lang="zh-CN" altLang="en-US" sz="2000">
              <a:latin typeface="Times New Roman" panose="02020503050405090304" pitchFamily="18" charset="0"/>
            </a:endParaRPr>
          </a:p>
        </p:txBody>
      </p:sp>
      <p:grpSp>
        <p:nvGrpSpPr>
          <p:cNvPr id="2" name="Group 4"/>
          <p:cNvGrpSpPr/>
          <p:nvPr/>
        </p:nvGrpSpPr>
        <p:grpSpPr bwMode="auto">
          <a:xfrm>
            <a:off x="685800" y="2667000"/>
            <a:ext cx="7772400" cy="1143000"/>
            <a:chOff x="384" y="1632"/>
            <a:chExt cx="4896" cy="720"/>
          </a:xfrm>
        </p:grpSpPr>
        <p:sp>
          <p:nvSpPr>
            <p:cNvPr id="94252" name="Rectangle 5"/>
            <p:cNvSpPr>
              <a:spLocks noChangeArrowheads="1"/>
            </p:cNvSpPr>
            <p:nvPr/>
          </p:nvSpPr>
          <p:spPr bwMode="auto">
            <a:xfrm>
              <a:off x="480" y="2041"/>
              <a:ext cx="4800" cy="311"/>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503050405090304" pitchFamily="18" charset="0"/>
              </a:endParaRPr>
            </a:p>
          </p:txBody>
        </p:sp>
        <p:sp>
          <p:nvSpPr>
            <p:cNvPr id="94253" name="Line 6"/>
            <p:cNvSpPr>
              <a:spLocks noChangeShapeType="1"/>
            </p:cNvSpPr>
            <p:nvPr/>
          </p:nvSpPr>
          <p:spPr bwMode="auto">
            <a:xfrm>
              <a:off x="912"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Text Box 7"/>
            <p:cNvSpPr txBox="1">
              <a:spLocks noChangeArrowheads="1"/>
            </p:cNvSpPr>
            <p:nvPr/>
          </p:nvSpPr>
          <p:spPr bwMode="auto">
            <a:xfrm>
              <a:off x="520" y="181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0</a:t>
              </a:r>
              <a:endParaRPr kumimoji="1" lang="en-US" altLang="zh-CN" sz="1800" b="1">
                <a:solidFill>
                  <a:schemeClr val="tx1"/>
                </a:solidFill>
                <a:latin typeface="Times New Roman" panose="02020503050405090304" pitchFamily="18" charset="0"/>
              </a:endParaRPr>
            </a:p>
          </p:txBody>
        </p:sp>
        <p:sp>
          <p:nvSpPr>
            <p:cNvPr id="94255" name="Text Box 8"/>
            <p:cNvSpPr txBox="1">
              <a:spLocks noChangeArrowheads="1"/>
            </p:cNvSpPr>
            <p:nvPr/>
          </p:nvSpPr>
          <p:spPr bwMode="auto">
            <a:xfrm>
              <a:off x="960"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1</a:t>
              </a:r>
              <a:endParaRPr kumimoji="1" lang="en-US" altLang="zh-CN" sz="1800" b="1">
                <a:solidFill>
                  <a:schemeClr val="tx1"/>
                </a:solidFill>
                <a:latin typeface="Times New Roman" panose="02020503050405090304" pitchFamily="18" charset="0"/>
              </a:endParaRPr>
            </a:p>
          </p:txBody>
        </p:sp>
        <p:sp>
          <p:nvSpPr>
            <p:cNvPr id="94256" name="Text Box 9"/>
            <p:cNvSpPr txBox="1">
              <a:spLocks noChangeArrowheads="1"/>
            </p:cNvSpPr>
            <p:nvPr/>
          </p:nvSpPr>
          <p:spPr bwMode="auto">
            <a:xfrm>
              <a:off x="1440"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2</a:t>
              </a:r>
              <a:endParaRPr kumimoji="1" lang="en-US" altLang="zh-CN" sz="1800" b="1">
                <a:solidFill>
                  <a:schemeClr val="tx1"/>
                </a:solidFill>
                <a:latin typeface="Times New Roman" panose="02020503050405090304" pitchFamily="18" charset="0"/>
              </a:endParaRPr>
            </a:p>
          </p:txBody>
        </p:sp>
        <p:sp>
          <p:nvSpPr>
            <p:cNvPr id="94257" name="Text Box 10"/>
            <p:cNvSpPr txBox="1">
              <a:spLocks noChangeArrowheads="1"/>
            </p:cNvSpPr>
            <p:nvPr/>
          </p:nvSpPr>
          <p:spPr bwMode="auto">
            <a:xfrm>
              <a:off x="1872"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3</a:t>
              </a:r>
              <a:endParaRPr kumimoji="1" lang="en-US" altLang="zh-CN" sz="1800" b="1">
                <a:solidFill>
                  <a:schemeClr val="tx1"/>
                </a:solidFill>
                <a:latin typeface="Times New Roman" panose="02020503050405090304" pitchFamily="18" charset="0"/>
              </a:endParaRPr>
            </a:p>
          </p:txBody>
        </p:sp>
        <p:sp>
          <p:nvSpPr>
            <p:cNvPr id="94258" name="Text Box 11"/>
            <p:cNvSpPr txBox="1">
              <a:spLocks noChangeArrowheads="1"/>
            </p:cNvSpPr>
            <p:nvPr/>
          </p:nvSpPr>
          <p:spPr bwMode="auto">
            <a:xfrm>
              <a:off x="2304"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4</a:t>
              </a:r>
              <a:endParaRPr kumimoji="1" lang="en-US" altLang="zh-CN" sz="1800" b="1">
                <a:solidFill>
                  <a:schemeClr val="tx1"/>
                </a:solidFill>
                <a:latin typeface="Times New Roman" panose="02020503050405090304" pitchFamily="18" charset="0"/>
              </a:endParaRPr>
            </a:p>
          </p:txBody>
        </p:sp>
        <p:sp>
          <p:nvSpPr>
            <p:cNvPr id="94259" name="Text Box 12"/>
            <p:cNvSpPr txBox="1">
              <a:spLocks noChangeArrowheads="1"/>
            </p:cNvSpPr>
            <p:nvPr/>
          </p:nvSpPr>
          <p:spPr bwMode="auto">
            <a:xfrm>
              <a:off x="2736"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5</a:t>
              </a:r>
              <a:endParaRPr kumimoji="1" lang="en-US" altLang="zh-CN" sz="1800" b="1">
                <a:solidFill>
                  <a:schemeClr val="tx1"/>
                </a:solidFill>
                <a:latin typeface="Times New Roman" panose="02020503050405090304" pitchFamily="18" charset="0"/>
              </a:endParaRPr>
            </a:p>
          </p:txBody>
        </p:sp>
        <p:sp>
          <p:nvSpPr>
            <p:cNvPr id="94260" name="Text Box 13"/>
            <p:cNvSpPr txBox="1">
              <a:spLocks noChangeArrowheads="1"/>
            </p:cNvSpPr>
            <p:nvPr/>
          </p:nvSpPr>
          <p:spPr bwMode="auto">
            <a:xfrm>
              <a:off x="3168"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6</a:t>
              </a:r>
              <a:endParaRPr kumimoji="1" lang="en-US" altLang="zh-CN" sz="1800" b="1">
                <a:solidFill>
                  <a:schemeClr val="tx1"/>
                </a:solidFill>
                <a:latin typeface="Times New Roman" panose="02020503050405090304" pitchFamily="18" charset="0"/>
              </a:endParaRPr>
            </a:p>
          </p:txBody>
        </p:sp>
        <p:sp>
          <p:nvSpPr>
            <p:cNvPr id="94261" name="Text Box 14"/>
            <p:cNvSpPr txBox="1">
              <a:spLocks noChangeArrowheads="1"/>
            </p:cNvSpPr>
            <p:nvPr/>
          </p:nvSpPr>
          <p:spPr bwMode="auto">
            <a:xfrm>
              <a:off x="3600"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7</a:t>
              </a:r>
              <a:endParaRPr kumimoji="1" lang="en-US" altLang="zh-CN" sz="1800" b="1">
                <a:solidFill>
                  <a:schemeClr val="tx1"/>
                </a:solidFill>
                <a:latin typeface="Times New Roman" panose="02020503050405090304" pitchFamily="18" charset="0"/>
              </a:endParaRPr>
            </a:p>
          </p:txBody>
        </p:sp>
        <p:sp>
          <p:nvSpPr>
            <p:cNvPr id="94262" name="Text Box 15"/>
            <p:cNvSpPr txBox="1">
              <a:spLocks noChangeArrowheads="1"/>
            </p:cNvSpPr>
            <p:nvPr/>
          </p:nvSpPr>
          <p:spPr bwMode="auto">
            <a:xfrm>
              <a:off x="384" y="1632"/>
              <a:ext cx="9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zh-CN" altLang="en-US" sz="1800" b="1">
                  <a:solidFill>
                    <a:schemeClr val="tx1"/>
                  </a:solidFill>
                  <a:latin typeface="Times New Roman" panose="02020503050405090304" pitchFamily="18" charset="0"/>
                </a:rPr>
                <a:t>内存为：</a:t>
              </a:r>
              <a:endParaRPr kumimoji="1" lang="zh-CN" altLang="en-US" sz="1800" b="1">
                <a:solidFill>
                  <a:schemeClr val="tx1"/>
                </a:solidFill>
                <a:latin typeface="Times New Roman" panose="02020503050405090304" pitchFamily="18" charset="0"/>
              </a:endParaRPr>
            </a:p>
          </p:txBody>
        </p:sp>
        <p:sp>
          <p:nvSpPr>
            <p:cNvPr id="94263" name="Text Box 16"/>
            <p:cNvSpPr txBox="1">
              <a:spLocks noChangeArrowheads="1"/>
            </p:cNvSpPr>
            <p:nvPr/>
          </p:nvSpPr>
          <p:spPr bwMode="auto">
            <a:xfrm>
              <a:off x="480"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64" name="Line 17"/>
            <p:cNvSpPr>
              <a:spLocks noChangeShapeType="1"/>
            </p:cNvSpPr>
            <p:nvPr/>
          </p:nvSpPr>
          <p:spPr bwMode="auto">
            <a:xfrm>
              <a:off x="1392"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5" name="Text Box 18"/>
            <p:cNvSpPr txBox="1">
              <a:spLocks noChangeArrowheads="1"/>
            </p:cNvSpPr>
            <p:nvPr/>
          </p:nvSpPr>
          <p:spPr bwMode="auto">
            <a:xfrm>
              <a:off x="960"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66" name="Line 19"/>
            <p:cNvSpPr>
              <a:spLocks noChangeShapeType="1"/>
            </p:cNvSpPr>
            <p:nvPr/>
          </p:nvSpPr>
          <p:spPr bwMode="auto">
            <a:xfrm>
              <a:off x="1824"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7" name="Text Box 20"/>
            <p:cNvSpPr txBox="1">
              <a:spLocks noChangeArrowheads="1"/>
            </p:cNvSpPr>
            <p:nvPr/>
          </p:nvSpPr>
          <p:spPr bwMode="auto">
            <a:xfrm>
              <a:off x="1392"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68" name="Line 21"/>
            <p:cNvSpPr>
              <a:spLocks noChangeShapeType="1"/>
            </p:cNvSpPr>
            <p:nvPr/>
          </p:nvSpPr>
          <p:spPr bwMode="auto">
            <a:xfrm>
              <a:off x="2256"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69" name="Text Box 22"/>
            <p:cNvSpPr txBox="1">
              <a:spLocks noChangeArrowheads="1"/>
            </p:cNvSpPr>
            <p:nvPr/>
          </p:nvSpPr>
          <p:spPr bwMode="auto">
            <a:xfrm>
              <a:off x="1824"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23</a:t>
              </a:r>
              <a:endParaRPr kumimoji="1" lang="en-US" altLang="zh-CN" sz="2000" b="1">
                <a:solidFill>
                  <a:schemeClr val="tx1"/>
                </a:solidFill>
                <a:latin typeface="Times New Roman" panose="02020503050405090304" pitchFamily="18" charset="0"/>
              </a:endParaRPr>
            </a:p>
          </p:txBody>
        </p:sp>
        <p:sp>
          <p:nvSpPr>
            <p:cNvPr id="94270" name="Line 23"/>
            <p:cNvSpPr>
              <a:spLocks noChangeShapeType="1"/>
            </p:cNvSpPr>
            <p:nvPr/>
          </p:nvSpPr>
          <p:spPr bwMode="auto">
            <a:xfrm>
              <a:off x="2688"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1" name="Text Box 24"/>
            <p:cNvSpPr txBox="1">
              <a:spLocks noChangeArrowheads="1"/>
            </p:cNvSpPr>
            <p:nvPr/>
          </p:nvSpPr>
          <p:spPr bwMode="auto">
            <a:xfrm>
              <a:off x="2256"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72" name="Line 25"/>
            <p:cNvSpPr>
              <a:spLocks noChangeShapeType="1"/>
            </p:cNvSpPr>
            <p:nvPr/>
          </p:nvSpPr>
          <p:spPr bwMode="auto">
            <a:xfrm>
              <a:off x="3120"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3" name="Text Box 26"/>
            <p:cNvSpPr txBox="1">
              <a:spLocks noChangeArrowheads="1"/>
            </p:cNvSpPr>
            <p:nvPr/>
          </p:nvSpPr>
          <p:spPr bwMode="auto">
            <a:xfrm>
              <a:off x="2688"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65</a:t>
              </a:r>
              <a:endParaRPr kumimoji="1" lang="en-US" altLang="zh-CN" sz="2000" b="1">
                <a:solidFill>
                  <a:schemeClr val="tx1"/>
                </a:solidFill>
                <a:latin typeface="Times New Roman" panose="02020503050405090304" pitchFamily="18" charset="0"/>
              </a:endParaRPr>
            </a:p>
          </p:txBody>
        </p:sp>
        <p:sp>
          <p:nvSpPr>
            <p:cNvPr id="94274" name="Line 27"/>
            <p:cNvSpPr>
              <a:spLocks noChangeShapeType="1"/>
            </p:cNvSpPr>
            <p:nvPr/>
          </p:nvSpPr>
          <p:spPr bwMode="auto">
            <a:xfrm>
              <a:off x="3552"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5" name="Text Box 28"/>
            <p:cNvSpPr txBox="1">
              <a:spLocks noChangeArrowheads="1"/>
            </p:cNvSpPr>
            <p:nvPr/>
          </p:nvSpPr>
          <p:spPr bwMode="auto">
            <a:xfrm>
              <a:off x="3120"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76" name="Line 29"/>
            <p:cNvSpPr>
              <a:spLocks noChangeShapeType="1"/>
            </p:cNvSpPr>
            <p:nvPr/>
          </p:nvSpPr>
          <p:spPr bwMode="auto">
            <a:xfrm>
              <a:off x="3984"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7" name="Text Box 30"/>
            <p:cNvSpPr txBox="1">
              <a:spLocks noChangeArrowheads="1"/>
            </p:cNvSpPr>
            <p:nvPr/>
          </p:nvSpPr>
          <p:spPr bwMode="auto">
            <a:xfrm>
              <a:off x="3552"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57</a:t>
              </a:r>
              <a:endParaRPr kumimoji="1" lang="en-US" altLang="zh-CN" sz="2000" b="1">
                <a:solidFill>
                  <a:schemeClr val="tx1"/>
                </a:solidFill>
                <a:latin typeface="Times New Roman" panose="02020503050405090304" pitchFamily="18" charset="0"/>
              </a:endParaRPr>
            </a:p>
          </p:txBody>
        </p:sp>
        <p:sp>
          <p:nvSpPr>
            <p:cNvPr id="94278" name="Line 31"/>
            <p:cNvSpPr>
              <a:spLocks noChangeShapeType="1"/>
            </p:cNvSpPr>
            <p:nvPr/>
          </p:nvSpPr>
          <p:spPr bwMode="auto">
            <a:xfrm>
              <a:off x="4416"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79" name="Text Box 32"/>
            <p:cNvSpPr txBox="1">
              <a:spLocks noChangeArrowheads="1"/>
            </p:cNvSpPr>
            <p:nvPr/>
          </p:nvSpPr>
          <p:spPr bwMode="auto">
            <a:xfrm>
              <a:off x="3984"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80" name="Line 33"/>
            <p:cNvSpPr>
              <a:spLocks noChangeShapeType="1"/>
            </p:cNvSpPr>
            <p:nvPr/>
          </p:nvSpPr>
          <p:spPr bwMode="auto">
            <a:xfrm>
              <a:off x="4848" y="2064"/>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81" name="Text Box 34"/>
            <p:cNvSpPr txBox="1">
              <a:spLocks noChangeArrowheads="1"/>
            </p:cNvSpPr>
            <p:nvPr/>
          </p:nvSpPr>
          <p:spPr bwMode="auto">
            <a:xfrm>
              <a:off x="4416"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82" name="Text Box 35"/>
            <p:cNvSpPr txBox="1">
              <a:spLocks noChangeArrowheads="1"/>
            </p:cNvSpPr>
            <p:nvPr/>
          </p:nvSpPr>
          <p:spPr bwMode="auto">
            <a:xfrm>
              <a:off x="4848" y="21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83" name="Text Box 36"/>
            <p:cNvSpPr txBox="1">
              <a:spLocks noChangeArrowheads="1"/>
            </p:cNvSpPr>
            <p:nvPr/>
          </p:nvSpPr>
          <p:spPr bwMode="auto">
            <a:xfrm>
              <a:off x="4032"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8</a:t>
              </a:r>
              <a:endParaRPr kumimoji="1" lang="en-US" altLang="zh-CN" sz="1800" b="1">
                <a:solidFill>
                  <a:schemeClr val="tx1"/>
                </a:solidFill>
                <a:latin typeface="Times New Roman" panose="02020503050405090304" pitchFamily="18" charset="0"/>
              </a:endParaRPr>
            </a:p>
          </p:txBody>
        </p:sp>
        <p:sp>
          <p:nvSpPr>
            <p:cNvPr id="94284" name="Text Box 37"/>
            <p:cNvSpPr txBox="1">
              <a:spLocks noChangeArrowheads="1"/>
            </p:cNvSpPr>
            <p:nvPr/>
          </p:nvSpPr>
          <p:spPr bwMode="auto">
            <a:xfrm>
              <a:off x="4464"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9</a:t>
              </a:r>
              <a:endParaRPr kumimoji="1" lang="en-US" altLang="zh-CN" sz="1800" b="1">
                <a:solidFill>
                  <a:schemeClr val="tx1"/>
                </a:solidFill>
                <a:latin typeface="Times New Roman" panose="02020503050405090304" pitchFamily="18" charset="0"/>
              </a:endParaRPr>
            </a:p>
          </p:txBody>
        </p:sp>
        <p:sp>
          <p:nvSpPr>
            <p:cNvPr id="94285" name="Text Box 38"/>
            <p:cNvSpPr txBox="1">
              <a:spLocks noChangeArrowheads="1"/>
            </p:cNvSpPr>
            <p:nvPr/>
          </p:nvSpPr>
          <p:spPr bwMode="auto">
            <a:xfrm>
              <a:off x="4896" y="1824"/>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10</a:t>
              </a:r>
              <a:endParaRPr kumimoji="1" lang="en-US" altLang="zh-CN" sz="1800" b="1">
                <a:solidFill>
                  <a:schemeClr val="tx1"/>
                </a:solidFill>
                <a:latin typeface="Times New Roman" panose="02020503050405090304" pitchFamily="18" charset="0"/>
              </a:endParaRPr>
            </a:p>
          </p:txBody>
        </p:sp>
      </p:grpSp>
      <p:sp>
        <p:nvSpPr>
          <p:cNvPr id="1027111" name="Text Box 39"/>
          <p:cNvSpPr txBox="1">
            <a:spLocks noChangeArrowheads="1"/>
          </p:cNvSpPr>
          <p:nvPr/>
        </p:nvSpPr>
        <p:spPr bwMode="auto">
          <a:xfrm>
            <a:off x="685800" y="4206875"/>
            <a:ext cx="6550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kumimoji="1" lang="zh-CN" altLang="en-US" sz="1800" b="1">
                <a:solidFill>
                  <a:schemeClr val="tx1"/>
                </a:solidFill>
                <a:latin typeface="Times New Roman" panose="02020503050405090304" pitchFamily="18" charset="0"/>
              </a:rPr>
              <a:t>余数法，插入</a:t>
            </a:r>
            <a:r>
              <a:rPr kumimoji="1" lang="en-US" altLang="zh-CN" sz="1800" b="1">
                <a:solidFill>
                  <a:schemeClr val="tx1"/>
                </a:solidFill>
                <a:latin typeface="Times New Roman" panose="02020503050405090304" pitchFamily="18" charset="0"/>
              </a:rPr>
              <a:t>63(mod 10)</a:t>
            </a:r>
            <a:r>
              <a:rPr kumimoji="1" lang="zh-CN" altLang="en-US" sz="1800" b="1">
                <a:solidFill>
                  <a:schemeClr val="tx1"/>
                </a:solidFill>
                <a:latin typeface="Times New Roman" panose="02020503050405090304" pitchFamily="18" charset="0"/>
              </a:rPr>
              <a:t>，</a:t>
            </a:r>
            <a:r>
              <a:rPr kumimoji="1" lang="en-US" altLang="zh-CN" sz="1800" b="1">
                <a:solidFill>
                  <a:schemeClr val="tx1"/>
                </a:solidFill>
                <a:latin typeface="Times New Roman" panose="02020503050405090304" pitchFamily="18" charset="0"/>
              </a:rPr>
              <a:t>3</a:t>
            </a:r>
            <a:r>
              <a:rPr kumimoji="1" lang="zh-CN" altLang="en-US" sz="1800" b="1">
                <a:solidFill>
                  <a:schemeClr val="tx1"/>
                </a:solidFill>
                <a:latin typeface="Times New Roman" panose="02020503050405090304" pitchFamily="18" charset="0"/>
              </a:rPr>
              <a:t>（余数）</a:t>
            </a:r>
            <a:r>
              <a:rPr kumimoji="1" lang="en-US" altLang="zh-CN" sz="1800" b="1">
                <a:solidFill>
                  <a:schemeClr val="tx1"/>
                </a:solidFill>
                <a:latin typeface="Times New Roman" panose="02020503050405090304" pitchFamily="18" charset="0"/>
              </a:rPr>
              <a:t>+3</a:t>
            </a:r>
            <a:r>
              <a:rPr kumimoji="1" lang="zh-CN" altLang="en-US" sz="1800" b="1">
                <a:solidFill>
                  <a:schemeClr val="tx1"/>
                </a:solidFill>
                <a:latin typeface="Times New Roman" panose="02020503050405090304" pitchFamily="18" charset="0"/>
              </a:rPr>
              <a:t>（固定差值）</a:t>
            </a:r>
            <a:r>
              <a:rPr kumimoji="1" lang="en-US" altLang="zh-CN" sz="1800" b="1">
                <a:solidFill>
                  <a:schemeClr val="tx1"/>
                </a:solidFill>
                <a:latin typeface="Times New Roman" panose="02020503050405090304" pitchFamily="18" charset="0"/>
              </a:rPr>
              <a:t>=6</a:t>
            </a:r>
            <a:endParaRPr kumimoji="1" lang="en-US" altLang="zh-CN" sz="1800" b="1">
              <a:solidFill>
                <a:schemeClr val="tx1"/>
              </a:solidFill>
              <a:latin typeface="Times New Roman" panose="02020503050405090304" pitchFamily="18" charset="0"/>
            </a:endParaRPr>
          </a:p>
        </p:txBody>
      </p:sp>
      <p:sp>
        <p:nvSpPr>
          <p:cNvPr id="1027112" name="Text Box 40"/>
          <p:cNvSpPr txBox="1">
            <a:spLocks noChangeArrowheads="1"/>
          </p:cNvSpPr>
          <p:nvPr/>
        </p:nvSpPr>
        <p:spPr bwMode="auto">
          <a:xfrm>
            <a:off x="5029200" y="5105400"/>
            <a:ext cx="685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400" b="1">
                <a:solidFill>
                  <a:srgbClr val="FF0000"/>
                </a:solidFill>
                <a:latin typeface="Times New Roman" panose="02020503050405090304" pitchFamily="18" charset="0"/>
              </a:rPr>
              <a:t>63</a:t>
            </a:r>
            <a:endParaRPr kumimoji="1" lang="en-US" altLang="zh-CN" sz="2400" b="1">
              <a:solidFill>
                <a:srgbClr val="FF0000"/>
              </a:solidFill>
              <a:latin typeface="Times New Roman" panose="02020503050405090304" pitchFamily="18" charset="0"/>
            </a:endParaRPr>
          </a:p>
        </p:txBody>
      </p:sp>
      <p:grpSp>
        <p:nvGrpSpPr>
          <p:cNvPr id="3" name="Group 41"/>
          <p:cNvGrpSpPr/>
          <p:nvPr/>
        </p:nvGrpSpPr>
        <p:grpSpPr bwMode="auto">
          <a:xfrm>
            <a:off x="838200" y="4648200"/>
            <a:ext cx="7620000" cy="854075"/>
            <a:chOff x="528" y="3062"/>
            <a:chExt cx="4800" cy="538"/>
          </a:xfrm>
        </p:grpSpPr>
        <p:sp>
          <p:nvSpPr>
            <p:cNvPr id="94218" name="Text Box 42"/>
            <p:cNvSpPr txBox="1">
              <a:spLocks noChangeArrowheads="1"/>
            </p:cNvSpPr>
            <p:nvPr/>
          </p:nvSpPr>
          <p:spPr bwMode="auto">
            <a:xfrm>
              <a:off x="2736"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65</a:t>
              </a:r>
              <a:endParaRPr kumimoji="1" lang="en-US" altLang="zh-CN" sz="2000" b="1">
                <a:solidFill>
                  <a:schemeClr val="tx1"/>
                </a:solidFill>
                <a:latin typeface="Times New Roman" panose="02020503050405090304" pitchFamily="18" charset="0"/>
              </a:endParaRPr>
            </a:p>
          </p:txBody>
        </p:sp>
        <p:sp>
          <p:nvSpPr>
            <p:cNvPr id="94219" name="Text Box 43"/>
            <p:cNvSpPr txBox="1">
              <a:spLocks noChangeArrowheads="1"/>
            </p:cNvSpPr>
            <p:nvPr/>
          </p:nvSpPr>
          <p:spPr bwMode="auto">
            <a:xfrm>
              <a:off x="3168"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20" name="Text Box 44"/>
            <p:cNvSpPr txBox="1">
              <a:spLocks noChangeArrowheads="1"/>
            </p:cNvSpPr>
            <p:nvPr/>
          </p:nvSpPr>
          <p:spPr bwMode="auto">
            <a:xfrm>
              <a:off x="3600"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57</a:t>
              </a:r>
              <a:endParaRPr kumimoji="1" lang="en-US" altLang="zh-CN" sz="2000" b="1">
                <a:solidFill>
                  <a:schemeClr val="tx1"/>
                </a:solidFill>
                <a:latin typeface="Times New Roman" panose="02020503050405090304" pitchFamily="18" charset="0"/>
              </a:endParaRPr>
            </a:p>
          </p:txBody>
        </p:sp>
        <p:grpSp>
          <p:nvGrpSpPr>
            <p:cNvPr id="94221" name="Group 45"/>
            <p:cNvGrpSpPr/>
            <p:nvPr/>
          </p:nvGrpSpPr>
          <p:grpSpPr bwMode="auto">
            <a:xfrm>
              <a:off x="528" y="3062"/>
              <a:ext cx="4800" cy="538"/>
              <a:chOff x="528" y="3062"/>
              <a:chExt cx="4800" cy="538"/>
            </a:xfrm>
          </p:grpSpPr>
          <p:sp>
            <p:nvSpPr>
              <p:cNvPr id="94222" name="Line 46"/>
              <p:cNvSpPr>
                <a:spLocks noChangeShapeType="1"/>
              </p:cNvSpPr>
              <p:nvPr/>
            </p:nvSpPr>
            <p:spPr bwMode="auto">
              <a:xfrm>
                <a:off x="960"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23" name="Text Box 47"/>
              <p:cNvSpPr txBox="1">
                <a:spLocks noChangeArrowheads="1"/>
              </p:cNvSpPr>
              <p:nvPr/>
            </p:nvSpPr>
            <p:spPr bwMode="auto">
              <a:xfrm>
                <a:off x="568" y="306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0</a:t>
                </a:r>
                <a:endParaRPr kumimoji="1" lang="en-US" altLang="zh-CN" sz="1800" b="1">
                  <a:solidFill>
                    <a:schemeClr val="tx1"/>
                  </a:solidFill>
                  <a:latin typeface="Times New Roman" panose="02020503050405090304" pitchFamily="18" charset="0"/>
                </a:endParaRPr>
              </a:p>
            </p:txBody>
          </p:sp>
          <p:sp>
            <p:nvSpPr>
              <p:cNvPr id="94224" name="Text Box 48"/>
              <p:cNvSpPr txBox="1">
                <a:spLocks noChangeArrowheads="1"/>
              </p:cNvSpPr>
              <p:nvPr/>
            </p:nvSpPr>
            <p:spPr bwMode="auto">
              <a:xfrm>
                <a:off x="1008"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1</a:t>
                </a:r>
                <a:endParaRPr kumimoji="1" lang="en-US" altLang="zh-CN" sz="1800" b="1">
                  <a:solidFill>
                    <a:schemeClr val="tx1"/>
                  </a:solidFill>
                  <a:latin typeface="Times New Roman" panose="02020503050405090304" pitchFamily="18" charset="0"/>
                </a:endParaRPr>
              </a:p>
            </p:txBody>
          </p:sp>
          <p:sp>
            <p:nvSpPr>
              <p:cNvPr id="94225" name="Text Box 49"/>
              <p:cNvSpPr txBox="1">
                <a:spLocks noChangeArrowheads="1"/>
              </p:cNvSpPr>
              <p:nvPr/>
            </p:nvSpPr>
            <p:spPr bwMode="auto">
              <a:xfrm>
                <a:off x="1488"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2</a:t>
                </a:r>
                <a:endParaRPr kumimoji="1" lang="en-US" altLang="zh-CN" sz="1800" b="1">
                  <a:solidFill>
                    <a:schemeClr val="tx1"/>
                  </a:solidFill>
                  <a:latin typeface="Times New Roman" panose="02020503050405090304" pitchFamily="18" charset="0"/>
                </a:endParaRPr>
              </a:p>
            </p:txBody>
          </p:sp>
          <p:sp>
            <p:nvSpPr>
              <p:cNvPr id="94226" name="Text Box 50"/>
              <p:cNvSpPr txBox="1">
                <a:spLocks noChangeArrowheads="1"/>
              </p:cNvSpPr>
              <p:nvPr/>
            </p:nvSpPr>
            <p:spPr bwMode="auto">
              <a:xfrm>
                <a:off x="1920"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3</a:t>
                </a:r>
                <a:endParaRPr kumimoji="1" lang="en-US" altLang="zh-CN" sz="1800" b="1">
                  <a:solidFill>
                    <a:schemeClr val="tx1"/>
                  </a:solidFill>
                  <a:latin typeface="Times New Roman" panose="02020503050405090304" pitchFamily="18" charset="0"/>
                </a:endParaRPr>
              </a:p>
            </p:txBody>
          </p:sp>
          <p:sp>
            <p:nvSpPr>
              <p:cNvPr id="94227" name="Text Box 51"/>
              <p:cNvSpPr txBox="1">
                <a:spLocks noChangeArrowheads="1"/>
              </p:cNvSpPr>
              <p:nvPr/>
            </p:nvSpPr>
            <p:spPr bwMode="auto">
              <a:xfrm>
                <a:off x="2352"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4</a:t>
                </a:r>
                <a:endParaRPr kumimoji="1" lang="en-US" altLang="zh-CN" sz="1800" b="1">
                  <a:solidFill>
                    <a:schemeClr val="tx1"/>
                  </a:solidFill>
                  <a:latin typeface="Times New Roman" panose="02020503050405090304" pitchFamily="18" charset="0"/>
                </a:endParaRPr>
              </a:p>
            </p:txBody>
          </p:sp>
          <p:sp>
            <p:nvSpPr>
              <p:cNvPr id="94228" name="Text Box 52"/>
              <p:cNvSpPr txBox="1">
                <a:spLocks noChangeArrowheads="1"/>
              </p:cNvSpPr>
              <p:nvPr/>
            </p:nvSpPr>
            <p:spPr bwMode="auto">
              <a:xfrm>
                <a:off x="2784"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5</a:t>
                </a:r>
                <a:endParaRPr kumimoji="1" lang="en-US" altLang="zh-CN" sz="1800" b="1">
                  <a:solidFill>
                    <a:schemeClr val="tx1"/>
                  </a:solidFill>
                  <a:latin typeface="Times New Roman" panose="02020503050405090304" pitchFamily="18" charset="0"/>
                </a:endParaRPr>
              </a:p>
            </p:txBody>
          </p:sp>
          <p:sp>
            <p:nvSpPr>
              <p:cNvPr id="94229" name="Text Box 53"/>
              <p:cNvSpPr txBox="1">
                <a:spLocks noChangeArrowheads="1"/>
              </p:cNvSpPr>
              <p:nvPr/>
            </p:nvSpPr>
            <p:spPr bwMode="auto">
              <a:xfrm>
                <a:off x="3216"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6</a:t>
                </a:r>
                <a:endParaRPr kumimoji="1" lang="en-US" altLang="zh-CN" sz="1800" b="1">
                  <a:solidFill>
                    <a:schemeClr val="tx1"/>
                  </a:solidFill>
                  <a:latin typeface="Times New Roman" panose="02020503050405090304" pitchFamily="18" charset="0"/>
                </a:endParaRPr>
              </a:p>
            </p:txBody>
          </p:sp>
          <p:sp>
            <p:nvSpPr>
              <p:cNvPr id="94230" name="Text Box 54"/>
              <p:cNvSpPr txBox="1">
                <a:spLocks noChangeArrowheads="1"/>
              </p:cNvSpPr>
              <p:nvPr/>
            </p:nvSpPr>
            <p:spPr bwMode="auto">
              <a:xfrm>
                <a:off x="3648"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7</a:t>
                </a:r>
                <a:endParaRPr kumimoji="1" lang="en-US" altLang="zh-CN" sz="1800" b="1">
                  <a:solidFill>
                    <a:schemeClr val="tx1"/>
                  </a:solidFill>
                  <a:latin typeface="Times New Roman" panose="02020503050405090304" pitchFamily="18" charset="0"/>
                </a:endParaRPr>
              </a:p>
            </p:txBody>
          </p:sp>
          <p:sp>
            <p:nvSpPr>
              <p:cNvPr id="94231" name="Line 55"/>
              <p:cNvSpPr>
                <a:spLocks noChangeShapeType="1"/>
              </p:cNvSpPr>
              <p:nvPr/>
            </p:nvSpPr>
            <p:spPr bwMode="auto">
              <a:xfrm>
                <a:off x="1440"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2" name="Line 56"/>
              <p:cNvSpPr>
                <a:spLocks noChangeShapeType="1"/>
              </p:cNvSpPr>
              <p:nvPr/>
            </p:nvSpPr>
            <p:spPr bwMode="auto">
              <a:xfrm>
                <a:off x="1872"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3" name="Line 57"/>
              <p:cNvSpPr>
                <a:spLocks noChangeShapeType="1"/>
              </p:cNvSpPr>
              <p:nvPr/>
            </p:nvSpPr>
            <p:spPr bwMode="auto">
              <a:xfrm>
                <a:off x="2304"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4" name="Line 58"/>
              <p:cNvSpPr>
                <a:spLocks noChangeShapeType="1"/>
              </p:cNvSpPr>
              <p:nvPr/>
            </p:nvSpPr>
            <p:spPr bwMode="auto">
              <a:xfrm>
                <a:off x="2736"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5" name="Line 59"/>
              <p:cNvSpPr>
                <a:spLocks noChangeShapeType="1"/>
              </p:cNvSpPr>
              <p:nvPr/>
            </p:nvSpPr>
            <p:spPr bwMode="auto">
              <a:xfrm>
                <a:off x="3168"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6" name="Line 60"/>
              <p:cNvSpPr>
                <a:spLocks noChangeShapeType="1"/>
              </p:cNvSpPr>
              <p:nvPr/>
            </p:nvSpPr>
            <p:spPr bwMode="auto">
              <a:xfrm>
                <a:off x="3600"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7" name="Line 61"/>
              <p:cNvSpPr>
                <a:spLocks noChangeShapeType="1"/>
              </p:cNvSpPr>
              <p:nvPr/>
            </p:nvSpPr>
            <p:spPr bwMode="auto">
              <a:xfrm>
                <a:off x="4032"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8" name="Line 62"/>
              <p:cNvSpPr>
                <a:spLocks noChangeShapeType="1"/>
              </p:cNvSpPr>
              <p:nvPr/>
            </p:nvSpPr>
            <p:spPr bwMode="auto">
              <a:xfrm>
                <a:off x="4464"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39" name="Line 63"/>
              <p:cNvSpPr>
                <a:spLocks noChangeShapeType="1"/>
              </p:cNvSpPr>
              <p:nvPr/>
            </p:nvSpPr>
            <p:spPr bwMode="auto">
              <a:xfrm>
                <a:off x="4896" y="3312"/>
                <a:ext cx="0" cy="288"/>
              </a:xfrm>
              <a:prstGeom prst="line">
                <a:avLst/>
              </a:prstGeom>
              <a:noFill/>
              <a:ln w="9525">
                <a:solidFill>
                  <a:schemeClr val="tx1"/>
                </a:solidFill>
                <a:miter lim="800000"/>
                <a:tailEnd type="none" w="lg"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94240" name="Group 64"/>
              <p:cNvGrpSpPr/>
              <p:nvPr/>
            </p:nvGrpSpPr>
            <p:grpSpPr bwMode="auto">
              <a:xfrm>
                <a:off x="528" y="3289"/>
                <a:ext cx="4800" cy="311"/>
                <a:chOff x="528" y="3289"/>
                <a:chExt cx="4800" cy="311"/>
              </a:xfrm>
            </p:grpSpPr>
            <p:sp>
              <p:nvSpPr>
                <p:cNvPr id="94244" name="Rectangle 65"/>
                <p:cNvSpPr>
                  <a:spLocks noChangeArrowheads="1"/>
                </p:cNvSpPr>
                <p:nvPr/>
              </p:nvSpPr>
              <p:spPr bwMode="auto">
                <a:xfrm>
                  <a:off x="528" y="3289"/>
                  <a:ext cx="4800" cy="311"/>
                </a:xfrm>
                <a:prstGeom prst="rect">
                  <a:avLst/>
                </a:prstGeom>
                <a:noFill/>
                <a:ln w="19050">
                  <a:solidFill>
                    <a:schemeClr val="tx1"/>
                  </a:solidFill>
                  <a:miter lim="800000"/>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kumimoji="1" lang="zh-CN" altLang="en-US" sz="2400" b="1">
                    <a:solidFill>
                      <a:schemeClr val="tx1"/>
                    </a:solidFill>
                    <a:latin typeface="Times New Roman" panose="02020503050405090304" pitchFamily="18" charset="0"/>
                  </a:endParaRPr>
                </a:p>
              </p:txBody>
            </p:sp>
            <p:sp>
              <p:nvSpPr>
                <p:cNvPr id="94245" name="Text Box 66"/>
                <p:cNvSpPr txBox="1">
                  <a:spLocks noChangeArrowheads="1"/>
                </p:cNvSpPr>
                <p:nvPr/>
              </p:nvSpPr>
              <p:spPr bwMode="auto">
                <a:xfrm>
                  <a:off x="528"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46" name="Text Box 67"/>
                <p:cNvSpPr txBox="1">
                  <a:spLocks noChangeArrowheads="1"/>
                </p:cNvSpPr>
                <p:nvPr/>
              </p:nvSpPr>
              <p:spPr bwMode="auto">
                <a:xfrm>
                  <a:off x="1008"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47" name="Text Box 68"/>
                <p:cNvSpPr txBox="1">
                  <a:spLocks noChangeArrowheads="1"/>
                </p:cNvSpPr>
                <p:nvPr/>
              </p:nvSpPr>
              <p:spPr bwMode="auto">
                <a:xfrm>
                  <a:off x="1440"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48" name="Text Box 69"/>
                <p:cNvSpPr txBox="1">
                  <a:spLocks noChangeArrowheads="1"/>
                </p:cNvSpPr>
                <p:nvPr/>
              </p:nvSpPr>
              <p:spPr bwMode="auto">
                <a:xfrm>
                  <a:off x="1872"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2000" b="1">
                      <a:solidFill>
                        <a:schemeClr val="tx1"/>
                      </a:solidFill>
                      <a:latin typeface="Times New Roman" panose="02020503050405090304" pitchFamily="18" charset="0"/>
                    </a:rPr>
                    <a:t>23</a:t>
                  </a:r>
                  <a:endParaRPr kumimoji="1" lang="en-US" altLang="zh-CN" sz="2000" b="1">
                    <a:solidFill>
                      <a:schemeClr val="tx1"/>
                    </a:solidFill>
                    <a:latin typeface="Times New Roman" panose="02020503050405090304" pitchFamily="18" charset="0"/>
                  </a:endParaRPr>
                </a:p>
              </p:txBody>
            </p:sp>
            <p:sp>
              <p:nvSpPr>
                <p:cNvPr id="94249" name="Text Box 70"/>
                <p:cNvSpPr txBox="1">
                  <a:spLocks noChangeArrowheads="1"/>
                </p:cNvSpPr>
                <p:nvPr/>
              </p:nvSpPr>
              <p:spPr bwMode="auto">
                <a:xfrm>
                  <a:off x="2304"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50" name="Text Box 71"/>
                <p:cNvSpPr txBox="1">
                  <a:spLocks noChangeArrowheads="1"/>
                </p:cNvSpPr>
                <p:nvPr/>
              </p:nvSpPr>
              <p:spPr bwMode="auto">
                <a:xfrm>
                  <a:off x="4464"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sp>
              <p:nvSpPr>
                <p:cNvPr id="94251" name="Text Box 72"/>
                <p:cNvSpPr txBox="1">
                  <a:spLocks noChangeArrowheads="1"/>
                </p:cNvSpPr>
                <p:nvPr/>
              </p:nvSpPr>
              <p:spPr bwMode="auto">
                <a:xfrm>
                  <a:off x="4896" y="3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lIns="0" tIns="0" r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endParaRPr kumimoji="1" lang="zh-CN" altLang="en-US" sz="2000" b="1">
                    <a:solidFill>
                      <a:schemeClr val="tx1"/>
                    </a:solidFill>
                    <a:latin typeface="Times New Roman" panose="02020503050405090304" pitchFamily="18" charset="0"/>
                  </a:endParaRPr>
                </a:p>
              </p:txBody>
            </p:sp>
          </p:grpSp>
          <p:sp>
            <p:nvSpPr>
              <p:cNvPr id="94241" name="Text Box 73"/>
              <p:cNvSpPr txBox="1">
                <a:spLocks noChangeArrowheads="1"/>
              </p:cNvSpPr>
              <p:nvPr/>
            </p:nvSpPr>
            <p:spPr bwMode="auto">
              <a:xfrm>
                <a:off x="4080"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8</a:t>
                </a:r>
                <a:endParaRPr kumimoji="1" lang="en-US" altLang="zh-CN" sz="1800" b="1">
                  <a:solidFill>
                    <a:schemeClr val="tx1"/>
                  </a:solidFill>
                  <a:latin typeface="Times New Roman" panose="02020503050405090304" pitchFamily="18" charset="0"/>
                </a:endParaRPr>
              </a:p>
            </p:txBody>
          </p:sp>
          <p:sp>
            <p:nvSpPr>
              <p:cNvPr id="94242" name="Text Box 74"/>
              <p:cNvSpPr txBox="1">
                <a:spLocks noChangeArrowheads="1"/>
              </p:cNvSpPr>
              <p:nvPr/>
            </p:nvSpPr>
            <p:spPr bwMode="auto">
              <a:xfrm>
                <a:off x="4512"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9</a:t>
                </a:r>
                <a:endParaRPr kumimoji="1" lang="en-US" altLang="zh-CN" sz="1800" b="1">
                  <a:solidFill>
                    <a:schemeClr val="tx1"/>
                  </a:solidFill>
                  <a:latin typeface="Times New Roman" panose="02020503050405090304" pitchFamily="18" charset="0"/>
                </a:endParaRPr>
              </a:p>
            </p:txBody>
          </p:sp>
          <p:sp>
            <p:nvSpPr>
              <p:cNvPr id="94243" name="Text Box 75"/>
              <p:cNvSpPr txBox="1">
                <a:spLocks noChangeArrowheads="1"/>
              </p:cNvSpPr>
              <p:nvPr/>
            </p:nvSpPr>
            <p:spPr bwMode="auto">
              <a:xfrm>
                <a:off x="4944" y="3072"/>
                <a:ext cx="31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med"/>
                  </a14:hiddenLine>
                </a:ext>
              </a:extLst>
            </p:spPr>
            <p:txBody>
              <a:bodyPr tIns="0" bIns="0">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algn="ctr" eaLnBrk="1" hangingPunct="1">
                  <a:spcBef>
                    <a:spcPct val="50000"/>
                  </a:spcBef>
                </a:pPr>
                <a:r>
                  <a:rPr kumimoji="1" lang="en-US" altLang="zh-CN" sz="1800" b="1">
                    <a:solidFill>
                      <a:schemeClr val="tx1"/>
                    </a:solidFill>
                    <a:latin typeface="Times New Roman" panose="02020503050405090304" pitchFamily="18" charset="0"/>
                  </a:rPr>
                  <a:t>10</a:t>
                </a:r>
                <a:endParaRPr kumimoji="1" lang="en-US" altLang="zh-CN" sz="1800" b="1">
                  <a:solidFill>
                    <a:schemeClr val="tx1"/>
                  </a:solidFill>
                  <a:latin typeface="Times New Roman" panose="0202050305040509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27111"/>
                                        </p:tgtEl>
                                        <p:attrNameLst>
                                          <p:attrName>style.visibility</p:attrName>
                                        </p:attrNameLst>
                                      </p:cBhvr>
                                      <p:to>
                                        <p:strVal val="visible"/>
                                      </p:to>
                                    </p:set>
                                    <p:anim calcmode="lin" valueType="num">
                                      <p:cBhvr additive="base">
                                        <p:cTn id="12" dur="500" fill="hold"/>
                                        <p:tgtEl>
                                          <p:spTgt spid="1027111"/>
                                        </p:tgtEl>
                                        <p:attrNameLst>
                                          <p:attrName>ppt_x</p:attrName>
                                        </p:attrNameLst>
                                      </p:cBhvr>
                                      <p:tavLst>
                                        <p:tav tm="0">
                                          <p:val>
                                            <p:strVal val="1+#ppt_w/2"/>
                                          </p:val>
                                        </p:tav>
                                        <p:tav tm="100000">
                                          <p:val>
                                            <p:strVal val="#ppt_x"/>
                                          </p:val>
                                        </p:tav>
                                      </p:tavLst>
                                    </p:anim>
                                    <p:anim calcmode="lin" valueType="num">
                                      <p:cBhvr additive="base">
                                        <p:cTn id="13" dur="500" fill="hold"/>
                                        <p:tgtEl>
                                          <p:spTgt spid="10271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1027112"/>
                                        </p:tgtEl>
                                        <p:attrNameLst>
                                          <p:attrName>style.visibility</p:attrName>
                                        </p:attrNameLst>
                                      </p:cBhvr>
                                      <p:to>
                                        <p:strVal val="visible"/>
                                      </p:to>
                                    </p:set>
                                    <p:anim calcmode="lin" valueType="num">
                                      <p:cBhvr>
                                        <p:cTn id="24" dur="5000" fill="hold"/>
                                        <p:tgtEl>
                                          <p:spTgt spid="1027112"/>
                                        </p:tgtEl>
                                        <p:attrNameLst>
                                          <p:attrName>ppt_w</p:attrName>
                                        </p:attrNameLst>
                                      </p:cBhvr>
                                      <p:tavLst>
                                        <p:tav tm="0" fmla="#ppt_w*sin(2.5*pi*$)">
                                          <p:val>
                                            <p:fltVal val="0"/>
                                          </p:val>
                                        </p:tav>
                                        <p:tav tm="100000">
                                          <p:val>
                                            <p:fltVal val="1"/>
                                          </p:val>
                                        </p:tav>
                                      </p:tavLst>
                                    </p:anim>
                                    <p:anim calcmode="lin" valueType="num">
                                      <p:cBhvr>
                                        <p:cTn id="25" dur="5000" fill="hold"/>
                                        <p:tgtEl>
                                          <p:spTgt spid="10271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111" grpId="0" autoUpdateAnimBg="0"/>
      <p:bldP spid="102711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509AA164-A0AD-436B-BADD-49F65BB7E57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F3903C8C-E64A-4D54-86FF-325CB5940BDE}"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5236" name="Rectangle 2"/>
          <p:cNvSpPr>
            <a:spLocks noGrp="1" noChangeArrowheads="1"/>
          </p:cNvSpPr>
          <p:nvPr>
            <p:ph type="title" idx="4294967295"/>
          </p:nvPr>
        </p:nvSpPr>
        <p:spPr>
          <a:xfrm>
            <a:off x="1143000" y="473075"/>
            <a:ext cx="7750175" cy="508000"/>
          </a:xfrm>
        </p:spPr>
        <p:txBody>
          <a:bodyPr anchor="b"/>
          <a:lstStyle/>
          <a:p>
            <a:pPr eaLnBrk="1" hangingPunct="1">
              <a:lnSpc>
                <a:spcPct val="115000"/>
              </a:lnSpc>
            </a:pPr>
            <a:r>
              <a:rPr lang="en-US" altLang="zh-CN"/>
              <a:t>Append 1 Hash</a:t>
            </a:r>
            <a:endParaRPr lang="zh-CN" altLang="en-US"/>
          </a:p>
        </p:txBody>
      </p:sp>
      <p:sp>
        <p:nvSpPr>
          <p:cNvPr id="95237" name="Rectangle 3"/>
          <p:cNvSpPr>
            <a:spLocks noGrp="1" noChangeArrowheads="1"/>
          </p:cNvSpPr>
          <p:nvPr>
            <p:ph type="body" idx="4294967295"/>
          </p:nvPr>
        </p:nvSpPr>
        <p:spPr>
          <a:xfrm>
            <a:off x="323850" y="1447800"/>
            <a:ext cx="8569325" cy="4429125"/>
          </a:xfrm>
        </p:spPr>
        <p:txBody>
          <a:bodyPr/>
          <a:lstStyle/>
          <a:p>
            <a:pPr marL="0" indent="282575" algn="just" eaLnBrk="1" hangingPunct="1">
              <a:lnSpc>
                <a:spcPct val="135000"/>
              </a:lnSpc>
              <a:spcBef>
                <a:spcPct val="0"/>
              </a:spcBef>
            </a:pPr>
            <a:r>
              <a:rPr lang="en-US" altLang="zh-CN">
                <a:solidFill>
                  <a:schemeClr val="tx2"/>
                </a:solidFill>
                <a:latin typeface="Times New Roman" panose="02020503050405090304" pitchFamily="18" charset="0"/>
              </a:rPr>
              <a:t>4</a:t>
            </a:r>
            <a:r>
              <a:rPr lang="en-US" altLang="zh-CN">
                <a:latin typeface="Times New Roman" panose="02020503050405090304" pitchFamily="18" charset="0"/>
              </a:rPr>
              <a:t> </a:t>
            </a:r>
            <a:r>
              <a:rPr lang="zh-CN" altLang="en-US">
                <a:latin typeface="Times New Roman" panose="02020503050405090304" pitchFamily="18" charset="0"/>
              </a:rPr>
              <a:t>分桶杂凑法（</a:t>
            </a:r>
            <a:r>
              <a:rPr lang="en-US" altLang="zh-CN">
                <a:latin typeface="Times New Roman" panose="02020503050405090304" pitchFamily="18" charset="0"/>
              </a:rPr>
              <a:t>Bucket Hashing</a:t>
            </a:r>
            <a:r>
              <a:rPr lang="zh-CN" altLang="en-US">
                <a:latin typeface="Times New Roman" panose="02020503050405090304" pitchFamily="18" charset="0"/>
              </a:rPr>
              <a:t>）</a:t>
            </a:r>
            <a:endParaRPr lang="zh-CN" altLang="en-US">
              <a:latin typeface="Times New Roman" panose="02020503050405090304" pitchFamily="18" charset="0"/>
            </a:endParaRPr>
          </a:p>
          <a:p>
            <a:pPr marL="473075" lvl="1" indent="285750" algn="just" eaLnBrk="1" hangingPunct="1">
              <a:lnSpc>
                <a:spcPct val="135000"/>
              </a:lnSpc>
              <a:spcBef>
                <a:spcPct val="0"/>
              </a:spcBef>
            </a:pPr>
            <a:r>
              <a:rPr lang="zh-CN" altLang="en-US">
                <a:latin typeface="Times New Roman" panose="02020503050405090304" pitchFamily="18" charset="0"/>
              </a:rPr>
              <a:t>分桶杂凑法所采用的就是数据分为几个大类，称之为桶（</a:t>
            </a:r>
            <a:r>
              <a:rPr lang="en-US" altLang="zh-CN">
                <a:latin typeface="Times New Roman" panose="02020503050405090304" pitchFamily="18" charset="0"/>
              </a:rPr>
              <a:t>Bucket</a:t>
            </a:r>
            <a:r>
              <a:rPr lang="zh-CN" altLang="en-US">
                <a:latin typeface="Times New Roman" panose="02020503050405090304" pitchFamily="18" charset="0"/>
              </a:rPr>
              <a:t>），而每一个大类中可放置相同大类的数据多笔，当经杂凑函数运算后属同一大类的数据，即放在同一大类中，直到这一大类的数据全填满才往下一大类存储数据。</a:t>
            </a:r>
            <a:endParaRPr lang="zh-CN" altLang="en-US">
              <a:latin typeface="Times New Roman" panose="0202050305040509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灯片编号占位符 3"/>
          <p:cNvSpPr txBox="1">
            <a:spLocks noGrp="1"/>
          </p:cNvSpPr>
          <p:nvPr/>
        </p:nvSpPr>
        <p:spPr bwMode="auto">
          <a:xfrm>
            <a:off x="323850" y="404813"/>
            <a:ext cx="504825" cy="431800"/>
          </a:xfrm>
          <a:prstGeom prst="rect">
            <a:avLst/>
          </a:prstGeom>
          <a:noFill/>
          <a:ln>
            <a:miter lim="800000"/>
          </a:ln>
        </p:spPr>
        <p:txBody>
          <a:bodyPr anchor="b"/>
          <a:lstStyle/>
          <a:p>
            <a:pPr algn="r">
              <a:defRPr/>
            </a:pPr>
            <a:fld id="{F24388FD-B057-459B-91E1-7EE8FBDC39A7}" type="slidenum">
              <a:rPr lang="zh-CN" altLang="en-US" sz="1200">
                <a:solidFill>
                  <a:schemeClr val="bg2"/>
                </a:solidFill>
                <a:latin typeface="+mn-lt"/>
              </a:rPr>
            </a:fld>
            <a:endParaRPr lang="en-US" altLang="zh-CN" sz="1200">
              <a:solidFill>
                <a:schemeClr val="bg2"/>
              </a:solidFill>
              <a:latin typeface="+mn-lt"/>
            </a:endParaRPr>
          </a:p>
        </p:txBody>
      </p:sp>
      <p:sp>
        <p:nvSpPr>
          <p:cNvPr id="67" name="日期占位符 4"/>
          <p:cNvSpPr txBox="1">
            <a:spLocks noGrp="1"/>
          </p:cNvSpPr>
          <p:nvPr/>
        </p:nvSpPr>
        <p:spPr bwMode="auto">
          <a:xfrm>
            <a:off x="34925" y="836613"/>
            <a:ext cx="1042988" cy="549275"/>
          </a:xfrm>
          <a:prstGeom prst="rect">
            <a:avLst/>
          </a:prstGeom>
          <a:noFill/>
          <a:ln>
            <a:miter lim="800000"/>
          </a:ln>
        </p:spPr>
        <p:txBody>
          <a:bodyPr/>
          <a:lstStyle/>
          <a:p>
            <a:pPr>
              <a:defRPr/>
            </a:pPr>
            <a:fld id="{B6B63DBB-C0EB-4435-9CC8-5C6CC11D3E9D}" type="datetime7">
              <a:rPr kumimoji="1" lang="zh-CN" altLang="en-US" sz="1200">
                <a:solidFill>
                  <a:schemeClr val="tx1"/>
                </a:solidFill>
                <a:latin typeface="+mn-ea"/>
              </a:rPr>
            </a:fld>
            <a:endParaRPr kumimoji="1" lang="en-US" altLang="zh-CN" sz="1200">
              <a:solidFill>
                <a:schemeClr val="tx1"/>
              </a:solidFill>
              <a:latin typeface="+mn-ea"/>
            </a:endParaRPr>
          </a:p>
        </p:txBody>
      </p:sp>
      <p:sp>
        <p:nvSpPr>
          <p:cNvPr id="96260" name="Rectangle 2"/>
          <p:cNvSpPr>
            <a:spLocks noGrp="1" noChangeArrowheads="1"/>
          </p:cNvSpPr>
          <p:nvPr>
            <p:ph type="title" idx="4294967295"/>
          </p:nvPr>
        </p:nvSpPr>
        <p:spPr>
          <a:xfrm>
            <a:off x="1187450" y="620713"/>
            <a:ext cx="7742238" cy="479425"/>
          </a:xfrm>
        </p:spPr>
        <p:txBody>
          <a:bodyPr anchor="b"/>
          <a:lstStyle/>
          <a:p>
            <a:pPr eaLnBrk="1" hangingPunct="1">
              <a:lnSpc>
                <a:spcPct val="115000"/>
              </a:lnSpc>
            </a:pPr>
            <a:r>
              <a:rPr lang="en-US" altLang="zh-CN"/>
              <a:t>Append 1 Hash</a:t>
            </a:r>
            <a:endParaRPr lang="zh-CN" altLang="en-US"/>
          </a:p>
        </p:txBody>
      </p:sp>
      <p:graphicFrame>
        <p:nvGraphicFramePr>
          <p:cNvPr id="1029189" name="Group 69"/>
          <p:cNvGraphicFramePr>
            <a:graphicFrameLocks noGrp="1"/>
          </p:cNvGraphicFramePr>
          <p:nvPr/>
        </p:nvGraphicFramePr>
        <p:xfrm>
          <a:off x="1042988" y="1422400"/>
          <a:ext cx="6864350" cy="5246692"/>
        </p:xfrm>
        <a:graphic>
          <a:graphicData uri="http://schemas.openxmlformats.org/drawingml/2006/table">
            <a:tbl>
              <a:tblPr/>
              <a:tblGrid>
                <a:gridCol w="1716087"/>
                <a:gridCol w="1716088"/>
                <a:gridCol w="1716087"/>
                <a:gridCol w="1716088"/>
              </a:tblGrid>
              <a:tr h="36574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数据位置</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分桶编号</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数据编号</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数据内容</a:t>
                      </a: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28575"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02">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Data[0]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Bucket0</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88</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0</a:t>
                      </a: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335</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Alan</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1428">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Data[1]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Bucket1</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87</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1</a:t>
                      </a: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054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Jeff</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88</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1</a:t>
                      </a: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564</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Kevin</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83</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1</a:t>
                      </a: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572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Poe</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Data[2]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Bucket2</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87</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2</a:t>
                      </a: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087</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Peter</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02">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rgbClr val="990000"/>
                          </a:solidFill>
                          <a:effectLst/>
                          <a:latin typeface="Arial" panose="020B0604020202090204" pitchFamily="34" charset="0"/>
                          <a:ea typeface="宋体" panose="02010600030101010101" pitchFamily="2" charset="-122"/>
                        </a:rPr>
                        <a:t>84</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1</a:t>
                      </a:r>
                      <a:r>
                        <a:rPr kumimoji="0" lang="en-US" altLang="zh-CN" sz="1800" b="0" i="0" u="none" strike="noStrike" cap="none" normalizeH="0" baseline="0">
                          <a:ln>
                            <a:noFill/>
                          </a:ln>
                          <a:solidFill>
                            <a:srgbClr val="990000"/>
                          </a:solidFill>
                          <a:effectLst/>
                          <a:latin typeface="Arial" panose="020B0604020202090204" pitchFamily="34" charset="0"/>
                          <a:ea typeface="宋体" panose="02010600030101010101" pitchFamily="2" charset="-122"/>
                        </a:rPr>
                        <a:t>098</a:t>
                      </a:r>
                      <a:endParaRPr kumimoji="0" lang="en-US" altLang="zh-CN" sz="1800" b="0" i="0" u="none" strike="noStrike" cap="none" normalizeH="0" baseline="0">
                        <a:ln>
                          <a:noFill/>
                        </a:ln>
                        <a:solidFill>
                          <a:srgbClr val="990000"/>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rgbClr val="990000"/>
                          </a:solidFill>
                          <a:effectLst/>
                          <a:latin typeface="Arial" panose="020B0604020202090204" pitchFamily="34" charset="0"/>
                          <a:ea typeface="宋体" panose="02010600030101010101" pitchFamily="2" charset="-122"/>
                        </a:rPr>
                        <a:t>Bob</a:t>
                      </a:r>
                      <a:endParaRPr kumimoji="0" lang="en-US" altLang="zh-CN" sz="1800" b="0" i="0" u="none" strike="noStrike" cap="none" normalizeH="0" baseline="0">
                        <a:ln>
                          <a:noFill/>
                        </a:ln>
                        <a:solidFill>
                          <a:srgbClr val="990000"/>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solidFill>
                      <a:schemeClr val="accent1"/>
                    </a:solid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gridSpan="4">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Times New Roman" panose="02020503050405090304" pitchFamily="18" charset="0"/>
                          <a:ea typeface="宋体" panose="02010600030101010101" pitchFamily="2" charset="-122"/>
                        </a:rPr>
                        <a:t>……</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hMerge="1">
                  <a:tcPr/>
                </a:tc>
                <a:tc hMerge="1">
                  <a:tcPr/>
                </a:tc>
                <a:tc hMerge="1">
                  <a:tcPr/>
                </a:tc>
              </a:tr>
              <a:tr h="376190">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Data[9]</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Bucket9</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84</a:t>
                      </a:r>
                      <a:r>
                        <a:rPr kumimoji="0" lang="en-US" altLang="zh-CN" sz="1800" b="0" i="0" u="none" strike="noStrike" cap="none" normalizeH="0" baseline="0">
                          <a:ln>
                            <a:noFill/>
                          </a:ln>
                          <a:solidFill>
                            <a:srgbClr val="FF0000"/>
                          </a:solidFill>
                          <a:effectLst/>
                          <a:latin typeface="Arial" panose="020B0604020202090204" pitchFamily="34" charset="0"/>
                          <a:ea typeface="宋体" panose="02010600030101010101" pitchFamily="2" charset="-122"/>
                        </a:rPr>
                        <a:t>9</a:t>
                      </a: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035</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r>
                        <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rPr>
                        <a:t>Ketty</a:t>
                      </a:r>
                      <a:endParaRPr kumimoji="0" lang="en-US" altLang="zh-CN"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4602">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12700" cap="flat" cmpd="sng" algn="ctr">
                      <a:solidFill>
                        <a:schemeClr val="tx1"/>
                      </a:solidFill>
                      <a:prstDash val="solid"/>
                      <a:miter lim="800000"/>
                      <a:headEnd type="none" w="med" len="med"/>
                      <a:tailEnd type="none" w="lg" len="med"/>
                    </a:lnB>
                    <a:lnTlToBr>
                      <a:noFill/>
                    </a:lnTlToBr>
                    <a:lnBlToTr>
                      <a:noFill/>
                    </a:lnBlToTr>
                    <a:noFill/>
                  </a:tcPr>
                </a:tc>
              </a:tr>
              <a:tr h="376190">
                <a:tc vMerge="1">
                  <a:tcPr/>
                </a:tc>
                <a:tc vMerge="1">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12700"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9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lg" len="med"/>
                    </a:lnL>
                    <a:lnR w="28575" cap="flat" cmpd="sng" algn="ctr">
                      <a:solidFill>
                        <a:schemeClr val="tx1"/>
                      </a:solidFill>
                      <a:prstDash val="solid"/>
                      <a:miter lim="800000"/>
                      <a:headEnd type="none" w="med" len="med"/>
                      <a:tailEnd type="none" w="lg" len="med"/>
                    </a:lnR>
                    <a:lnT w="12700" cap="flat" cmpd="sng" algn="ctr">
                      <a:solidFill>
                        <a:schemeClr val="tx1"/>
                      </a:solidFill>
                      <a:prstDash val="solid"/>
                      <a:miter lim="800000"/>
                      <a:headEnd type="none" w="med" len="med"/>
                      <a:tailEnd type="none" w="lg" len="med"/>
                    </a:lnT>
                    <a:lnB w="28575" cap="flat" cmpd="sng" algn="ctr">
                      <a:solidFill>
                        <a:schemeClr val="tx1"/>
                      </a:solidFill>
                      <a:prstDash val="solid"/>
                      <a:miter lim="800000"/>
                      <a:headEnd type="none" w="med" len="med"/>
                      <a:tailEnd type="none" w="lg" len="med"/>
                    </a:lnB>
                    <a:lnTlToBr>
                      <a:noFill/>
                    </a:lnTlToBr>
                    <a:lnBlToTr>
                      <a:noFill/>
                    </a:lnBlToTr>
                    <a:noFill/>
                  </a:tcPr>
                </a:tc>
              </a:tr>
            </a:tbl>
          </a:graphicData>
        </a:graphic>
      </p:graphicFrame>
      <p:sp>
        <p:nvSpPr>
          <p:cNvPr id="1029185" name="AutoShape 65"/>
          <p:cNvSpPr>
            <a:spLocks noChangeArrowheads="1"/>
          </p:cNvSpPr>
          <p:nvPr/>
        </p:nvSpPr>
        <p:spPr bwMode="auto">
          <a:xfrm>
            <a:off x="7391400" y="2636838"/>
            <a:ext cx="1752600" cy="1143000"/>
          </a:xfrm>
          <a:prstGeom prst="wedgeEllipseCallout">
            <a:avLst>
              <a:gd name="adj1" fmla="val -49819"/>
              <a:gd name="adj2" fmla="val 67917"/>
            </a:avLst>
          </a:prstGeom>
          <a:solidFill>
            <a:schemeClr val="accent1"/>
          </a:solidFill>
          <a:ln w="9525">
            <a:solidFill>
              <a:schemeClr val="tx1"/>
            </a:solidFill>
            <a:miter lim="800000"/>
            <a:tailEnd type="none" w="lg" len="med"/>
          </a:ln>
        </p:spPr>
        <p:txBody>
          <a:bodyPr/>
          <a:lstStyle/>
          <a:p>
            <a:pPr algn="ctr"/>
            <a:r>
              <a:rPr kumimoji="1" lang="en-US" altLang="zh-CN" sz="1800" b="1">
                <a:solidFill>
                  <a:schemeClr val="tx1"/>
                </a:solidFill>
                <a:latin typeface="Times New Roman" panose="02020503050405090304" pitchFamily="18" charset="0"/>
              </a:rPr>
              <a:t>Bucket1</a:t>
            </a:r>
            <a:r>
              <a:rPr kumimoji="1" lang="zh-CN" altLang="en-US" sz="1800" b="1">
                <a:solidFill>
                  <a:schemeClr val="tx1"/>
                </a:solidFill>
                <a:latin typeface="Times New Roman" panose="02020503050405090304" pitchFamily="18" charset="0"/>
              </a:rPr>
              <a:t>已满填入</a:t>
            </a:r>
            <a:r>
              <a:rPr kumimoji="1" lang="en-US" altLang="zh-CN" sz="1800" b="1">
                <a:solidFill>
                  <a:schemeClr val="tx1"/>
                </a:solidFill>
                <a:latin typeface="Times New Roman" panose="02020503050405090304" pitchFamily="18" charset="0"/>
              </a:rPr>
              <a:t>Bucket2</a:t>
            </a:r>
            <a:endParaRPr kumimoji="1" lang="en-US" altLang="zh-CN" sz="18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029189"/>
                                        </p:tgtEl>
                                        <p:attrNameLst>
                                          <p:attrName>style.visibility</p:attrName>
                                        </p:attrNameLst>
                                      </p:cBhvr>
                                      <p:to>
                                        <p:strVal val="visible"/>
                                      </p:to>
                                    </p:set>
                                    <p:animEffect transition="in" filter="barn(outHorizontal)">
                                      <p:cBhvr>
                                        <p:cTn id="7" dur="500"/>
                                        <p:tgtEl>
                                          <p:spTgt spid="102918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029185"/>
                                        </p:tgtEl>
                                        <p:attrNameLst>
                                          <p:attrName>style.visibility</p:attrName>
                                        </p:attrNameLst>
                                      </p:cBhvr>
                                      <p:to>
                                        <p:strVal val="visible"/>
                                      </p:to>
                                    </p:set>
                                    <p:anim calcmode="lin" valueType="num">
                                      <p:cBhvr>
                                        <p:cTn id="12" dur="500" fill="hold"/>
                                        <p:tgtEl>
                                          <p:spTgt spid="1029185"/>
                                        </p:tgtEl>
                                        <p:attrNameLst>
                                          <p:attrName>ppt_w</p:attrName>
                                        </p:attrNameLst>
                                      </p:cBhvr>
                                      <p:tavLst>
                                        <p:tav tm="0">
                                          <p:val>
                                            <p:fltVal val="0"/>
                                          </p:val>
                                        </p:tav>
                                        <p:tav tm="100000">
                                          <p:val>
                                            <p:strVal val="#ppt_w"/>
                                          </p:val>
                                        </p:tav>
                                      </p:tavLst>
                                    </p:anim>
                                    <p:anim calcmode="lin" valueType="num">
                                      <p:cBhvr>
                                        <p:cTn id="13" dur="500" fill="hold"/>
                                        <p:tgtEl>
                                          <p:spTgt spid="10291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85"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D9FD4BD-95E7-48EC-AFC1-FEE0FC06C398}"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207A220D-1907-4F6B-87D4-1A4410716AC6}" type="datetime7">
              <a:rPr kumimoji="1" lang="zh-CN" altLang="en-US" sz="1200">
                <a:latin typeface="+mn-ea"/>
              </a:rPr>
            </a:fld>
            <a:endParaRPr kumimoji="1" lang="en-US" altLang="zh-CN" sz="1200">
              <a:latin typeface="+mn-ea"/>
            </a:endParaRPr>
          </a:p>
        </p:txBody>
      </p:sp>
      <p:sp>
        <p:nvSpPr>
          <p:cNvPr id="97284" name="Rectangle 2"/>
          <p:cNvSpPr>
            <a:spLocks noGrp="1" noChangeArrowheads="1"/>
          </p:cNvSpPr>
          <p:nvPr>
            <p:ph type="title" idx="4294967295"/>
          </p:nvPr>
        </p:nvSpPr>
        <p:spPr>
          <a:xfrm>
            <a:off x="495300" y="468313"/>
            <a:ext cx="8113713" cy="923925"/>
          </a:xfrm>
        </p:spPr>
        <p:txBody>
          <a:bodyPr anchor="b"/>
          <a:lstStyle/>
          <a:p>
            <a:pPr eaLnBrk="1" hangingPunct="1"/>
            <a:r>
              <a:rPr lang="en-US" altLang="zh-CN"/>
              <a:t>7.5   Text Compression</a:t>
            </a:r>
            <a:endParaRPr lang="zh-CN" altLang="en-US"/>
          </a:p>
        </p:txBody>
      </p:sp>
      <p:sp>
        <p:nvSpPr>
          <p:cNvPr id="97285" name="Rectangle 3"/>
          <p:cNvSpPr>
            <a:spLocks noGrp="1" noChangeArrowheads="1"/>
          </p:cNvSpPr>
          <p:nvPr>
            <p:ph type="body" idx="4294967295"/>
          </p:nvPr>
        </p:nvSpPr>
        <p:spPr>
          <a:xfrm>
            <a:off x="323850" y="1484313"/>
            <a:ext cx="8486775" cy="5111750"/>
          </a:xfrm>
          <a:noFill/>
        </p:spPr>
        <p:txBody>
          <a:bodyPr/>
          <a:lstStyle/>
          <a:p>
            <a:pPr eaLnBrk="1" hangingPunct="1">
              <a:lnSpc>
                <a:spcPct val="90000"/>
              </a:lnSpc>
            </a:pPr>
            <a:r>
              <a:rPr lang="zh-CN" altLang="en-US" sz="2800" dirty="0">
                <a:latin typeface="Times New Roman" panose="02020503050405090304" pitchFamily="18" charset="0"/>
              </a:rPr>
              <a:t>为了节约空间，常常需要把文本文件采用压缩编码方式存储。例如，一个包含</a:t>
            </a:r>
            <a:r>
              <a:rPr lang="en-US" altLang="zh-CN" sz="2800" dirty="0">
                <a:latin typeface="Times New Roman" panose="02020503050405090304" pitchFamily="18" charset="0"/>
              </a:rPr>
              <a:t>1000</a:t>
            </a:r>
            <a:r>
              <a:rPr lang="zh-CN" altLang="en-US" sz="2800" dirty="0">
                <a:latin typeface="Times New Roman" panose="02020503050405090304" pitchFamily="18" charset="0"/>
              </a:rPr>
              <a:t>个</a:t>
            </a:r>
            <a:r>
              <a:rPr lang="en-US" altLang="zh-CN" sz="2800" dirty="0">
                <a:latin typeface="Times New Roman" panose="02020503050405090304" pitchFamily="18" charset="0"/>
              </a:rPr>
              <a:t>x</a:t>
            </a:r>
            <a:r>
              <a:rPr lang="zh-CN" altLang="en-US" sz="2800" dirty="0">
                <a:latin typeface="Times New Roman" panose="02020503050405090304" pitchFamily="18" charset="0"/>
              </a:rPr>
              <a:t>的字符串和</a:t>
            </a:r>
            <a:r>
              <a:rPr lang="en-US" altLang="zh-CN" sz="2800" dirty="0">
                <a:latin typeface="Times New Roman" panose="02020503050405090304" pitchFamily="18" charset="0"/>
              </a:rPr>
              <a:t>2000</a:t>
            </a:r>
            <a:r>
              <a:rPr lang="zh-CN" altLang="en-US" sz="2800" dirty="0">
                <a:latin typeface="Times New Roman" panose="02020503050405090304" pitchFamily="18" charset="0"/>
              </a:rPr>
              <a:t>个</a:t>
            </a:r>
            <a:r>
              <a:rPr lang="en-US" altLang="zh-CN" sz="2800" dirty="0">
                <a:latin typeface="Times New Roman" panose="02020503050405090304" pitchFamily="18" charset="0"/>
              </a:rPr>
              <a:t>y</a:t>
            </a:r>
            <a:r>
              <a:rPr lang="zh-CN" altLang="en-US" sz="2800" dirty="0">
                <a:latin typeface="Times New Roman" panose="02020503050405090304" pitchFamily="18" charset="0"/>
              </a:rPr>
              <a:t>的字符串的文本文件在不压缩时占用的空间为</a:t>
            </a:r>
            <a:r>
              <a:rPr lang="en-US" altLang="zh-CN" sz="2800" dirty="0">
                <a:latin typeface="Times New Roman" panose="02020503050405090304" pitchFamily="18" charset="0"/>
              </a:rPr>
              <a:t>3002</a:t>
            </a:r>
            <a:r>
              <a:rPr lang="zh-CN" altLang="en-US" sz="2800" dirty="0">
                <a:latin typeface="Times New Roman" panose="02020503050405090304" pitchFamily="18" charset="0"/>
              </a:rPr>
              <a:t>字节（每个</a:t>
            </a:r>
            <a:r>
              <a:rPr lang="en-US" altLang="zh-CN" sz="2800" dirty="0">
                <a:latin typeface="Times New Roman" panose="02020503050405090304" pitchFamily="18" charset="0"/>
              </a:rPr>
              <a:t>x</a:t>
            </a:r>
            <a:r>
              <a:rPr lang="zh-CN" altLang="en-US" sz="2800" dirty="0">
                <a:latin typeface="Times New Roman" panose="02020503050405090304" pitchFamily="18" charset="0"/>
              </a:rPr>
              <a:t>或</a:t>
            </a:r>
            <a:r>
              <a:rPr lang="en-US" altLang="zh-CN" sz="2800" dirty="0">
                <a:latin typeface="Times New Roman" panose="02020503050405090304" pitchFamily="18" charset="0"/>
              </a:rPr>
              <a:t>y</a:t>
            </a:r>
            <a:r>
              <a:rPr lang="zh-CN" altLang="en-US" sz="2800" dirty="0">
                <a:latin typeface="Times New Roman" panose="02020503050405090304" pitchFamily="18" charset="0"/>
              </a:rPr>
              <a:t>占用一个字节，</a:t>
            </a:r>
            <a:r>
              <a:rPr lang="en-US" altLang="zh-CN" sz="2800" dirty="0">
                <a:latin typeface="Times New Roman" panose="02020503050405090304" pitchFamily="18" charset="0"/>
              </a:rPr>
              <a:t>2</a:t>
            </a:r>
            <a:r>
              <a:rPr lang="zh-CN" altLang="en-US" sz="2800" dirty="0">
                <a:latin typeface="Times New Roman" panose="02020503050405090304" pitchFamily="18" charset="0"/>
              </a:rPr>
              <a:t>个字节用来表示串的结尾）。</a:t>
            </a:r>
            <a:endParaRPr lang="zh-CN" altLang="en-US" sz="2800"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同样是这个文本文件，采用游程长度编码</a:t>
            </a:r>
            <a:r>
              <a:rPr lang="en-US" altLang="zh-CN" sz="2800" dirty="0">
                <a:latin typeface="Times New Roman" panose="02020503050405090304" pitchFamily="18" charset="0"/>
              </a:rPr>
              <a:t>(run-length coding)</a:t>
            </a:r>
            <a:r>
              <a:rPr lang="zh-CN" altLang="en-US" sz="2800" dirty="0">
                <a:latin typeface="Times New Roman" panose="02020503050405090304" pitchFamily="18" charset="0"/>
              </a:rPr>
              <a:t>，可存储为字符串</a:t>
            </a:r>
            <a:r>
              <a:rPr lang="en-US" altLang="zh-CN" sz="2800" dirty="0">
                <a:solidFill>
                  <a:srgbClr val="CC0099"/>
                </a:solidFill>
                <a:latin typeface="Times New Roman" panose="02020503050405090304" pitchFamily="18" charset="0"/>
              </a:rPr>
              <a:t>1000x2000y</a:t>
            </a:r>
            <a:r>
              <a:rPr lang="zh-CN" altLang="en-US" sz="2800" dirty="0">
                <a:latin typeface="Times New Roman" panose="02020503050405090304" pitchFamily="18" charset="0"/>
              </a:rPr>
              <a:t>，仅为</a:t>
            </a:r>
            <a:r>
              <a:rPr lang="en-US" altLang="zh-CN" sz="2800" dirty="0">
                <a:latin typeface="Times New Roman" panose="02020503050405090304" pitchFamily="18" charset="0"/>
              </a:rPr>
              <a:t>10</a:t>
            </a:r>
            <a:r>
              <a:rPr lang="zh-CN" altLang="en-US" sz="2800" dirty="0">
                <a:latin typeface="Times New Roman" panose="02020503050405090304" pitchFamily="18" charset="0"/>
              </a:rPr>
              <a:t>个字母，占用</a:t>
            </a:r>
            <a:r>
              <a:rPr lang="en-US" altLang="zh-CN" sz="2800" dirty="0">
                <a:latin typeface="Times New Roman" panose="02020503050405090304" pitchFamily="18" charset="0"/>
              </a:rPr>
              <a:t>12</a:t>
            </a:r>
            <a:r>
              <a:rPr lang="zh-CN" altLang="en-US" sz="2800" dirty="0">
                <a:latin typeface="Times New Roman" panose="02020503050405090304" pitchFamily="18" charset="0"/>
              </a:rPr>
              <a:t>个字节。</a:t>
            </a:r>
            <a:endParaRPr lang="zh-CN" altLang="en-US" sz="2800" dirty="0">
              <a:latin typeface="Times New Roman" panose="02020503050405090304" pitchFamily="18" charset="0"/>
            </a:endParaRPr>
          </a:p>
          <a:p>
            <a:pPr eaLnBrk="1" hangingPunct="1">
              <a:lnSpc>
                <a:spcPct val="90000"/>
              </a:lnSpc>
            </a:pPr>
            <a:r>
              <a:rPr lang="zh-CN" altLang="en-US" sz="2800" dirty="0">
                <a:latin typeface="Times New Roman" panose="02020503050405090304" pitchFamily="18" charset="0"/>
              </a:rPr>
              <a:t>若采用二进制表示游程长度</a:t>
            </a:r>
            <a:r>
              <a:rPr lang="en-US" altLang="zh-CN" sz="2800" dirty="0">
                <a:latin typeface="Times New Roman" panose="02020503050405090304" pitchFamily="18" charset="0"/>
              </a:rPr>
              <a:t>(1000</a:t>
            </a:r>
            <a:r>
              <a:rPr lang="zh-CN" altLang="en-US" sz="2800" dirty="0">
                <a:latin typeface="Times New Roman" panose="02020503050405090304" pitchFamily="18" charset="0"/>
              </a:rPr>
              <a:t>和</a:t>
            </a:r>
            <a:r>
              <a:rPr lang="en-US" altLang="zh-CN" sz="2800" dirty="0">
                <a:latin typeface="Times New Roman" panose="02020503050405090304" pitchFamily="18" charset="0"/>
              </a:rPr>
              <a:t>2000)</a:t>
            </a:r>
            <a:r>
              <a:rPr lang="zh-CN" altLang="en-US" sz="2800" dirty="0">
                <a:latin typeface="Times New Roman" panose="02020503050405090304" pitchFamily="18" charset="0"/>
              </a:rPr>
              <a:t>可以进一步节约空间。如果每个游程长度占用</a:t>
            </a:r>
            <a:r>
              <a:rPr lang="en-US" altLang="zh-CN" sz="2800" dirty="0">
                <a:latin typeface="Times New Roman" panose="02020503050405090304" pitchFamily="18" charset="0"/>
              </a:rPr>
              <a:t>2</a:t>
            </a:r>
            <a:r>
              <a:rPr lang="zh-CN" altLang="en-US" sz="2800" dirty="0">
                <a:latin typeface="Times New Roman" panose="02020503050405090304" pitchFamily="18" charset="0"/>
              </a:rPr>
              <a:t>个字节，则可表示的最大游程长度为</a:t>
            </a:r>
            <a:r>
              <a:rPr lang="en-US" altLang="zh-CN" sz="2800" dirty="0">
                <a:latin typeface="Times New Roman" panose="02020503050405090304" pitchFamily="18" charset="0"/>
              </a:rPr>
              <a:t>2</a:t>
            </a:r>
            <a:r>
              <a:rPr lang="en-US" altLang="zh-CN" sz="2800" baseline="30000" dirty="0">
                <a:latin typeface="Times New Roman" panose="02020503050405090304" pitchFamily="18" charset="0"/>
              </a:rPr>
              <a:t>16</a:t>
            </a:r>
            <a:r>
              <a:rPr lang="zh-CN" altLang="en-US" sz="2800" dirty="0">
                <a:latin typeface="Times New Roman" panose="02020503050405090304" pitchFamily="18" charset="0"/>
              </a:rPr>
              <a:t>，这样上例中的字符串只需用</a:t>
            </a:r>
            <a:r>
              <a:rPr lang="en-US" altLang="zh-CN" sz="2800" dirty="0">
                <a:latin typeface="Times New Roman" panose="02020503050405090304" pitchFamily="18" charset="0"/>
              </a:rPr>
              <a:t>8</a:t>
            </a:r>
            <a:r>
              <a:rPr lang="zh-CN" altLang="en-US" sz="2800" dirty="0">
                <a:latin typeface="Times New Roman" panose="02020503050405090304" pitchFamily="18" charset="0"/>
              </a:rPr>
              <a:t>个字节来存储。</a:t>
            </a:r>
            <a:endParaRPr lang="zh-CN" altLang="en-US" sz="2800" dirty="0">
              <a:latin typeface="Times New Roman" panose="0202050305040509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A14AF05-CEF1-4084-8365-3A99DB23D49F}"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B56C63C4-CC71-456E-87BE-D4E970DDCA04}" type="datetime7">
              <a:rPr kumimoji="1" lang="zh-CN" altLang="en-US" sz="1200">
                <a:latin typeface="+mn-ea"/>
              </a:rPr>
            </a:fld>
            <a:endParaRPr kumimoji="1" lang="en-US" altLang="zh-CN" sz="1200">
              <a:latin typeface="+mn-ea"/>
            </a:endParaRPr>
          </a:p>
        </p:txBody>
      </p:sp>
      <p:sp>
        <p:nvSpPr>
          <p:cNvPr id="98308" name="Rectangle 2"/>
          <p:cNvSpPr>
            <a:spLocks noGrp="1" noChangeArrowheads="1"/>
          </p:cNvSpPr>
          <p:nvPr>
            <p:ph type="title" idx="4294967295"/>
          </p:nvPr>
        </p:nvSpPr>
        <p:spPr>
          <a:xfrm>
            <a:off x="495300" y="468313"/>
            <a:ext cx="8113713" cy="923925"/>
          </a:xfrm>
        </p:spPr>
        <p:txBody>
          <a:bodyPr anchor="b"/>
          <a:lstStyle/>
          <a:p>
            <a:pPr eaLnBrk="1" hangingPunct="1"/>
            <a:r>
              <a:rPr lang="en-US" altLang="zh-CN"/>
              <a:t>7.5   Text Compression</a:t>
            </a:r>
            <a:endParaRPr lang="zh-CN" altLang="en-US"/>
          </a:p>
        </p:txBody>
      </p:sp>
      <p:sp>
        <p:nvSpPr>
          <p:cNvPr id="98309" name="Rectangle 3"/>
          <p:cNvSpPr>
            <a:spLocks noGrp="1" noChangeArrowheads="1"/>
          </p:cNvSpPr>
          <p:nvPr>
            <p:ph type="body" idx="4294967295"/>
          </p:nvPr>
        </p:nvSpPr>
        <p:spPr>
          <a:xfrm>
            <a:off x="527050" y="1724025"/>
            <a:ext cx="8091488" cy="4057650"/>
          </a:xfrm>
          <a:noFill/>
        </p:spPr>
        <p:txBody>
          <a:bodyPr/>
          <a:lstStyle/>
          <a:p>
            <a:pPr eaLnBrk="1" hangingPunct="1">
              <a:lnSpc>
                <a:spcPct val="110000"/>
              </a:lnSpc>
            </a:pPr>
            <a:r>
              <a:rPr lang="zh-CN" altLang="en-US" sz="2800">
                <a:latin typeface="Times New Roman" panose="02020503050405090304" pitchFamily="18" charset="0"/>
              </a:rPr>
              <a:t>当要读取编码文件时，需对其进行解码。由压缩器（</a:t>
            </a:r>
            <a:r>
              <a:rPr lang="en-US" altLang="zh-CN" sz="2800">
                <a:latin typeface="Times New Roman" panose="02020503050405090304" pitchFamily="18" charset="0"/>
              </a:rPr>
              <a:t>compressor</a:t>
            </a:r>
            <a:r>
              <a:rPr lang="zh-CN" altLang="en-US" sz="2800">
                <a:latin typeface="Times New Roman" panose="02020503050405090304" pitchFamily="18" charset="0"/>
              </a:rPr>
              <a:t>）对文件进行编码，由解压器（</a:t>
            </a:r>
            <a:r>
              <a:rPr lang="en-US" altLang="zh-CN" sz="2800">
                <a:latin typeface="Times New Roman" panose="02020503050405090304" pitchFamily="18" charset="0"/>
              </a:rPr>
              <a:t>decompressor</a:t>
            </a:r>
            <a:r>
              <a:rPr lang="zh-CN" altLang="en-US" sz="2800">
                <a:latin typeface="Times New Roman" panose="02020503050405090304" pitchFamily="18" charset="0"/>
              </a:rPr>
              <a:t>）进行解码。</a:t>
            </a:r>
            <a:endParaRPr lang="zh-CN" altLang="en-US" sz="2800">
              <a:latin typeface="Times New Roman" panose="02020503050405090304" pitchFamily="18" charset="0"/>
            </a:endParaRPr>
          </a:p>
          <a:p>
            <a:pPr eaLnBrk="1" hangingPunct="1">
              <a:lnSpc>
                <a:spcPct val="110000"/>
              </a:lnSpc>
            </a:pPr>
            <a:r>
              <a:rPr lang="zh-CN" altLang="en-US" sz="2800">
                <a:latin typeface="Times New Roman" panose="02020503050405090304" pitchFamily="18" charset="0"/>
              </a:rPr>
              <a:t>在本节中，采用由</a:t>
            </a:r>
            <a:r>
              <a:rPr lang="en-US" altLang="zh-CN" sz="2800">
                <a:latin typeface="Times New Roman" panose="02020503050405090304" pitchFamily="18" charset="0"/>
              </a:rPr>
              <a:t>Lempel</a:t>
            </a:r>
            <a:r>
              <a:rPr lang="zh-CN" altLang="en-US" sz="2800">
                <a:latin typeface="Times New Roman" panose="02020503050405090304" pitchFamily="18" charset="0"/>
              </a:rPr>
              <a:t>、</a:t>
            </a:r>
            <a:r>
              <a:rPr lang="en-US" altLang="zh-CN" sz="2800">
                <a:latin typeface="Times New Roman" panose="02020503050405090304" pitchFamily="18" charset="0"/>
              </a:rPr>
              <a:t>Ziv</a:t>
            </a:r>
            <a:r>
              <a:rPr lang="zh-CN" altLang="en-US" sz="2800">
                <a:latin typeface="Times New Roman" panose="02020503050405090304" pitchFamily="18" charset="0"/>
              </a:rPr>
              <a:t>和</a:t>
            </a:r>
            <a:r>
              <a:rPr lang="en-US" altLang="zh-CN" sz="2800">
                <a:latin typeface="Times New Roman" panose="02020503050405090304" pitchFamily="18" charset="0"/>
              </a:rPr>
              <a:t>Welch</a:t>
            </a:r>
            <a:r>
              <a:rPr lang="zh-CN" altLang="en-US" sz="2800">
                <a:latin typeface="Times New Roman" panose="02020503050405090304" pitchFamily="18" charset="0"/>
              </a:rPr>
              <a:t>所开发的技术，来设计对文本文件进行压缩和解压缩的</a:t>
            </a:r>
            <a:r>
              <a:rPr lang="en-US" altLang="zh-CN" sz="2800">
                <a:latin typeface="Times New Roman" panose="02020503050405090304" pitchFamily="18" charset="0"/>
              </a:rPr>
              <a:t>C++</a:t>
            </a:r>
            <a:r>
              <a:rPr lang="zh-CN" altLang="en-US" sz="2800">
                <a:latin typeface="Times New Roman" panose="02020503050405090304" pitchFamily="18" charset="0"/>
              </a:rPr>
              <a:t>代码。这种技术被称为</a:t>
            </a:r>
            <a:r>
              <a:rPr lang="en-US" altLang="zh-CN" sz="2800">
                <a:latin typeface="Times New Roman" panose="02020503050405090304" pitchFamily="18" charset="0"/>
              </a:rPr>
              <a:t>LZW   </a:t>
            </a:r>
            <a:r>
              <a:rPr lang="zh-CN" altLang="en-US" sz="2800">
                <a:latin typeface="Times New Roman" panose="02020503050405090304" pitchFamily="18" charset="0"/>
              </a:rPr>
              <a:t>方法，该方法相对简单，</a:t>
            </a:r>
            <a:r>
              <a:rPr lang="zh-CN" altLang="en-US" sz="2800">
                <a:solidFill>
                  <a:srgbClr val="CC0099"/>
                </a:solidFill>
                <a:latin typeface="Times New Roman" panose="02020503050405090304" pitchFamily="18" charset="0"/>
              </a:rPr>
              <a:t>采用了理想散列和链表散列。</a:t>
            </a:r>
            <a:endParaRPr lang="zh-CN" altLang="en-US" sz="2800">
              <a:solidFill>
                <a:srgbClr val="CC0099"/>
              </a:solidFill>
              <a:latin typeface="Times New Roman" panose="02020503050405090304" pitchFamily="18" charset="0"/>
            </a:endParaRPr>
          </a:p>
          <a:p>
            <a:pPr eaLnBrk="1" hangingPunct="1">
              <a:lnSpc>
                <a:spcPct val="110000"/>
              </a:lnSpc>
            </a:pPr>
            <a:r>
              <a:rPr lang="zh-CN" altLang="en-US" sz="2800">
                <a:solidFill>
                  <a:srgbClr val="CC0099"/>
                </a:solidFill>
                <a:latin typeface="Times New Roman" panose="02020503050405090304" pitchFamily="18" charset="0"/>
              </a:rPr>
              <a:t>本节仅针对压缩与解压缩的过程进行说明。</a:t>
            </a:r>
            <a:endParaRPr lang="zh-CN" altLang="en-US" sz="2800">
              <a:solidFill>
                <a:srgbClr val="CC0099"/>
              </a:solidFill>
              <a:latin typeface="Times New Roman" panose="0202050305040509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a:xfrm>
            <a:off x="323850" y="404813"/>
            <a:ext cx="504825" cy="431800"/>
          </a:xfrm>
          <a:ln>
            <a:miter lim="800000"/>
          </a:ln>
        </p:spPr>
        <p:txBody>
          <a:bodyPr anchor="b"/>
          <a:lstStyle/>
          <a:p>
            <a:pPr>
              <a:defRPr/>
            </a:pPr>
            <a:fld id="{5C1A7895-9ECB-4835-AA0F-C761478233A2}" type="slidenum">
              <a:rPr lang="zh-CN" altLang="en-US" sz="1200">
                <a:solidFill>
                  <a:schemeClr val="bg2"/>
                </a:solidFill>
                <a:latin typeface="+mn-lt"/>
              </a:rPr>
            </a:fld>
            <a:endParaRPr lang="en-US" altLang="zh-CN" sz="1200">
              <a:solidFill>
                <a:schemeClr val="bg2"/>
              </a:solidFill>
              <a:latin typeface="+mn-lt"/>
            </a:endParaRPr>
          </a:p>
        </p:txBody>
      </p:sp>
      <p:sp>
        <p:nvSpPr>
          <p:cNvPr id="11" name="日期占位符 4"/>
          <p:cNvSpPr>
            <a:spLocks noGrp="1"/>
          </p:cNvSpPr>
          <p:nvPr>
            <p:ph type="dt" sz="quarter" idx="10"/>
          </p:nvPr>
        </p:nvSpPr>
        <p:spPr>
          <a:xfrm>
            <a:off x="34925" y="836613"/>
            <a:ext cx="1042988" cy="549275"/>
          </a:xfrm>
          <a:ln>
            <a:miter lim="800000"/>
          </a:ln>
        </p:spPr>
        <p:txBody>
          <a:bodyPr/>
          <a:lstStyle/>
          <a:p>
            <a:pPr>
              <a:defRPr/>
            </a:pPr>
            <a:fld id="{7A6D5D58-3945-498F-9C12-C0BF94B29DC1}" type="datetime7">
              <a:rPr kumimoji="1" lang="zh-CN" altLang="en-US" sz="1200">
                <a:latin typeface="+mn-ea"/>
              </a:rPr>
            </a:fld>
            <a:endParaRPr kumimoji="1" lang="en-US" altLang="zh-CN" sz="1200">
              <a:latin typeface="+mn-ea"/>
            </a:endParaRPr>
          </a:p>
        </p:txBody>
      </p:sp>
      <p:sp>
        <p:nvSpPr>
          <p:cNvPr id="99332" name="Rectangle 2"/>
          <p:cNvSpPr>
            <a:spLocks noGrp="1" noChangeArrowheads="1"/>
          </p:cNvSpPr>
          <p:nvPr>
            <p:ph type="title" idx="4294967295"/>
          </p:nvPr>
        </p:nvSpPr>
        <p:spPr>
          <a:xfrm>
            <a:off x="1260475" y="333375"/>
            <a:ext cx="8064500" cy="688975"/>
          </a:xfrm>
        </p:spPr>
        <p:txBody>
          <a:bodyPr anchor="b"/>
          <a:lstStyle/>
          <a:p>
            <a:pPr eaLnBrk="1" hangingPunct="1"/>
            <a:r>
              <a:rPr lang="en-US" altLang="zh-CN"/>
              <a:t>7.5.1 LZW</a:t>
            </a:r>
            <a:r>
              <a:rPr lang="zh-CN" altLang="en-US"/>
              <a:t>压缩</a:t>
            </a:r>
            <a:endParaRPr lang="zh-CN" altLang="en-US"/>
          </a:p>
        </p:txBody>
      </p:sp>
      <p:sp>
        <p:nvSpPr>
          <p:cNvPr id="984067" name="Rectangle 3"/>
          <p:cNvSpPr>
            <a:spLocks noGrp="1" noChangeArrowheads="1"/>
          </p:cNvSpPr>
          <p:nvPr>
            <p:ph type="body" idx="4294967295"/>
          </p:nvPr>
        </p:nvSpPr>
        <p:spPr>
          <a:xfrm>
            <a:off x="527050" y="1724025"/>
            <a:ext cx="8091488" cy="4246563"/>
          </a:xfrm>
          <a:noFill/>
        </p:spPr>
        <p:txBody>
          <a:bodyPr/>
          <a:lstStyle/>
          <a:p>
            <a:pPr eaLnBrk="1" hangingPunct="1">
              <a:lnSpc>
                <a:spcPct val="110000"/>
              </a:lnSpc>
            </a:pPr>
            <a:r>
              <a:rPr lang="en-US" altLang="zh-CN" sz="2800">
                <a:latin typeface="Times New Roman" panose="02020503050405090304" pitchFamily="18" charset="0"/>
              </a:rPr>
              <a:t>LZW</a:t>
            </a:r>
            <a:r>
              <a:rPr lang="zh-CN" altLang="en-US" sz="2800">
                <a:latin typeface="Times New Roman" panose="02020503050405090304" pitchFamily="18" charset="0"/>
              </a:rPr>
              <a:t>压缩方法把文本的字符串映射为数字编码。</a:t>
            </a:r>
            <a:endParaRPr lang="zh-CN" altLang="en-US" sz="2800">
              <a:latin typeface="Times New Roman" panose="02020503050405090304" pitchFamily="18" charset="0"/>
            </a:endParaRPr>
          </a:p>
          <a:p>
            <a:pPr eaLnBrk="1" hangingPunct="1">
              <a:lnSpc>
                <a:spcPct val="110000"/>
              </a:lnSpc>
            </a:pPr>
            <a:r>
              <a:rPr lang="zh-CN" altLang="en-US" sz="2800">
                <a:latin typeface="Times New Roman" panose="02020503050405090304" pitchFamily="18" charset="0"/>
              </a:rPr>
              <a:t>首先，为该文本文件中所有可能出现的字母分别分配一个代码。例如，要压缩的文本文件为：</a:t>
            </a:r>
            <a:endParaRPr lang="zh-CN" altLang="en-US" sz="2800">
              <a:latin typeface="Times New Roman" panose="02020503050405090304" pitchFamily="18" charset="0"/>
            </a:endParaRPr>
          </a:p>
          <a:p>
            <a:pPr eaLnBrk="1" hangingPunct="1">
              <a:lnSpc>
                <a:spcPct val="110000"/>
              </a:lnSpc>
              <a:buFont typeface="Wingdings" panose="05000000000000000000" pitchFamily="2" charset="2"/>
              <a:buNone/>
            </a:pPr>
            <a:r>
              <a:rPr lang="en-US" altLang="zh-CN" sz="2800">
                <a:latin typeface="Times New Roman" panose="02020503050405090304" pitchFamily="18" charset="0"/>
              </a:rPr>
              <a:t>	</a:t>
            </a:r>
            <a:r>
              <a:rPr lang="en-US" altLang="zh-CN" sz="2800">
                <a:solidFill>
                  <a:srgbClr val="CC0099"/>
                </a:solidFill>
                <a:latin typeface="Times New Roman" panose="02020503050405090304" pitchFamily="18" charset="0"/>
              </a:rPr>
              <a:t>aaabbbbbbaabaaba</a:t>
            </a:r>
            <a:endParaRPr lang="en-US" altLang="zh-CN" sz="2800">
              <a:solidFill>
                <a:srgbClr val="CC0099"/>
              </a:solidFill>
              <a:latin typeface="Times New Roman" panose="02020503050405090304" pitchFamily="18" charset="0"/>
            </a:endParaRPr>
          </a:p>
          <a:p>
            <a:pPr eaLnBrk="1" hangingPunct="1">
              <a:lnSpc>
                <a:spcPct val="110000"/>
              </a:lnSpc>
            </a:pPr>
            <a:r>
              <a:rPr lang="zh-CN" altLang="en-US" sz="2800">
                <a:latin typeface="Times New Roman" panose="02020503050405090304" pitchFamily="18" charset="0"/>
              </a:rPr>
              <a:t>字符串由</a:t>
            </a:r>
            <a:r>
              <a:rPr lang="en-US" altLang="zh-CN" sz="2800">
                <a:latin typeface="Times New Roman" panose="02020503050405090304" pitchFamily="18" charset="0"/>
              </a:rPr>
              <a:t>a</a:t>
            </a:r>
            <a:r>
              <a:rPr lang="zh-CN" altLang="en-US" sz="2800">
                <a:latin typeface="Times New Roman" panose="02020503050405090304" pitchFamily="18" charset="0"/>
              </a:rPr>
              <a:t>和</a:t>
            </a:r>
            <a:r>
              <a:rPr lang="en-US" altLang="zh-CN" sz="2800">
                <a:latin typeface="Times New Roman" panose="02020503050405090304" pitchFamily="18" charset="0"/>
              </a:rPr>
              <a:t>b</a:t>
            </a:r>
            <a:r>
              <a:rPr lang="zh-CN" altLang="en-US" sz="2800">
                <a:latin typeface="Times New Roman" panose="02020503050405090304" pitchFamily="18" charset="0"/>
              </a:rPr>
              <a:t>组成。为</a:t>
            </a:r>
            <a:r>
              <a:rPr lang="en-US" altLang="zh-CN" sz="2800">
                <a:latin typeface="Times New Roman" panose="02020503050405090304" pitchFamily="18" charset="0"/>
              </a:rPr>
              <a:t>a</a:t>
            </a:r>
            <a:r>
              <a:rPr lang="zh-CN" altLang="en-US" sz="2800">
                <a:latin typeface="Times New Roman" panose="02020503050405090304" pitchFamily="18" charset="0"/>
              </a:rPr>
              <a:t>分配代码</a:t>
            </a:r>
            <a:r>
              <a:rPr lang="en-US" altLang="zh-CN" sz="2800">
                <a:latin typeface="Times New Roman" panose="02020503050405090304" pitchFamily="18" charset="0"/>
              </a:rPr>
              <a:t>0</a:t>
            </a:r>
            <a:r>
              <a:rPr lang="zh-CN" altLang="en-US" sz="2800">
                <a:latin typeface="Times New Roman" panose="02020503050405090304" pitchFamily="18" charset="0"/>
              </a:rPr>
              <a:t>，为</a:t>
            </a:r>
            <a:r>
              <a:rPr lang="en-US" altLang="zh-CN" sz="2800">
                <a:latin typeface="Times New Roman" panose="02020503050405090304" pitchFamily="18" charset="0"/>
              </a:rPr>
              <a:t>b</a:t>
            </a:r>
            <a:r>
              <a:rPr lang="zh-CN" altLang="en-US" sz="2800">
                <a:latin typeface="Times New Roman" panose="02020503050405090304" pitchFamily="18" charset="0"/>
              </a:rPr>
              <a:t>分配代码</a:t>
            </a:r>
            <a:r>
              <a:rPr lang="en-US" altLang="zh-CN" sz="2800">
                <a:latin typeface="Times New Roman" panose="02020503050405090304" pitchFamily="18" charset="0"/>
              </a:rPr>
              <a:t>1</a:t>
            </a:r>
            <a:r>
              <a:rPr lang="zh-CN" altLang="en-US" sz="2800">
                <a:latin typeface="Times New Roman" panose="02020503050405090304" pitchFamily="18" charset="0"/>
              </a:rPr>
              <a:t>。字符串和编码的映射关系存储在字典中。</a:t>
            </a:r>
            <a:endParaRPr lang="zh-CN" altLang="en-US" sz="2800">
              <a:latin typeface="Times New Roman" panose="02020503050405090304" pitchFamily="18" charset="0"/>
            </a:endParaRPr>
          </a:p>
          <a:p>
            <a:pPr eaLnBrk="1" hangingPunct="1">
              <a:lnSpc>
                <a:spcPct val="110000"/>
              </a:lnSpc>
            </a:pPr>
            <a:r>
              <a:rPr lang="zh-CN" altLang="en-US" sz="2800">
                <a:latin typeface="Times New Roman" panose="02020503050405090304" pitchFamily="18" charset="0"/>
              </a:rPr>
              <a:t>每个字典的入口有</a:t>
            </a:r>
            <a:r>
              <a:rPr lang="en-US" altLang="zh-CN" sz="2800">
                <a:latin typeface="Times New Roman" panose="02020503050405090304" pitchFamily="18" charset="0"/>
              </a:rPr>
              <a:t>2</a:t>
            </a:r>
            <a:r>
              <a:rPr lang="zh-CN" altLang="en-US" sz="2800">
                <a:latin typeface="Times New Roman" panose="02020503050405090304" pitchFamily="18" charset="0"/>
              </a:rPr>
              <a:t>个域：</a:t>
            </a:r>
            <a:r>
              <a:rPr lang="en-US" altLang="zh-CN" sz="2800">
                <a:latin typeface="Times New Roman" panose="02020503050405090304" pitchFamily="18" charset="0"/>
              </a:rPr>
              <a:t>key</a:t>
            </a:r>
            <a:r>
              <a:rPr lang="zh-CN" altLang="en-US" sz="2800">
                <a:latin typeface="Times New Roman" panose="02020503050405090304" pitchFamily="18" charset="0"/>
              </a:rPr>
              <a:t>和</a:t>
            </a:r>
            <a:r>
              <a:rPr lang="en-US" altLang="zh-CN" sz="2800">
                <a:latin typeface="Times New Roman" panose="02020503050405090304" pitchFamily="18" charset="0"/>
              </a:rPr>
              <a:t>code</a:t>
            </a:r>
            <a:r>
              <a:rPr lang="zh-CN" altLang="en-US" sz="2800">
                <a:latin typeface="Times New Roman" panose="02020503050405090304" pitchFamily="18" charset="0"/>
              </a:rPr>
              <a:t>。字符串存在域</a:t>
            </a:r>
            <a:r>
              <a:rPr lang="en-US" altLang="zh-CN" sz="2800">
                <a:latin typeface="Times New Roman" panose="02020503050405090304" pitchFamily="18" charset="0"/>
              </a:rPr>
              <a:t>key</a:t>
            </a:r>
            <a:r>
              <a:rPr lang="zh-CN" altLang="en-US" sz="2800">
                <a:latin typeface="Times New Roman" panose="02020503050405090304" pitchFamily="18" charset="0"/>
              </a:rPr>
              <a:t>中，其编码放在域</a:t>
            </a:r>
            <a:r>
              <a:rPr lang="en-US" altLang="zh-CN" sz="2800">
                <a:latin typeface="Times New Roman" panose="02020503050405090304" pitchFamily="18" charset="0"/>
              </a:rPr>
              <a:t>code</a:t>
            </a:r>
            <a:r>
              <a:rPr lang="zh-CN" altLang="en-US" sz="2800">
                <a:latin typeface="Times New Roman" panose="02020503050405090304" pitchFamily="18" charset="0"/>
              </a:rPr>
              <a:t>中。本例的初始字典由上图给出</a:t>
            </a:r>
            <a:endParaRPr lang="zh-CN" altLang="en-US" sz="2800">
              <a:latin typeface="Times New Roman" panose="02020503050405090304" pitchFamily="18" charset="0"/>
            </a:endParaRPr>
          </a:p>
        </p:txBody>
      </p:sp>
      <p:sp>
        <p:nvSpPr>
          <p:cNvPr id="984068" name="Rectangle 4"/>
          <p:cNvSpPr>
            <a:spLocks noChangeArrowheads="1"/>
          </p:cNvSpPr>
          <p:nvPr/>
        </p:nvSpPr>
        <p:spPr bwMode="auto">
          <a:xfrm>
            <a:off x="6372225" y="2603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code</a:t>
            </a:r>
            <a:endParaRPr kumimoji="1" lang="en-US" altLang="zh-CN" sz="2000" b="1">
              <a:solidFill>
                <a:schemeClr val="tx1"/>
              </a:solidFill>
              <a:latin typeface="Times New Roman" panose="02020503050405090304" pitchFamily="18" charset="0"/>
            </a:endParaRPr>
          </a:p>
        </p:txBody>
      </p:sp>
      <p:sp>
        <p:nvSpPr>
          <p:cNvPr id="984069" name="Rectangle 5"/>
          <p:cNvSpPr>
            <a:spLocks noChangeArrowheads="1"/>
          </p:cNvSpPr>
          <p:nvPr/>
        </p:nvSpPr>
        <p:spPr bwMode="auto">
          <a:xfrm>
            <a:off x="6372225" y="5492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key</a:t>
            </a:r>
            <a:endParaRPr kumimoji="1" lang="en-US" altLang="zh-CN" sz="2000" b="1">
              <a:solidFill>
                <a:schemeClr val="tx1"/>
              </a:solidFill>
              <a:latin typeface="Times New Roman" panose="02020503050405090304" pitchFamily="18" charset="0"/>
            </a:endParaRPr>
          </a:p>
        </p:txBody>
      </p:sp>
      <p:sp>
        <p:nvSpPr>
          <p:cNvPr id="984070" name="Rectangle 6"/>
          <p:cNvSpPr>
            <a:spLocks noChangeArrowheads="1"/>
          </p:cNvSpPr>
          <p:nvPr/>
        </p:nvSpPr>
        <p:spPr bwMode="auto">
          <a:xfrm>
            <a:off x="7164388" y="2603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984071" name="Rectangle 7"/>
          <p:cNvSpPr>
            <a:spLocks noChangeArrowheads="1"/>
          </p:cNvSpPr>
          <p:nvPr/>
        </p:nvSpPr>
        <p:spPr bwMode="auto">
          <a:xfrm>
            <a:off x="7164388" y="5492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4072" name="Rectangle 8"/>
          <p:cNvSpPr>
            <a:spLocks noChangeArrowheads="1"/>
          </p:cNvSpPr>
          <p:nvPr/>
        </p:nvSpPr>
        <p:spPr bwMode="auto">
          <a:xfrm>
            <a:off x="7956550" y="2603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984073" name="Rectangle 9"/>
          <p:cNvSpPr>
            <a:spLocks noChangeArrowheads="1"/>
          </p:cNvSpPr>
          <p:nvPr/>
        </p:nvSpPr>
        <p:spPr bwMode="auto">
          <a:xfrm>
            <a:off x="7956550" y="5492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4068"/>
                                        </p:tgtEl>
                                        <p:attrNameLst>
                                          <p:attrName>style.visibility</p:attrName>
                                        </p:attrNameLst>
                                      </p:cBhvr>
                                      <p:to>
                                        <p:strVal val="visible"/>
                                      </p:to>
                                    </p:set>
                                    <p:anim calcmode="lin" valueType="num">
                                      <p:cBhvr additive="base">
                                        <p:cTn id="7" dur="500" fill="hold"/>
                                        <p:tgtEl>
                                          <p:spTgt spid="984068"/>
                                        </p:tgtEl>
                                        <p:attrNameLst>
                                          <p:attrName>ppt_x</p:attrName>
                                        </p:attrNameLst>
                                      </p:cBhvr>
                                      <p:tavLst>
                                        <p:tav tm="0">
                                          <p:val>
                                            <p:strVal val="1+#ppt_w/2"/>
                                          </p:val>
                                        </p:tav>
                                        <p:tav tm="100000">
                                          <p:val>
                                            <p:strVal val="#ppt_x"/>
                                          </p:val>
                                        </p:tav>
                                      </p:tavLst>
                                    </p:anim>
                                    <p:anim calcmode="lin" valueType="num">
                                      <p:cBhvr additive="base">
                                        <p:cTn id="8" dur="500" fill="hold"/>
                                        <p:tgtEl>
                                          <p:spTgt spid="98406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84069"/>
                                        </p:tgtEl>
                                        <p:attrNameLst>
                                          <p:attrName>style.visibility</p:attrName>
                                        </p:attrNameLst>
                                      </p:cBhvr>
                                      <p:to>
                                        <p:strVal val="visible"/>
                                      </p:to>
                                    </p:set>
                                    <p:anim calcmode="lin" valueType="num">
                                      <p:cBhvr additive="base">
                                        <p:cTn id="11" dur="500" fill="hold"/>
                                        <p:tgtEl>
                                          <p:spTgt spid="984069"/>
                                        </p:tgtEl>
                                        <p:attrNameLst>
                                          <p:attrName>ppt_x</p:attrName>
                                        </p:attrNameLst>
                                      </p:cBhvr>
                                      <p:tavLst>
                                        <p:tav tm="0">
                                          <p:val>
                                            <p:strVal val="1+#ppt_w/2"/>
                                          </p:val>
                                        </p:tav>
                                        <p:tav tm="100000">
                                          <p:val>
                                            <p:strVal val="#ppt_x"/>
                                          </p:val>
                                        </p:tav>
                                      </p:tavLst>
                                    </p:anim>
                                    <p:anim calcmode="lin" valueType="num">
                                      <p:cBhvr additive="base">
                                        <p:cTn id="12" dur="500" fill="hold"/>
                                        <p:tgtEl>
                                          <p:spTgt spid="98406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84070"/>
                                        </p:tgtEl>
                                        <p:attrNameLst>
                                          <p:attrName>style.visibility</p:attrName>
                                        </p:attrNameLst>
                                      </p:cBhvr>
                                      <p:to>
                                        <p:strVal val="visible"/>
                                      </p:to>
                                    </p:set>
                                    <p:anim calcmode="lin" valueType="num">
                                      <p:cBhvr additive="base">
                                        <p:cTn id="15" dur="500" fill="hold"/>
                                        <p:tgtEl>
                                          <p:spTgt spid="984070"/>
                                        </p:tgtEl>
                                        <p:attrNameLst>
                                          <p:attrName>ppt_x</p:attrName>
                                        </p:attrNameLst>
                                      </p:cBhvr>
                                      <p:tavLst>
                                        <p:tav tm="0">
                                          <p:val>
                                            <p:strVal val="1+#ppt_w/2"/>
                                          </p:val>
                                        </p:tav>
                                        <p:tav tm="100000">
                                          <p:val>
                                            <p:strVal val="#ppt_x"/>
                                          </p:val>
                                        </p:tav>
                                      </p:tavLst>
                                    </p:anim>
                                    <p:anim calcmode="lin" valueType="num">
                                      <p:cBhvr additive="base">
                                        <p:cTn id="16" dur="500" fill="hold"/>
                                        <p:tgtEl>
                                          <p:spTgt spid="98407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84071"/>
                                        </p:tgtEl>
                                        <p:attrNameLst>
                                          <p:attrName>style.visibility</p:attrName>
                                        </p:attrNameLst>
                                      </p:cBhvr>
                                      <p:to>
                                        <p:strVal val="visible"/>
                                      </p:to>
                                    </p:set>
                                    <p:anim calcmode="lin" valueType="num">
                                      <p:cBhvr additive="base">
                                        <p:cTn id="19" dur="500" fill="hold"/>
                                        <p:tgtEl>
                                          <p:spTgt spid="984071"/>
                                        </p:tgtEl>
                                        <p:attrNameLst>
                                          <p:attrName>ppt_x</p:attrName>
                                        </p:attrNameLst>
                                      </p:cBhvr>
                                      <p:tavLst>
                                        <p:tav tm="0">
                                          <p:val>
                                            <p:strVal val="1+#ppt_w/2"/>
                                          </p:val>
                                        </p:tav>
                                        <p:tav tm="100000">
                                          <p:val>
                                            <p:strVal val="#ppt_x"/>
                                          </p:val>
                                        </p:tav>
                                      </p:tavLst>
                                    </p:anim>
                                    <p:anim calcmode="lin" valueType="num">
                                      <p:cBhvr additive="base">
                                        <p:cTn id="20" dur="500" fill="hold"/>
                                        <p:tgtEl>
                                          <p:spTgt spid="98407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84072"/>
                                        </p:tgtEl>
                                        <p:attrNameLst>
                                          <p:attrName>style.visibility</p:attrName>
                                        </p:attrNameLst>
                                      </p:cBhvr>
                                      <p:to>
                                        <p:strVal val="visible"/>
                                      </p:to>
                                    </p:set>
                                    <p:anim calcmode="lin" valueType="num">
                                      <p:cBhvr additive="base">
                                        <p:cTn id="23" dur="500" fill="hold"/>
                                        <p:tgtEl>
                                          <p:spTgt spid="984072"/>
                                        </p:tgtEl>
                                        <p:attrNameLst>
                                          <p:attrName>ppt_x</p:attrName>
                                        </p:attrNameLst>
                                      </p:cBhvr>
                                      <p:tavLst>
                                        <p:tav tm="0">
                                          <p:val>
                                            <p:strVal val="1+#ppt_w/2"/>
                                          </p:val>
                                        </p:tav>
                                        <p:tav tm="100000">
                                          <p:val>
                                            <p:strVal val="#ppt_x"/>
                                          </p:val>
                                        </p:tav>
                                      </p:tavLst>
                                    </p:anim>
                                    <p:anim calcmode="lin" valueType="num">
                                      <p:cBhvr additive="base">
                                        <p:cTn id="24" dur="500" fill="hold"/>
                                        <p:tgtEl>
                                          <p:spTgt spid="98407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84073"/>
                                        </p:tgtEl>
                                        <p:attrNameLst>
                                          <p:attrName>style.visibility</p:attrName>
                                        </p:attrNameLst>
                                      </p:cBhvr>
                                      <p:to>
                                        <p:strVal val="visible"/>
                                      </p:to>
                                    </p:set>
                                    <p:anim calcmode="lin" valueType="num">
                                      <p:cBhvr additive="base">
                                        <p:cTn id="27" dur="500" fill="hold"/>
                                        <p:tgtEl>
                                          <p:spTgt spid="984073"/>
                                        </p:tgtEl>
                                        <p:attrNameLst>
                                          <p:attrName>ppt_x</p:attrName>
                                        </p:attrNameLst>
                                      </p:cBhvr>
                                      <p:tavLst>
                                        <p:tav tm="0">
                                          <p:val>
                                            <p:strVal val="1+#ppt_w/2"/>
                                          </p:val>
                                        </p:tav>
                                        <p:tav tm="100000">
                                          <p:val>
                                            <p:strVal val="#ppt_x"/>
                                          </p:val>
                                        </p:tav>
                                      </p:tavLst>
                                    </p:anim>
                                    <p:anim calcmode="lin" valueType="num">
                                      <p:cBhvr additive="base">
                                        <p:cTn id="28" dur="500" fill="hold"/>
                                        <p:tgtEl>
                                          <p:spTgt spid="98407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84067">
                                            <p:txEl>
                                              <p:pRg st="4" end="4"/>
                                            </p:txEl>
                                          </p:spTgt>
                                        </p:tgtEl>
                                        <p:attrNameLst>
                                          <p:attrName>style.visibility</p:attrName>
                                        </p:attrNameLst>
                                      </p:cBhvr>
                                      <p:to>
                                        <p:strVal val="visible"/>
                                      </p:to>
                                    </p:set>
                                    <p:anim calcmode="lin" valueType="num">
                                      <p:cBhvr additive="base">
                                        <p:cTn id="33" dur="500" fill="hold"/>
                                        <p:tgtEl>
                                          <p:spTgt spid="98406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840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68" grpId="0" animBg="1"/>
      <p:bldP spid="984069" grpId="0" animBg="1"/>
      <p:bldP spid="984070" grpId="0" animBg="1"/>
      <p:bldP spid="984071" grpId="0" animBg="1"/>
      <p:bldP spid="984072" grpId="0" animBg="1"/>
      <p:bldP spid="98407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3"/>
          <p:cNvSpPr>
            <a:spLocks noGrp="1"/>
          </p:cNvSpPr>
          <p:nvPr>
            <p:ph type="sldNum" sz="quarter" idx="12"/>
          </p:nvPr>
        </p:nvSpPr>
        <p:spPr>
          <a:xfrm>
            <a:off x="323850" y="404813"/>
            <a:ext cx="504825" cy="431800"/>
          </a:xfrm>
          <a:ln>
            <a:miter lim="800000"/>
          </a:ln>
        </p:spPr>
        <p:txBody>
          <a:bodyPr anchor="b"/>
          <a:lstStyle/>
          <a:p>
            <a:pPr>
              <a:defRPr/>
            </a:pPr>
            <a:fld id="{3BD2259F-6976-4CBF-86CE-88C0DF340649}" type="slidenum">
              <a:rPr lang="zh-CN" altLang="en-US" sz="1200">
                <a:solidFill>
                  <a:schemeClr val="bg2"/>
                </a:solidFill>
                <a:latin typeface="+mn-lt"/>
              </a:rPr>
            </a:fld>
            <a:endParaRPr lang="en-US" altLang="zh-CN" sz="1200">
              <a:solidFill>
                <a:schemeClr val="bg2"/>
              </a:solidFill>
              <a:latin typeface="+mn-lt"/>
            </a:endParaRPr>
          </a:p>
        </p:txBody>
      </p:sp>
      <p:sp>
        <p:nvSpPr>
          <p:cNvPr id="55" name="日期占位符 4"/>
          <p:cNvSpPr>
            <a:spLocks noGrp="1"/>
          </p:cNvSpPr>
          <p:nvPr>
            <p:ph type="dt" sz="quarter" idx="10"/>
          </p:nvPr>
        </p:nvSpPr>
        <p:spPr>
          <a:xfrm>
            <a:off x="34925" y="836613"/>
            <a:ext cx="1042988" cy="549275"/>
          </a:xfrm>
          <a:ln>
            <a:miter lim="800000"/>
          </a:ln>
        </p:spPr>
        <p:txBody>
          <a:bodyPr/>
          <a:lstStyle/>
          <a:p>
            <a:pPr>
              <a:defRPr/>
            </a:pPr>
            <a:fld id="{D340052E-8EDF-40AD-A318-C11E571D51BF}" type="datetime7">
              <a:rPr kumimoji="1" lang="zh-CN" altLang="en-US" sz="1200">
                <a:latin typeface="+mn-ea"/>
              </a:rPr>
            </a:fld>
            <a:endParaRPr kumimoji="1" lang="en-US" altLang="zh-CN" sz="1200">
              <a:latin typeface="+mn-ea"/>
            </a:endParaRPr>
          </a:p>
        </p:txBody>
      </p:sp>
      <p:sp>
        <p:nvSpPr>
          <p:cNvPr id="100356" name="Rectangle 2"/>
          <p:cNvSpPr>
            <a:spLocks noGrp="1" noChangeArrowheads="1"/>
          </p:cNvSpPr>
          <p:nvPr>
            <p:ph type="title" idx="4294967295"/>
          </p:nvPr>
        </p:nvSpPr>
        <p:spPr>
          <a:xfrm>
            <a:off x="1258888" y="333375"/>
            <a:ext cx="8064500" cy="688975"/>
          </a:xfrm>
        </p:spPr>
        <p:txBody>
          <a:bodyPr anchor="b"/>
          <a:lstStyle/>
          <a:p>
            <a:pPr eaLnBrk="1" hangingPunct="1"/>
            <a:r>
              <a:rPr lang="en-US" altLang="zh-CN"/>
              <a:t>7.5.1 LZW</a:t>
            </a:r>
            <a:r>
              <a:rPr lang="zh-CN" altLang="en-US"/>
              <a:t>压缩</a:t>
            </a:r>
            <a:endParaRPr lang="zh-CN" altLang="en-US"/>
          </a:p>
        </p:txBody>
      </p:sp>
      <p:sp>
        <p:nvSpPr>
          <p:cNvPr id="100357" name="Rectangle 3"/>
          <p:cNvSpPr>
            <a:spLocks noGrp="1" noChangeArrowheads="1"/>
          </p:cNvSpPr>
          <p:nvPr>
            <p:ph type="body" idx="4294967295"/>
          </p:nvPr>
        </p:nvSpPr>
        <p:spPr>
          <a:xfrm>
            <a:off x="323850" y="1268413"/>
            <a:ext cx="8486775" cy="4824412"/>
          </a:xfrm>
          <a:noFill/>
        </p:spPr>
        <p:txBody>
          <a:bodyPr/>
          <a:lstStyle/>
          <a:p>
            <a:pPr eaLnBrk="1" hangingPunct="1"/>
            <a:r>
              <a:rPr lang="zh-CN" altLang="en-US" sz="2800" dirty="0">
                <a:latin typeface="Times New Roman" panose="02020503050405090304" pitchFamily="18" charset="0"/>
              </a:rPr>
              <a:t>若初始字典如下图所示，</a:t>
            </a:r>
            <a:r>
              <a:rPr lang="en-US" altLang="zh-CN" sz="2800" dirty="0">
                <a:latin typeface="Times New Roman" panose="02020503050405090304" pitchFamily="18" charset="0"/>
              </a:rPr>
              <a:t>LZW</a:t>
            </a:r>
            <a:r>
              <a:rPr lang="zh-CN" altLang="en-US" sz="2800" dirty="0">
                <a:latin typeface="Times New Roman" panose="02020503050405090304" pitchFamily="18" charset="0"/>
              </a:rPr>
              <a:t>压缩器不断地在输入文件中寻找在</a:t>
            </a:r>
            <a:r>
              <a:rPr lang="zh-CN" altLang="en-US" sz="2800" b="1" u="sng" dirty="0">
                <a:solidFill>
                  <a:srgbClr val="FF0000"/>
                </a:solidFill>
                <a:latin typeface="Times New Roman" panose="02020503050405090304" pitchFamily="18" charset="0"/>
              </a:rPr>
              <a:t>字典中</a:t>
            </a:r>
            <a:r>
              <a:rPr lang="zh-CN" altLang="en-US" sz="2800" dirty="0">
                <a:latin typeface="Times New Roman" panose="02020503050405090304" pitchFamily="18" charset="0"/>
              </a:rPr>
              <a:t>出现的最长的前缀</a:t>
            </a:r>
            <a:r>
              <a:rPr lang="en-US" altLang="zh-CN" sz="2800" dirty="0">
                <a:solidFill>
                  <a:srgbClr val="CC0099"/>
                </a:solidFill>
                <a:latin typeface="Times New Roman" panose="02020503050405090304" pitchFamily="18" charset="0"/>
              </a:rPr>
              <a:t>p</a:t>
            </a:r>
            <a:r>
              <a:rPr lang="zh-CN" altLang="en-US" sz="2800" dirty="0">
                <a:latin typeface="Times New Roman" panose="02020503050405090304" pitchFamily="18" charset="0"/>
              </a:rPr>
              <a:t>，并输出其相应的代码。若输入文件中下一个字符为</a:t>
            </a:r>
            <a:r>
              <a:rPr lang="en-US" altLang="zh-CN" sz="2800" dirty="0">
                <a:solidFill>
                  <a:schemeClr val="hlink"/>
                </a:solidFill>
                <a:latin typeface="Times New Roman" panose="02020503050405090304" pitchFamily="18" charset="0"/>
              </a:rPr>
              <a:t>c</a:t>
            </a:r>
            <a:r>
              <a:rPr lang="zh-CN" altLang="en-US" sz="2800" dirty="0">
                <a:latin typeface="Times New Roman" panose="02020503050405090304" pitchFamily="18" charset="0"/>
              </a:rPr>
              <a:t>，则为</a:t>
            </a:r>
            <a:r>
              <a:rPr lang="en-US" altLang="zh-CN" sz="2800" dirty="0">
                <a:solidFill>
                  <a:srgbClr val="CC0099"/>
                </a:solidFill>
                <a:latin typeface="Times New Roman" panose="02020503050405090304" pitchFamily="18" charset="0"/>
              </a:rPr>
              <a:t>p</a:t>
            </a:r>
            <a:r>
              <a:rPr lang="en-US" altLang="zh-CN" sz="2800" dirty="0">
                <a:solidFill>
                  <a:schemeClr val="hlink"/>
                </a:solidFill>
                <a:latin typeface="Times New Roman" panose="02020503050405090304" pitchFamily="18" charset="0"/>
              </a:rPr>
              <a:t>c</a:t>
            </a:r>
            <a:r>
              <a:rPr lang="zh-CN" altLang="en-US" sz="2800" dirty="0">
                <a:latin typeface="Times New Roman" panose="02020503050405090304" pitchFamily="18" charset="0"/>
              </a:rPr>
              <a:t>分配下一个代码，并插入字典。这种策略称为</a:t>
            </a:r>
            <a:r>
              <a:rPr lang="en-US" altLang="zh-CN" sz="2800" dirty="0">
                <a:latin typeface="Times New Roman" panose="02020503050405090304" pitchFamily="18" charset="0"/>
              </a:rPr>
              <a:t>LZW</a:t>
            </a:r>
            <a:r>
              <a:rPr lang="zh-CN" altLang="en-US" sz="2800" dirty="0">
                <a:latin typeface="Times New Roman" panose="02020503050405090304" pitchFamily="18" charset="0"/>
              </a:rPr>
              <a:t>规则。</a:t>
            </a:r>
            <a:endParaRPr lang="zh-CN" altLang="en-US" sz="2800" dirty="0">
              <a:latin typeface="Times New Roman" panose="02020503050405090304" pitchFamily="18" charset="0"/>
            </a:endParaRPr>
          </a:p>
          <a:p>
            <a:pPr eaLnBrk="1" hangingPunct="1"/>
            <a:r>
              <a:rPr lang="zh-CN" altLang="en-US" sz="2800" dirty="0">
                <a:solidFill>
                  <a:srgbClr val="FF0000"/>
                </a:solidFill>
                <a:latin typeface="Times New Roman" panose="02020503050405090304" pitchFamily="18" charset="0"/>
              </a:rPr>
              <a:t>若字典中无相应代码对应当前的前后缀的组合</a:t>
            </a:r>
            <a:r>
              <a:rPr lang="zh-CN" altLang="en-US" sz="2800" dirty="0">
                <a:latin typeface="Times New Roman" panose="02020503050405090304" pitchFamily="18" charset="0"/>
              </a:rPr>
              <a:t>，则在字典中分配该组合的代码并输出当前的前缀代码，并变当前的后缀为下一个要处理的前缀；</a:t>
            </a:r>
            <a:r>
              <a:rPr lang="zh-CN" altLang="en-US" sz="2800" dirty="0">
                <a:solidFill>
                  <a:srgbClr val="FF0000"/>
                </a:solidFill>
                <a:latin typeface="Times New Roman" panose="02020503050405090304" pitchFamily="18" charset="0"/>
              </a:rPr>
              <a:t>若在字典中存在当前的前后缀的组合</a:t>
            </a:r>
            <a:r>
              <a:rPr lang="zh-CN" altLang="en-US" sz="2800" dirty="0">
                <a:latin typeface="Times New Roman" panose="02020503050405090304" pitchFamily="18" charset="0"/>
              </a:rPr>
              <a:t>，则将后缀合并至前缀，继续读取文本中下一个字符，直至结束。</a:t>
            </a:r>
            <a:endParaRPr lang="zh-CN" altLang="en-US" sz="2800" dirty="0">
              <a:latin typeface="Times New Roman" panose="0202050305040509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5EC37F58-5838-4702-8A05-395C6D860B02}"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1347FECC-6BFE-479F-B6D0-E110206C6B59}" type="datetime7">
              <a:rPr kumimoji="1" lang="zh-CN" altLang="en-US" sz="1200">
                <a:latin typeface="+mn-ea"/>
              </a:rPr>
            </a:fld>
            <a:endParaRPr kumimoji="1" lang="en-US" altLang="zh-CN" sz="1200">
              <a:latin typeface="+mn-ea"/>
            </a:endParaRPr>
          </a:p>
        </p:txBody>
      </p:sp>
      <p:sp>
        <p:nvSpPr>
          <p:cNvPr id="11268" name="Rectangle 2"/>
          <p:cNvSpPr>
            <a:spLocks noGrp="1" noChangeArrowheads="1"/>
          </p:cNvSpPr>
          <p:nvPr>
            <p:ph type="title" idx="4294967295"/>
          </p:nvPr>
        </p:nvSpPr>
        <p:spPr>
          <a:xfrm>
            <a:off x="457200" y="493713"/>
            <a:ext cx="8229600" cy="923925"/>
          </a:xfrm>
        </p:spPr>
        <p:txBody>
          <a:bodyPr anchor="b"/>
          <a:lstStyle/>
          <a:p>
            <a:pPr eaLnBrk="1" hangingPunct="1"/>
            <a:r>
              <a:rPr lang="en-US" altLang="zh-CN" sz="3400">
                <a:sym typeface="Webdings" panose="05030102010509060703" pitchFamily="18" charset="2"/>
              </a:rPr>
              <a:t>CH7.0 	</a:t>
            </a:r>
            <a:r>
              <a:rPr lang="zh-CN" altLang="en-US" sz="3400">
                <a:sym typeface="Webdings" panose="05030102010509060703" pitchFamily="18" charset="2"/>
              </a:rPr>
              <a:t>查找</a:t>
            </a:r>
            <a:endParaRPr lang="zh-CN" altLang="en-US" sz="3400">
              <a:sym typeface="Webdings" panose="05030102010509060703" pitchFamily="18" charset="2"/>
            </a:endParaRPr>
          </a:p>
        </p:txBody>
      </p:sp>
      <p:sp>
        <p:nvSpPr>
          <p:cNvPr id="1049603" name="Rectangle 3"/>
          <p:cNvSpPr>
            <a:spLocks noGrp="1" noChangeArrowheads="1"/>
          </p:cNvSpPr>
          <p:nvPr>
            <p:ph type="body" idx="4294967295"/>
          </p:nvPr>
        </p:nvSpPr>
        <p:spPr>
          <a:xfrm>
            <a:off x="179388" y="1503363"/>
            <a:ext cx="8785225" cy="5064125"/>
          </a:xfrm>
        </p:spPr>
        <p:txBody>
          <a:bodyPr/>
          <a:lstStyle/>
          <a:p>
            <a:pPr eaLnBrk="1" hangingPunct="1">
              <a:lnSpc>
                <a:spcPct val="110000"/>
              </a:lnSpc>
            </a:pPr>
            <a:r>
              <a:rPr lang="en-US" altLang="zh-CN">
                <a:latin typeface="Times New Roman" panose="02020503050405090304" pitchFamily="18" charset="0"/>
              </a:rPr>
              <a:t>3. </a:t>
            </a:r>
            <a:r>
              <a:rPr lang="zh-CN" altLang="en-US">
                <a:latin typeface="Times New Roman" panose="02020503050405090304" pitchFamily="18" charset="0"/>
              </a:rPr>
              <a:t>算法的讨论</a:t>
            </a:r>
            <a:endParaRPr lang="zh-CN" altLang="en-US">
              <a:latin typeface="Times New Roman" panose="02020503050405090304" pitchFamily="18" charset="0"/>
            </a:endParaRPr>
          </a:p>
          <a:p>
            <a:pPr lvl="1" eaLnBrk="1" hangingPunct="1">
              <a:lnSpc>
                <a:spcPct val="110000"/>
              </a:lnSpc>
            </a:pPr>
            <a:r>
              <a:rPr lang="en-US" altLang="zh-CN">
                <a:latin typeface="Times New Roman" panose="02020503050405090304" pitchFamily="18" charset="0"/>
              </a:rPr>
              <a:t>⑴ </a:t>
            </a:r>
            <a:r>
              <a:rPr lang="zh-CN" altLang="en-US">
                <a:latin typeface="Times New Roman" panose="02020503050405090304" pitchFamily="18" charset="0"/>
              </a:rPr>
              <a:t>索引表是按关键字有序：顺序查找 </a:t>
            </a:r>
            <a:r>
              <a:rPr lang="en-US" altLang="zh-CN">
                <a:latin typeface="Times New Roman" panose="02020503050405090304" pitchFamily="18" charset="0"/>
              </a:rPr>
              <a:t>or </a:t>
            </a:r>
            <a:r>
              <a:rPr lang="zh-CN" altLang="en-US">
                <a:latin typeface="Times New Roman" panose="02020503050405090304" pitchFamily="18" charset="0"/>
              </a:rPr>
              <a:t>折半查找；块内用顺序查找。</a:t>
            </a:r>
            <a:endParaRPr lang="zh-CN" altLang="en-US">
              <a:latin typeface="Times New Roman" panose="02020503050405090304" pitchFamily="18" charset="0"/>
            </a:endParaRPr>
          </a:p>
          <a:p>
            <a:pPr lvl="1" eaLnBrk="1" hangingPunct="1">
              <a:lnSpc>
                <a:spcPct val="110000"/>
              </a:lnSpc>
            </a:pPr>
            <a:r>
              <a:rPr lang="en-US" altLang="zh-CN">
                <a:latin typeface="Times New Roman" panose="02020503050405090304" pitchFamily="18" charset="0"/>
              </a:rPr>
              <a:t>⑵ </a:t>
            </a:r>
            <a:r>
              <a:rPr lang="zh-CN" altLang="en-US">
                <a:latin typeface="Times New Roman" panose="02020503050405090304" pitchFamily="18" charset="0"/>
              </a:rPr>
              <a:t>分块查找的平均查找长度是两步平均查找长度之和</a:t>
            </a:r>
            <a:r>
              <a:rPr lang="en-US" altLang="zh-CN">
                <a:latin typeface="Times New Roman" panose="02020503050405090304" pitchFamily="18" charset="0"/>
              </a:rPr>
              <a:t>: ASL = L</a:t>
            </a:r>
            <a:r>
              <a:rPr lang="en-US" altLang="zh-CN" baseline="-25000">
                <a:latin typeface="Times New Roman" panose="02020503050405090304" pitchFamily="18" charset="0"/>
              </a:rPr>
              <a:t>b</a:t>
            </a:r>
            <a:r>
              <a:rPr lang="en-US" altLang="zh-CN">
                <a:latin typeface="Times New Roman" panose="02020503050405090304" pitchFamily="18" charset="0"/>
              </a:rPr>
              <a:t> + L</a:t>
            </a:r>
            <a:r>
              <a:rPr lang="en-US" altLang="zh-CN" baseline="-25000">
                <a:latin typeface="Times New Roman" panose="02020503050405090304" pitchFamily="18" charset="0"/>
              </a:rPr>
              <a:t>w</a:t>
            </a:r>
            <a:endParaRPr lang="en-US" altLang="zh-CN" baseline="-25000">
              <a:latin typeface="Times New Roman" panose="02020503050405090304" pitchFamily="18" charset="0"/>
            </a:endParaRPr>
          </a:p>
          <a:p>
            <a:pPr lvl="2" eaLnBrk="1" hangingPunct="1">
              <a:lnSpc>
                <a:spcPct val="110000"/>
              </a:lnSpc>
            </a:pPr>
            <a:r>
              <a:rPr lang="en-US" altLang="zh-CN">
                <a:latin typeface="Times New Roman" panose="02020503050405090304" pitchFamily="18" charset="0"/>
              </a:rPr>
              <a:t> </a:t>
            </a:r>
            <a:r>
              <a:rPr lang="zh-CN" altLang="en-US">
                <a:latin typeface="Times New Roman" panose="02020503050405090304" pitchFamily="18" charset="0"/>
              </a:rPr>
              <a:t> </a:t>
            </a:r>
            <a:r>
              <a:rPr lang="en-US" altLang="zh-CN">
                <a:latin typeface="Times New Roman" panose="02020503050405090304" pitchFamily="18" charset="0"/>
              </a:rPr>
              <a:t>L</a:t>
            </a:r>
            <a:r>
              <a:rPr lang="en-US" altLang="zh-CN" baseline="-25000">
                <a:latin typeface="Times New Roman" panose="02020503050405090304" pitchFamily="18" charset="0"/>
              </a:rPr>
              <a:t>b</a:t>
            </a:r>
            <a:r>
              <a:rPr lang="en-US" altLang="zh-CN">
                <a:latin typeface="Times New Roman" panose="02020503050405090304" pitchFamily="18" charset="0"/>
              </a:rPr>
              <a:t> </a:t>
            </a:r>
            <a:r>
              <a:rPr lang="zh-CN" altLang="en-US">
                <a:latin typeface="Times New Roman" panose="02020503050405090304" pitchFamily="18" charset="0"/>
              </a:rPr>
              <a:t>为查找索引表以确定所在块时的平均查找长度</a:t>
            </a:r>
            <a:r>
              <a:rPr lang="en-US" altLang="zh-CN">
                <a:latin typeface="Times New Roman" panose="02020503050405090304" pitchFamily="18" charset="0"/>
              </a:rPr>
              <a:t>; </a:t>
            </a:r>
            <a:endParaRPr lang="en-US" altLang="zh-CN">
              <a:latin typeface="Times New Roman" panose="02020503050405090304" pitchFamily="18" charset="0"/>
            </a:endParaRPr>
          </a:p>
          <a:p>
            <a:pPr lvl="2" eaLnBrk="1" hangingPunct="1">
              <a:lnSpc>
                <a:spcPct val="110000"/>
              </a:lnSpc>
            </a:pPr>
            <a:r>
              <a:rPr lang="en-US" altLang="zh-CN">
                <a:latin typeface="Times New Roman" panose="02020503050405090304" pitchFamily="18" charset="0"/>
              </a:rPr>
              <a:t> L</a:t>
            </a:r>
            <a:r>
              <a:rPr lang="en-US" altLang="zh-CN" baseline="-25000">
                <a:latin typeface="Times New Roman" panose="02020503050405090304" pitchFamily="18" charset="0"/>
              </a:rPr>
              <a:t>w</a:t>
            </a:r>
            <a:r>
              <a:rPr lang="en-US" altLang="zh-CN">
                <a:latin typeface="Times New Roman" panose="02020503050405090304" pitchFamily="18" charset="0"/>
              </a:rPr>
              <a:t> </a:t>
            </a:r>
            <a:r>
              <a:rPr lang="zh-CN" altLang="en-US">
                <a:latin typeface="Times New Roman" panose="02020503050405090304" pitchFamily="18" charset="0"/>
              </a:rPr>
              <a:t>为在块内查找所要记录时的平均查找长度</a:t>
            </a:r>
            <a:r>
              <a:rPr lang="en-US" altLang="zh-CN">
                <a:latin typeface="Times New Roman" panose="02020503050405090304" pitchFamily="18" charset="0"/>
              </a:rPr>
              <a:t>; </a:t>
            </a:r>
            <a:endParaRPr lang="en-US" altLang="zh-CN">
              <a:latin typeface="Times New Roman" panose="02020503050405090304" pitchFamily="18" charset="0"/>
            </a:endParaRPr>
          </a:p>
          <a:p>
            <a:pPr lvl="1" eaLnBrk="1" hangingPunct="1">
              <a:lnSpc>
                <a:spcPct val="110000"/>
              </a:lnSpc>
            </a:pPr>
            <a:r>
              <a:rPr lang="en-US" altLang="zh-CN">
                <a:latin typeface="Times New Roman" panose="02020503050405090304" pitchFamily="18" charset="0"/>
              </a:rPr>
              <a:t> ⑶ </a:t>
            </a:r>
            <a:r>
              <a:rPr lang="zh-CN" altLang="en-US">
                <a:latin typeface="Times New Roman" panose="02020503050405090304" pitchFamily="18" charset="0"/>
              </a:rPr>
              <a:t>问题：如何分块才能提高平均查找速度</a:t>
            </a:r>
            <a:endParaRPr lang="en-US" altLang="zh-CN">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49603">
                                            <p:txEl>
                                              <p:pRg st="0" end="0"/>
                                            </p:txEl>
                                          </p:spTgt>
                                        </p:tgtEl>
                                        <p:attrNameLst>
                                          <p:attrName>style.visibility</p:attrName>
                                        </p:attrNameLst>
                                      </p:cBhvr>
                                      <p:to>
                                        <p:strVal val="visible"/>
                                      </p:to>
                                    </p:set>
                                    <p:anim calcmode="lin" valueType="num">
                                      <p:cBhvr additive="base">
                                        <p:cTn id="7" dur="500" fill="hold"/>
                                        <p:tgtEl>
                                          <p:spTgt spid="1049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960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49603">
                                            <p:txEl>
                                              <p:pRg st="1" end="1"/>
                                            </p:txEl>
                                          </p:spTgt>
                                        </p:tgtEl>
                                        <p:attrNameLst>
                                          <p:attrName>style.visibility</p:attrName>
                                        </p:attrNameLst>
                                      </p:cBhvr>
                                      <p:to>
                                        <p:strVal val="visible"/>
                                      </p:to>
                                    </p:set>
                                    <p:anim calcmode="lin" valueType="num">
                                      <p:cBhvr additive="base">
                                        <p:cTn id="12" dur="500" fill="hold"/>
                                        <p:tgtEl>
                                          <p:spTgt spid="104960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4960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49603">
                                            <p:txEl>
                                              <p:pRg st="2" end="2"/>
                                            </p:txEl>
                                          </p:spTgt>
                                        </p:tgtEl>
                                        <p:attrNameLst>
                                          <p:attrName>style.visibility</p:attrName>
                                        </p:attrNameLst>
                                      </p:cBhvr>
                                      <p:to>
                                        <p:strVal val="visible"/>
                                      </p:to>
                                    </p:set>
                                    <p:anim calcmode="lin" valueType="num">
                                      <p:cBhvr additive="base">
                                        <p:cTn id="17" dur="500" fill="hold"/>
                                        <p:tgtEl>
                                          <p:spTgt spid="10496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960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049603">
                                            <p:txEl>
                                              <p:pRg st="3" end="3"/>
                                            </p:txEl>
                                          </p:spTgt>
                                        </p:tgtEl>
                                        <p:attrNameLst>
                                          <p:attrName>style.visibility</p:attrName>
                                        </p:attrNameLst>
                                      </p:cBhvr>
                                      <p:to>
                                        <p:strVal val="visible"/>
                                      </p:to>
                                    </p:set>
                                    <p:anim calcmode="lin" valueType="num">
                                      <p:cBhvr additive="base">
                                        <p:cTn id="22" dur="500" fill="hold"/>
                                        <p:tgtEl>
                                          <p:spTgt spid="104960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4960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49603">
                                            <p:txEl>
                                              <p:pRg st="4" end="4"/>
                                            </p:txEl>
                                          </p:spTgt>
                                        </p:tgtEl>
                                        <p:attrNameLst>
                                          <p:attrName>style.visibility</p:attrName>
                                        </p:attrNameLst>
                                      </p:cBhvr>
                                      <p:to>
                                        <p:strVal val="visible"/>
                                      </p:to>
                                    </p:set>
                                    <p:anim calcmode="lin" valueType="num">
                                      <p:cBhvr additive="base">
                                        <p:cTn id="27" dur="500" fill="hold"/>
                                        <p:tgtEl>
                                          <p:spTgt spid="10496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96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49603">
                                            <p:txEl>
                                              <p:pRg st="5" end="5"/>
                                            </p:txEl>
                                          </p:spTgt>
                                        </p:tgtEl>
                                        <p:attrNameLst>
                                          <p:attrName>style.visibility</p:attrName>
                                        </p:attrNameLst>
                                      </p:cBhvr>
                                      <p:to>
                                        <p:strVal val="visible"/>
                                      </p:to>
                                    </p:set>
                                    <p:anim calcmode="lin" valueType="num">
                                      <p:cBhvr additive="base">
                                        <p:cTn id="33" dur="500" fill="hold"/>
                                        <p:tgtEl>
                                          <p:spTgt spid="104960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49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9750" y="260350"/>
            <a:ext cx="8229600" cy="1143000"/>
          </a:xfrm>
        </p:spPr>
        <p:txBody>
          <a:bodyPr/>
          <a:lstStyle/>
          <a:p>
            <a:pPr eaLnBrk="1" hangingPunct="1"/>
            <a:r>
              <a:rPr lang="en-US" altLang="zh-CN"/>
              <a:t>LZW</a:t>
            </a:r>
            <a:r>
              <a:rPr lang="zh-CN" altLang="en-US"/>
              <a:t>压缩</a:t>
            </a:r>
            <a:endParaRPr lang="zh-CN" altLang="en-US"/>
          </a:p>
        </p:txBody>
      </p:sp>
      <p:sp>
        <p:nvSpPr>
          <p:cNvPr id="985111" name="Rectangle 23"/>
          <p:cNvSpPr>
            <a:spLocks noChangeArrowheads="1"/>
          </p:cNvSpPr>
          <p:nvPr/>
        </p:nvSpPr>
        <p:spPr bwMode="auto">
          <a:xfrm>
            <a:off x="6011863" y="17002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985112" name="Rectangle 24"/>
          <p:cNvSpPr>
            <a:spLocks noChangeArrowheads="1"/>
          </p:cNvSpPr>
          <p:nvPr/>
        </p:nvSpPr>
        <p:spPr bwMode="auto">
          <a:xfrm>
            <a:off x="6372225" y="17002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985113" name="Rectangle 25"/>
          <p:cNvSpPr>
            <a:spLocks noChangeArrowheads="1"/>
          </p:cNvSpPr>
          <p:nvPr/>
        </p:nvSpPr>
        <p:spPr bwMode="auto">
          <a:xfrm>
            <a:off x="6732588" y="17002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985114" name="Rectangle 26"/>
          <p:cNvSpPr>
            <a:spLocks noChangeArrowheads="1"/>
          </p:cNvSpPr>
          <p:nvPr/>
        </p:nvSpPr>
        <p:spPr bwMode="auto">
          <a:xfrm>
            <a:off x="7092950" y="17002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985115" name="Rectangle 27"/>
          <p:cNvSpPr>
            <a:spLocks noChangeArrowheads="1"/>
          </p:cNvSpPr>
          <p:nvPr/>
        </p:nvSpPr>
        <p:spPr bwMode="auto">
          <a:xfrm>
            <a:off x="7451725" y="17002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985116" name="Rectangle 28"/>
          <p:cNvSpPr>
            <a:spLocks noChangeArrowheads="1"/>
          </p:cNvSpPr>
          <p:nvPr/>
        </p:nvSpPr>
        <p:spPr bwMode="auto">
          <a:xfrm>
            <a:off x="7812088" y="17002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985117" name="Rectangle 29"/>
          <p:cNvSpPr>
            <a:spLocks noChangeArrowheads="1"/>
          </p:cNvSpPr>
          <p:nvPr/>
        </p:nvSpPr>
        <p:spPr bwMode="auto">
          <a:xfrm>
            <a:off x="8172450" y="17002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985119" name="Rectangle 31"/>
          <p:cNvSpPr>
            <a:spLocks noChangeArrowheads="1"/>
          </p:cNvSpPr>
          <p:nvPr/>
        </p:nvSpPr>
        <p:spPr bwMode="auto">
          <a:xfrm>
            <a:off x="5364163"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20" name="Rectangle 32"/>
          <p:cNvSpPr>
            <a:spLocks noChangeArrowheads="1"/>
          </p:cNvSpPr>
          <p:nvPr/>
        </p:nvSpPr>
        <p:spPr bwMode="auto">
          <a:xfrm>
            <a:off x="5580063"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21" name="Rectangle 33"/>
          <p:cNvSpPr>
            <a:spLocks noChangeArrowheads="1"/>
          </p:cNvSpPr>
          <p:nvPr/>
        </p:nvSpPr>
        <p:spPr bwMode="auto">
          <a:xfrm>
            <a:off x="5795963"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22" name="Rectangle 34"/>
          <p:cNvSpPr>
            <a:spLocks noChangeArrowheads="1"/>
          </p:cNvSpPr>
          <p:nvPr/>
        </p:nvSpPr>
        <p:spPr bwMode="auto">
          <a:xfrm>
            <a:off x="6011863"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23" name="Rectangle 35"/>
          <p:cNvSpPr>
            <a:spLocks noChangeArrowheads="1"/>
          </p:cNvSpPr>
          <p:nvPr/>
        </p:nvSpPr>
        <p:spPr bwMode="auto">
          <a:xfrm>
            <a:off x="6227763"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24" name="Rectangle 36"/>
          <p:cNvSpPr>
            <a:spLocks noChangeArrowheads="1"/>
          </p:cNvSpPr>
          <p:nvPr/>
        </p:nvSpPr>
        <p:spPr bwMode="auto">
          <a:xfrm>
            <a:off x="6443663" y="260350"/>
            <a:ext cx="288925"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25" name="Rectangle 37"/>
          <p:cNvSpPr>
            <a:spLocks noChangeArrowheads="1"/>
          </p:cNvSpPr>
          <p:nvPr/>
        </p:nvSpPr>
        <p:spPr bwMode="auto">
          <a:xfrm>
            <a:off x="6659563" y="260350"/>
            <a:ext cx="217487"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26" name="Rectangle 38"/>
          <p:cNvSpPr>
            <a:spLocks noChangeArrowheads="1"/>
          </p:cNvSpPr>
          <p:nvPr/>
        </p:nvSpPr>
        <p:spPr bwMode="auto">
          <a:xfrm>
            <a:off x="68770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27" name="Rectangle 39"/>
          <p:cNvSpPr>
            <a:spLocks noChangeArrowheads="1"/>
          </p:cNvSpPr>
          <p:nvPr/>
        </p:nvSpPr>
        <p:spPr bwMode="auto">
          <a:xfrm>
            <a:off x="70929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29" name="Rectangle 41"/>
          <p:cNvSpPr>
            <a:spLocks noChangeArrowheads="1"/>
          </p:cNvSpPr>
          <p:nvPr/>
        </p:nvSpPr>
        <p:spPr bwMode="auto">
          <a:xfrm>
            <a:off x="7308850" y="260350"/>
            <a:ext cx="287338"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30" name="Rectangle 42"/>
          <p:cNvSpPr>
            <a:spLocks noChangeArrowheads="1"/>
          </p:cNvSpPr>
          <p:nvPr/>
        </p:nvSpPr>
        <p:spPr bwMode="auto">
          <a:xfrm>
            <a:off x="75247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31" name="Rectangle 43"/>
          <p:cNvSpPr>
            <a:spLocks noChangeArrowheads="1"/>
          </p:cNvSpPr>
          <p:nvPr/>
        </p:nvSpPr>
        <p:spPr bwMode="auto">
          <a:xfrm>
            <a:off x="77406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32" name="Rectangle 44"/>
          <p:cNvSpPr>
            <a:spLocks noChangeArrowheads="1"/>
          </p:cNvSpPr>
          <p:nvPr/>
        </p:nvSpPr>
        <p:spPr bwMode="auto">
          <a:xfrm>
            <a:off x="79565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33" name="Rectangle 45"/>
          <p:cNvSpPr>
            <a:spLocks noChangeArrowheads="1"/>
          </p:cNvSpPr>
          <p:nvPr/>
        </p:nvSpPr>
        <p:spPr bwMode="auto">
          <a:xfrm>
            <a:off x="81724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5134" name="Rectangle 46"/>
          <p:cNvSpPr>
            <a:spLocks noChangeArrowheads="1"/>
          </p:cNvSpPr>
          <p:nvPr/>
        </p:nvSpPr>
        <p:spPr bwMode="auto">
          <a:xfrm>
            <a:off x="83883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138" name="Rectangle 50"/>
          <p:cNvSpPr>
            <a:spLocks noChangeArrowheads="1"/>
          </p:cNvSpPr>
          <p:nvPr/>
        </p:nvSpPr>
        <p:spPr bwMode="auto">
          <a:xfrm>
            <a:off x="8604250" y="26035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178203" name="Rectangle 4"/>
          <p:cNvSpPr>
            <a:spLocks noChangeArrowheads="1"/>
          </p:cNvSpPr>
          <p:nvPr/>
        </p:nvSpPr>
        <p:spPr bwMode="auto">
          <a:xfrm>
            <a:off x="10429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code</a:t>
            </a:r>
            <a:endParaRPr kumimoji="1" lang="en-US" altLang="zh-CN" sz="2000" b="1">
              <a:solidFill>
                <a:schemeClr val="tx1"/>
              </a:solidFill>
              <a:latin typeface="Times New Roman" panose="02020503050405090304" pitchFamily="18" charset="0"/>
            </a:endParaRPr>
          </a:p>
        </p:txBody>
      </p:sp>
      <p:sp>
        <p:nvSpPr>
          <p:cNvPr id="178204" name="Rectangle 5"/>
          <p:cNvSpPr>
            <a:spLocks noChangeArrowheads="1"/>
          </p:cNvSpPr>
          <p:nvPr/>
        </p:nvSpPr>
        <p:spPr bwMode="auto">
          <a:xfrm>
            <a:off x="10429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key</a:t>
            </a:r>
            <a:endParaRPr kumimoji="1" lang="en-US" altLang="zh-CN" sz="2000" b="1">
              <a:solidFill>
                <a:schemeClr val="tx1"/>
              </a:solidFill>
              <a:latin typeface="Times New Roman" panose="02020503050405090304" pitchFamily="18" charset="0"/>
            </a:endParaRPr>
          </a:p>
        </p:txBody>
      </p:sp>
      <p:sp>
        <p:nvSpPr>
          <p:cNvPr id="178205" name="Rectangle 6"/>
          <p:cNvSpPr>
            <a:spLocks noChangeArrowheads="1"/>
          </p:cNvSpPr>
          <p:nvPr/>
        </p:nvSpPr>
        <p:spPr bwMode="auto">
          <a:xfrm>
            <a:off x="18351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178206" name="Rectangle 7"/>
          <p:cNvSpPr>
            <a:spLocks noChangeArrowheads="1"/>
          </p:cNvSpPr>
          <p:nvPr/>
        </p:nvSpPr>
        <p:spPr bwMode="auto">
          <a:xfrm>
            <a:off x="18351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178207" name="Rectangle 8"/>
          <p:cNvSpPr>
            <a:spLocks noChangeArrowheads="1"/>
          </p:cNvSpPr>
          <p:nvPr/>
        </p:nvSpPr>
        <p:spPr bwMode="auto">
          <a:xfrm>
            <a:off x="262731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178208" name="Rectangle 9"/>
          <p:cNvSpPr>
            <a:spLocks noChangeArrowheads="1"/>
          </p:cNvSpPr>
          <p:nvPr/>
        </p:nvSpPr>
        <p:spPr bwMode="auto">
          <a:xfrm>
            <a:off x="262731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5098" name="Rectangle 10"/>
          <p:cNvSpPr>
            <a:spLocks noChangeArrowheads="1"/>
          </p:cNvSpPr>
          <p:nvPr/>
        </p:nvSpPr>
        <p:spPr bwMode="auto">
          <a:xfrm>
            <a:off x="341947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985099" name="Rectangle 11"/>
          <p:cNvSpPr>
            <a:spLocks noChangeArrowheads="1"/>
          </p:cNvSpPr>
          <p:nvPr/>
        </p:nvSpPr>
        <p:spPr bwMode="auto">
          <a:xfrm>
            <a:off x="341947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a:t>
            </a:r>
            <a:endParaRPr kumimoji="1" lang="en-US" altLang="zh-CN" sz="2000" b="1">
              <a:solidFill>
                <a:schemeClr val="tx1"/>
              </a:solidFill>
              <a:latin typeface="Times New Roman" panose="02020503050405090304" pitchFamily="18" charset="0"/>
            </a:endParaRPr>
          </a:p>
        </p:txBody>
      </p:sp>
      <p:sp>
        <p:nvSpPr>
          <p:cNvPr id="985100" name="Rectangle 12"/>
          <p:cNvSpPr>
            <a:spLocks noChangeArrowheads="1"/>
          </p:cNvSpPr>
          <p:nvPr/>
        </p:nvSpPr>
        <p:spPr bwMode="auto">
          <a:xfrm>
            <a:off x="42100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985101" name="Rectangle 13"/>
          <p:cNvSpPr>
            <a:spLocks noChangeArrowheads="1"/>
          </p:cNvSpPr>
          <p:nvPr/>
        </p:nvSpPr>
        <p:spPr bwMode="auto">
          <a:xfrm>
            <a:off x="42100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t>
            </a:r>
            <a:endParaRPr kumimoji="1" lang="en-US" altLang="zh-CN" sz="2000" b="1">
              <a:solidFill>
                <a:schemeClr val="tx1"/>
              </a:solidFill>
              <a:latin typeface="Times New Roman" panose="02020503050405090304" pitchFamily="18" charset="0"/>
            </a:endParaRPr>
          </a:p>
        </p:txBody>
      </p:sp>
      <p:sp>
        <p:nvSpPr>
          <p:cNvPr id="985102" name="Rectangle 14"/>
          <p:cNvSpPr>
            <a:spLocks noChangeArrowheads="1"/>
          </p:cNvSpPr>
          <p:nvPr/>
        </p:nvSpPr>
        <p:spPr bwMode="auto">
          <a:xfrm>
            <a:off x="500380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985103" name="Rectangle 15"/>
          <p:cNvSpPr>
            <a:spLocks noChangeArrowheads="1"/>
          </p:cNvSpPr>
          <p:nvPr/>
        </p:nvSpPr>
        <p:spPr bwMode="auto">
          <a:xfrm>
            <a:off x="500380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a:t>
            </a:r>
            <a:endParaRPr kumimoji="1" lang="en-US" altLang="zh-CN" sz="2000" b="1">
              <a:solidFill>
                <a:schemeClr val="tx1"/>
              </a:solidFill>
              <a:latin typeface="Times New Roman" panose="02020503050405090304" pitchFamily="18" charset="0"/>
            </a:endParaRPr>
          </a:p>
        </p:txBody>
      </p:sp>
      <p:sp>
        <p:nvSpPr>
          <p:cNvPr id="985104" name="Rectangle 16"/>
          <p:cNvSpPr>
            <a:spLocks noChangeArrowheads="1"/>
          </p:cNvSpPr>
          <p:nvPr/>
        </p:nvSpPr>
        <p:spPr bwMode="auto">
          <a:xfrm>
            <a:off x="579596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985105" name="Rectangle 17"/>
          <p:cNvSpPr>
            <a:spLocks noChangeArrowheads="1"/>
          </p:cNvSpPr>
          <p:nvPr/>
        </p:nvSpPr>
        <p:spPr bwMode="auto">
          <a:xfrm>
            <a:off x="579596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t>
            </a:r>
            <a:endParaRPr kumimoji="1" lang="en-US" altLang="zh-CN" sz="2000" b="1">
              <a:solidFill>
                <a:schemeClr val="tx1"/>
              </a:solidFill>
              <a:latin typeface="Times New Roman" panose="02020503050405090304" pitchFamily="18" charset="0"/>
            </a:endParaRPr>
          </a:p>
        </p:txBody>
      </p:sp>
      <p:sp>
        <p:nvSpPr>
          <p:cNvPr id="985106" name="Rectangle 18"/>
          <p:cNvSpPr>
            <a:spLocks noChangeArrowheads="1"/>
          </p:cNvSpPr>
          <p:nvPr/>
        </p:nvSpPr>
        <p:spPr bwMode="auto">
          <a:xfrm>
            <a:off x="658812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a:t>
            </a:r>
            <a:endParaRPr kumimoji="1" lang="en-US" altLang="zh-CN" sz="2000" b="1">
              <a:solidFill>
                <a:schemeClr val="tx1"/>
              </a:solidFill>
              <a:latin typeface="Times New Roman" panose="02020503050405090304" pitchFamily="18" charset="0"/>
            </a:endParaRPr>
          </a:p>
        </p:txBody>
      </p:sp>
      <p:sp>
        <p:nvSpPr>
          <p:cNvPr id="985107" name="Rectangle 19"/>
          <p:cNvSpPr>
            <a:spLocks noChangeArrowheads="1"/>
          </p:cNvSpPr>
          <p:nvPr/>
        </p:nvSpPr>
        <p:spPr bwMode="auto">
          <a:xfrm>
            <a:off x="658812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a:t>
            </a:r>
            <a:endParaRPr kumimoji="1" lang="en-US" altLang="zh-CN" sz="2000" b="1">
              <a:solidFill>
                <a:schemeClr val="tx1"/>
              </a:solidFill>
              <a:latin typeface="Times New Roman" panose="02020503050405090304" pitchFamily="18" charset="0"/>
            </a:endParaRPr>
          </a:p>
        </p:txBody>
      </p:sp>
      <p:sp>
        <p:nvSpPr>
          <p:cNvPr id="985108" name="Rectangle 20"/>
          <p:cNvSpPr>
            <a:spLocks noChangeArrowheads="1"/>
          </p:cNvSpPr>
          <p:nvPr/>
        </p:nvSpPr>
        <p:spPr bwMode="auto">
          <a:xfrm>
            <a:off x="73802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985109" name="Rectangle 21"/>
          <p:cNvSpPr>
            <a:spLocks noChangeArrowheads="1"/>
          </p:cNvSpPr>
          <p:nvPr/>
        </p:nvSpPr>
        <p:spPr bwMode="auto">
          <a:xfrm>
            <a:off x="73802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a:t>
            </a:r>
            <a:endParaRPr kumimoji="1" lang="en-US" altLang="zh-CN" sz="2000" b="1">
              <a:solidFill>
                <a:schemeClr val="tx1"/>
              </a:solidFill>
              <a:latin typeface="Times New Roman" panose="02020503050405090304" pitchFamily="18" charset="0"/>
            </a:endParaRPr>
          </a:p>
        </p:txBody>
      </p:sp>
      <p:sp>
        <p:nvSpPr>
          <p:cNvPr id="178221" name="Text Box 45"/>
          <p:cNvSpPr txBox="1">
            <a:spLocks noChangeArrowheads="1"/>
          </p:cNvSpPr>
          <p:nvPr/>
        </p:nvSpPr>
        <p:spPr bwMode="auto">
          <a:xfrm>
            <a:off x="1187450" y="119697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lang="zh-CN" altLang="en-US" sz="2800"/>
              <a:t>前缀</a:t>
            </a:r>
            <a:endParaRPr lang="zh-CN" altLang="en-US" sz="2800"/>
          </a:p>
        </p:txBody>
      </p:sp>
      <p:sp>
        <p:nvSpPr>
          <p:cNvPr id="178222" name="Text Box 46"/>
          <p:cNvSpPr txBox="1">
            <a:spLocks noChangeArrowheads="1"/>
          </p:cNvSpPr>
          <p:nvPr/>
        </p:nvSpPr>
        <p:spPr bwMode="auto">
          <a:xfrm>
            <a:off x="3492500" y="119697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lang="zh-CN" altLang="en-US" sz="2800"/>
              <a:t>后缀</a:t>
            </a:r>
            <a:endParaRPr lang="zh-CN" altLang="en-US" sz="2800"/>
          </a:p>
        </p:txBody>
      </p:sp>
      <p:sp>
        <p:nvSpPr>
          <p:cNvPr id="178223" name="Text Box 47"/>
          <p:cNvSpPr txBox="1">
            <a:spLocks noChangeArrowheads="1"/>
          </p:cNvSpPr>
          <p:nvPr/>
        </p:nvSpPr>
        <p:spPr bwMode="auto">
          <a:xfrm>
            <a:off x="5868988" y="119697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1pPr>
            <a:lvl2pPr marL="742950" indent="-28575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2pPr>
            <a:lvl3pPr marL="11430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3pPr>
            <a:lvl4pPr marL="16002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4pPr>
            <a:lvl5pPr marL="2057400" indent="-228600" eaLnBrk="0" hangingPunct="0">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5pPr>
            <a:lvl6pPr marL="25146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6pPr>
            <a:lvl7pPr marL="29718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7pPr>
            <a:lvl8pPr marL="34290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8pPr>
            <a:lvl9pPr marL="3886200" indent="-228600" eaLnBrk="0" fontAlgn="base" hangingPunct="0">
              <a:spcBef>
                <a:spcPct val="0"/>
              </a:spcBef>
              <a:spcAft>
                <a:spcPct val="0"/>
              </a:spcAft>
              <a:defRPr sz="3400">
                <a:solidFill>
                  <a:schemeClr val="tx2"/>
                </a:solidFill>
                <a:latin typeface="Arial" panose="020B0604020202090204" pitchFamily="34" charset="0"/>
                <a:ea typeface="宋体" panose="02010600030101010101" pitchFamily="2" charset="-122"/>
                <a:sym typeface="Webdings" panose="05030102010509060703" pitchFamily="18" charset="2"/>
              </a:defRPr>
            </a:lvl9pPr>
          </a:lstStyle>
          <a:p>
            <a:pPr eaLnBrk="1" hangingPunct="1">
              <a:spcBef>
                <a:spcPct val="50000"/>
              </a:spcBef>
            </a:pPr>
            <a:r>
              <a:rPr lang="zh-CN" altLang="en-US" sz="2800"/>
              <a:t>输出</a:t>
            </a:r>
            <a:endParaRPr lang="zh-CN" altLang="en-US" sz="2800"/>
          </a:p>
        </p:txBody>
      </p:sp>
      <p:sp>
        <p:nvSpPr>
          <p:cNvPr id="2" name="Rectangle 50"/>
          <p:cNvSpPr>
            <a:spLocks noChangeArrowheads="1"/>
          </p:cNvSpPr>
          <p:nvPr/>
        </p:nvSpPr>
        <p:spPr bwMode="auto">
          <a:xfrm>
            <a:off x="1476375" y="17018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3" name="Rectangle 50"/>
          <p:cNvSpPr>
            <a:spLocks noChangeArrowheads="1"/>
          </p:cNvSpPr>
          <p:nvPr/>
        </p:nvSpPr>
        <p:spPr bwMode="auto">
          <a:xfrm>
            <a:off x="3779838" y="17018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4" name="Rectangle 50"/>
          <p:cNvSpPr>
            <a:spLocks noChangeArrowheads="1"/>
          </p:cNvSpPr>
          <p:nvPr/>
        </p:nvSpPr>
        <p:spPr bwMode="auto">
          <a:xfrm>
            <a:off x="1476375" y="21336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5" name="Rectangle 50"/>
          <p:cNvSpPr>
            <a:spLocks noChangeArrowheads="1"/>
          </p:cNvSpPr>
          <p:nvPr/>
        </p:nvSpPr>
        <p:spPr bwMode="auto">
          <a:xfrm>
            <a:off x="3779838" y="21336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6" name="Rectangle 50"/>
          <p:cNvSpPr>
            <a:spLocks noChangeArrowheads="1"/>
          </p:cNvSpPr>
          <p:nvPr/>
        </p:nvSpPr>
        <p:spPr bwMode="auto">
          <a:xfrm>
            <a:off x="1476375" y="2135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7" name="Rectangle 50"/>
          <p:cNvSpPr>
            <a:spLocks noChangeArrowheads="1"/>
          </p:cNvSpPr>
          <p:nvPr/>
        </p:nvSpPr>
        <p:spPr bwMode="auto">
          <a:xfrm>
            <a:off x="3779838" y="2133600"/>
            <a:ext cx="215900" cy="360363"/>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8" name="Rectangle 50"/>
          <p:cNvSpPr>
            <a:spLocks noChangeArrowheads="1"/>
          </p:cNvSpPr>
          <p:nvPr/>
        </p:nvSpPr>
        <p:spPr bwMode="auto">
          <a:xfrm>
            <a:off x="1476375" y="25669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 name="Rectangle 50"/>
          <p:cNvSpPr>
            <a:spLocks noChangeArrowheads="1"/>
          </p:cNvSpPr>
          <p:nvPr/>
        </p:nvSpPr>
        <p:spPr bwMode="auto">
          <a:xfrm>
            <a:off x="3779838" y="25669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0" name="Rectangle 50"/>
          <p:cNvSpPr>
            <a:spLocks noChangeArrowheads="1"/>
          </p:cNvSpPr>
          <p:nvPr/>
        </p:nvSpPr>
        <p:spPr bwMode="auto">
          <a:xfrm>
            <a:off x="1476375"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1" name="Rectangle 50"/>
          <p:cNvSpPr>
            <a:spLocks noChangeArrowheads="1"/>
          </p:cNvSpPr>
          <p:nvPr/>
        </p:nvSpPr>
        <p:spPr bwMode="auto">
          <a:xfrm>
            <a:off x="3779838"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2" name="Rectangle 50"/>
          <p:cNvSpPr>
            <a:spLocks noChangeArrowheads="1"/>
          </p:cNvSpPr>
          <p:nvPr/>
        </p:nvSpPr>
        <p:spPr bwMode="auto">
          <a:xfrm>
            <a:off x="1476375"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13" name="Rectangle 50"/>
          <p:cNvSpPr>
            <a:spLocks noChangeArrowheads="1"/>
          </p:cNvSpPr>
          <p:nvPr/>
        </p:nvSpPr>
        <p:spPr bwMode="auto">
          <a:xfrm>
            <a:off x="3779838" y="29987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4" name="Rectangle 50"/>
          <p:cNvSpPr>
            <a:spLocks noChangeArrowheads="1"/>
          </p:cNvSpPr>
          <p:nvPr/>
        </p:nvSpPr>
        <p:spPr bwMode="auto">
          <a:xfrm>
            <a:off x="1476375"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5" name="Rectangle 50"/>
          <p:cNvSpPr>
            <a:spLocks noChangeArrowheads="1"/>
          </p:cNvSpPr>
          <p:nvPr/>
        </p:nvSpPr>
        <p:spPr bwMode="auto">
          <a:xfrm>
            <a:off x="3779838"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6" name="Rectangle 50"/>
          <p:cNvSpPr>
            <a:spLocks noChangeArrowheads="1"/>
          </p:cNvSpPr>
          <p:nvPr/>
        </p:nvSpPr>
        <p:spPr bwMode="auto">
          <a:xfrm>
            <a:off x="1476375"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17" name="Rectangle 50"/>
          <p:cNvSpPr>
            <a:spLocks noChangeArrowheads="1"/>
          </p:cNvSpPr>
          <p:nvPr/>
        </p:nvSpPr>
        <p:spPr bwMode="auto">
          <a:xfrm>
            <a:off x="1476375"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18" name="Rectangle 50"/>
          <p:cNvSpPr>
            <a:spLocks noChangeArrowheads="1"/>
          </p:cNvSpPr>
          <p:nvPr/>
        </p:nvSpPr>
        <p:spPr bwMode="auto">
          <a:xfrm>
            <a:off x="3779838" y="34305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19" name="Rectangle 50"/>
          <p:cNvSpPr>
            <a:spLocks noChangeArrowheads="1"/>
          </p:cNvSpPr>
          <p:nvPr/>
        </p:nvSpPr>
        <p:spPr bwMode="auto">
          <a:xfrm>
            <a:off x="1476375"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20" name="Rectangle 50"/>
          <p:cNvSpPr>
            <a:spLocks noChangeArrowheads="1"/>
          </p:cNvSpPr>
          <p:nvPr/>
        </p:nvSpPr>
        <p:spPr bwMode="auto">
          <a:xfrm>
            <a:off x="3779838"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21" name="Rectangle 50"/>
          <p:cNvSpPr>
            <a:spLocks noChangeArrowheads="1"/>
          </p:cNvSpPr>
          <p:nvPr/>
        </p:nvSpPr>
        <p:spPr bwMode="auto">
          <a:xfrm>
            <a:off x="1476375"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22" name="Rectangle 50"/>
          <p:cNvSpPr>
            <a:spLocks noChangeArrowheads="1"/>
          </p:cNvSpPr>
          <p:nvPr/>
        </p:nvSpPr>
        <p:spPr bwMode="auto">
          <a:xfrm>
            <a:off x="3779838"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23" name="Rectangle 50"/>
          <p:cNvSpPr>
            <a:spLocks noChangeArrowheads="1"/>
          </p:cNvSpPr>
          <p:nvPr/>
        </p:nvSpPr>
        <p:spPr bwMode="auto">
          <a:xfrm>
            <a:off x="1476375"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24" name="Rectangle 50"/>
          <p:cNvSpPr>
            <a:spLocks noChangeArrowheads="1"/>
          </p:cNvSpPr>
          <p:nvPr/>
        </p:nvSpPr>
        <p:spPr bwMode="auto">
          <a:xfrm>
            <a:off x="3779838" y="38623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25"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26"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27"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28"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29"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30"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31" name="Rectangle 50"/>
          <p:cNvSpPr>
            <a:spLocks noChangeArrowheads="1"/>
          </p:cNvSpPr>
          <p:nvPr/>
        </p:nvSpPr>
        <p:spPr bwMode="auto">
          <a:xfrm>
            <a:off x="1476375"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178176" name="Rectangle 50"/>
          <p:cNvSpPr>
            <a:spLocks noChangeArrowheads="1"/>
          </p:cNvSpPr>
          <p:nvPr/>
        </p:nvSpPr>
        <p:spPr bwMode="auto">
          <a:xfrm>
            <a:off x="3779838" y="4294188"/>
            <a:ext cx="215900" cy="360362"/>
          </a:xfrm>
          <a:prstGeom prst="rect">
            <a:avLst/>
          </a:prstGeom>
          <a:solidFill>
            <a:srgbClr val="CCECFF"/>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t>
            </a:r>
            <a:endParaRPr kumimoji="1" lang="en-US" altLang="zh-CN" sz="20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5119"/>
                                        </p:tgtEl>
                                        <p:attrNameLst>
                                          <p:attrName>style.visibility</p:attrName>
                                        </p:attrNameLst>
                                      </p:cBhvr>
                                      <p:to>
                                        <p:strVal val="visible"/>
                                      </p:to>
                                    </p:set>
                                    <p:anim calcmode="lin" valueType="num">
                                      <p:cBhvr additive="base">
                                        <p:cTn id="7" dur="500" fill="hold"/>
                                        <p:tgtEl>
                                          <p:spTgt spid="985119"/>
                                        </p:tgtEl>
                                        <p:attrNameLst>
                                          <p:attrName>ppt_x</p:attrName>
                                        </p:attrNameLst>
                                      </p:cBhvr>
                                      <p:tavLst>
                                        <p:tav tm="0">
                                          <p:val>
                                            <p:strVal val="1+#ppt_w/2"/>
                                          </p:val>
                                        </p:tav>
                                        <p:tav tm="100000">
                                          <p:val>
                                            <p:strVal val="#ppt_x"/>
                                          </p:val>
                                        </p:tav>
                                      </p:tavLst>
                                    </p:anim>
                                    <p:anim calcmode="lin" valueType="num">
                                      <p:cBhvr additive="base">
                                        <p:cTn id="8" dur="500" fill="hold"/>
                                        <p:tgtEl>
                                          <p:spTgt spid="9851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85120"/>
                                        </p:tgtEl>
                                        <p:attrNameLst>
                                          <p:attrName>style.visibility</p:attrName>
                                        </p:attrNameLst>
                                      </p:cBhvr>
                                      <p:to>
                                        <p:strVal val="visible"/>
                                      </p:to>
                                    </p:set>
                                    <p:anim calcmode="lin" valueType="num">
                                      <p:cBhvr additive="base">
                                        <p:cTn id="11" dur="500" fill="hold"/>
                                        <p:tgtEl>
                                          <p:spTgt spid="985120"/>
                                        </p:tgtEl>
                                        <p:attrNameLst>
                                          <p:attrName>ppt_x</p:attrName>
                                        </p:attrNameLst>
                                      </p:cBhvr>
                                      <p:tavLst>
                                        <p:tav tm="0">
                                          <p:val>
                                            <p:strVal val="1+#ppt_w/2"/>
                                          </p:val>
                                        </p:tav>
                                        <p:tav tm="100000">
                                          <p:val>
                                            <p:strVal val="#ppt_x"/>
                                          </p:val>
                                        </p:tav>
                                      </p:tavLst>
                                    </p:anim>
                                    <p:anim calcmode="lin" valueType="num">
                                      <p:cBhvr additive="base">
                                        <p:cTn id="12" dur="500" fill="hold"/>
                                        <p:tgtEl>
                                          <p:spTgt spid="985120"/>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85121"/>
                                        </p:tgtEl>
                                        <p:attrNameLst>
                                          <p:attrName>style.visibility</p:attrName>
                                        </p:attrNameLst>
                                      </p:cBhvr>
                                      <p:to>
                                        <p:strVal val="visible"/>
                                      </p:to>
                                    </p:set>
                                    <p:anim calcmode="lin" valueType="num">
                                      <p:cBhvr additive="base">
                                        <p:cTn id="15" dur="500" fill="hold"/>
                                        <p:tgtEl>
                                          <p:spTgt spid="985121"/>
                                        </p:tgtEl>
                                        <p:attrNameLst>
                                          <p:attrName>ppt_x</p:attrName>
                                        </p:attrNameLst>
                                      </p:cBhvr>
                                      <p:tavLst>
                                        <p:tav tm="0">
                                          <p:val>
                                            <p:strVal val="1+#ppt_w/2"/>
                                          </p:val>
                                        </p:tav>
                                        <p:tav tm="100000">
                                          <p:val>
                                            <p:strVal val="#ppt_x"/>
                                          </p:val>
                                        </p:tav>
                                      </p:tavLst>
                                    </p:anim>
                                    <p:anim calcmode="lin" valueType="num">
                                      <p:cBhvr additive="base">
                                        <p:cTn id="16" dur="500" fill="hold"/>
                                        <p:tgtEl>
                                          <p:spTgt spid="98512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85122"/>
                                        </p:tgtEl>
                                        <p:attrNameLst>
                                          <p:attrName>style.visibility</p:attrName>
                                        </p:attrNameLst>
                                      </p:cBhvr>
                                      <p:to>
                                        <p:strVal val="visible"/>
                                      </p:to>
                                    </p:set>
                                    <p:anim calcmode="lin" valueType="num">
                                      <p:cBhvr additive="base">
                                        <p:cTn id="19" dur="500" fill="hold"/>
                                        <p:tgtEl>
                                          <p:spTgt spid="985122"/>
                                        </p:tgtEl>
                                        <p:attrNameLst>
                                          <p:attrName>ppt_x</p:attrName>
                                        </p:attrNameLst>
                                      </p:cBhvr>
                                      <p:tavLst>
                                        <p:tav tm="0">
                                          <p:val>
                                            <p:strVal val="1+#ppt_w/2"/>
                                          </p:val>
                                        </p:tav>
                                        <p:tav tm="100000">
                                          <p:val>
                                            <p:strVal val="#ppt_x"/>
                                          </p:val>
                                        </p:tav>
                                      </p:tavLst>
                                    </p:anim>
                                    <p:anim calcmode="lin" valueType="num">
                                      <p:cBhvr additive="base">
                                        <p:cTn id="20" dur="500" fill="hold"/>
                                        <p:tgtEl>
                                          <p:spTgt spid="98512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85123">
                                            <p:bg/>
                                          </p:spTgt>
                                        </p:tgtEl>
                                        <p:attrNameLst>
                                          <p:attrName>style.visibility</p:attrName>
                                        </p:attrNameLst>
                                      </p:cBhvr>
                                      <p:to>
                                        <p:strVal val="visible"/>
                                      </p:to>
                                    </p:set>
                                    <p:anim calcmode="lin" valueType="num">
                                      <p:cBhvr additive="base">
                                        <p:cTn id="23" dur="500" fill="hold"/>
                                        <p:tgtEl>
                                          <p:spTgt spid="985123">
                                            <p:bg/>
                                          </p:spTgt>
                                        </p:tgtEl>
                                        <p:attrNameLst>
                                          <p:attrName>ppt_x</p:attrName>
                                        </p:attrNameLst>
                                      </p:cBhvr>
                                      <p:tavLst>
                                        <p:tav tm="0">
                                          <p:val>
                                            <p:strVal val="1+#ppt_w/2"/>
                                          </p:val>
                                        </p:tav>
                                        <p:tav tm="100000">
                                          <p:val>
                                            <p:strVal val="#ppt_x"/>
                                          </p:val>
                                        </p:tav>
                                      </p:tavLst>
                                    </p:anim>
                                    <p:anim calcmode="lin" valueType="num">
                                      <p:cBhvr additive="base">
                                        <p:cTn id="24" dur="500" fill="hold"/>
                                        <p:tgtEl>
                                          <p:spTgt spid="985123">
                                            <p:bg/>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985123">
                                            <p:txEl>
                                              <p:pRg st="0" end="0"/>
                                            </p:txEl>
                                          </p:spTgt>
                                        </p:tgtEl>
                                        <p:attrNameLst>
                                          <p:attrName>style.visibility</p:attrName>
                                        </p:attrNameLst>
                                      </p:cBhvr>
                                      <p:to>
                                        <p:strVal val="visible"/>
                                      </p:to>
                                    </p:set>
                                    <p:anim calcmode="lin" valueType="num">
                                      <p:cBhvr additive="base">
                                        <p:cTn id="27" dur="500" fill="hold"/>
                                        <p:tgtEl>
                                          <p:spTgt spid="985123">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85123">
                                            <p:txEl>
                                              <p:pRg st="0" end="0"/>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85124">
                                            <p:bg/>
                                          </p:spTgt>
                                        </p:tgtEl>
                                        <p:attrNameLst>
                                          <p:attrName>style.visibility</p:attrName>
                                        </p:attrNameLst>
                                      </p:cBhvr>
                                      <p:to>
                                        <p:strVal val="visible"/>
                                      </p:to>
                                    </p:set>
                                    <p:anim calcmode="lin" valueType="num">
                                      <p:cBhvr additive="base">
                                        <p:cTn id="31" dur="500" fill="hold"/>
                                        <p:tgtEl>
                                          <p:spTgt spid="985124">
                                            <p:bg/>
                                          </p:spTgt>
                                        </p:tgtEl>
                                        <p:attrNameLst>
                                          <p:attrName>ppt_x</p:attrName>
                                        </p:attrNameLst>
                                      </p:cBhvr>
                                      <p:tavLst>
                                        <p:tav tm="0">
                                          <p:val>
                                            <p:strVal val="1+#ppt_w/2"/>
                                          </p:val>
                                        </p:tav>
                                        <p:tav tm="100000">
                                          <p:val>
                                            <p:strVal val="#ppt_x"/>
                                          </p:val>
                                        </p:tav>
                                      </p:tavLst>
                                    </p:anim>
                                    <p:anim calcmode="lin" valueType="num">
                                      <p:cBhvr additive="base">
                                        <p:cTn id="32" dur="500" fill="hold"/>
                                        <p:tgtEl>
                                          <p:spTgt spid="985124">
                                            <p:bg/>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85124">
                                            <p:txEl>
                                              <p:pRg st="0" end="0"/>
                                            </p:txEl>
                                          </p:spTgt>
                                        </p:tgtEl>
                                        <p:attrNameLst>
                                          <p:attrName>style.visibility</p:attrName>
                                        </p:attrNameLst>
                                      </p:cBhvr>
                                      <p:to>
                                        <p:strVal val="visible"/>
                                      </p:to>
                                    </p:set>
                                    <p:anim calcmode="lin" valueType="num">
                                      <p:cBhvr additive="base">
                                        <p:cTn id="35" dur="500" fill="hold"/>
                                        <p:tgtEl>
                                          <p:spTgt spid="985124">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85124">
                                            <p:txEl>
                                              <p:pRg st="0" end="0"/>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985125">
                                            <p:bg/>
                                          </p:spTgt>
                                        </p:tgtEl>
                                        <p:attrNameLst>
                                          <p:attrName>style.visibility</p:attrName>
                                        </p:attrNameLst>
                                      </p:cBhvr>
                                      <p:to>
                                        <p:strVal val="visible"/>
                                      </p:to>
                                    </p:set>
                                    <p:anim calcmode="lin" valueType="num">
                                      <p:cBhvr additive="base">
                                        <p:cTn id="39" dur="500" fill="hold"/>
                                        <p:tgtEl>
                                          <p:spTgt spid="985125">
                                            <p:bg/>
                                          </p:spTgt>
                                        </p:tgtEl>
                                        <p:attrNameLst>
                                          <p:attrName>ppt_x</p:attrName>
                                        </p:attrNameLst>
                                      </p:cBhvr>
                                      <p:tavLst>
                                        <p:tav tm="0">
                                          <p:val>
                                            <p:strVal val="1+#ppt_w/2"/>
                                          </p:val>
                                        </p:tav>
                                        <p:tav tm="100000">
                                          <p:val>
                                            <p:strVal val="#ppt_x"/>
                                          </p:val>
                                        </p:tav>
                                      </p:tavLst>
                                    </p:anim>
                                    <p:anim calcmode="lin" valueType="num">
                                      <p:cBhvr additive="base">
                                        <p:cTn id="40" dur="500" fill="hold"/>
                                        <p:tgtEl>
                                          <p:spTgt spid="985125">
                                            <p:bg/>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985125">
                                            <p:txEl>
                                              <p:pRg st="0" end="0"/>
                                            </p:txEl>
                                          </p:spTgt>
                                        </p:tgtEl>
                                        <p:attrNameLst>
                                          <p:attrName>style.visibility</p:attrName>
                                        </p:attrNameLst>
                                      </p:cBhvr>
                                      <p:to>
                                        <p:strVal val="visible"/>
                                      </p:to>
                                    </p:set>
                                    <p:anim calcmode="lin" valueType="num">
                                      <p:cBhvr additive="base">
                                        <p:cTn id="43" dur="500" fill="hold"/>
                                        <p:tgtEl>
                                          <p:spTgt spid="985125">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8512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85126">
                                            <p:bg/>
                                          </p:spTgt>
                                        </p:tgtEl>
                                        <p:attrNameLst>
                                          <p:attrName>style.visibility</p:attrName>
                                        </p:attrNameLst>
                                      </p:cBhvr>
                                      <p:to>
                                        <p:strVal val="visible"/>
                                      </p:to>
                                    </p:set>
                                    <p:anim calcmode="lin" valueType="num">
                                      <p:cBhvr additive="base">
                                        <p:cTn id="47" dur="500" fill="hold"/>
                                        <p:tgtEl>
                                          <p:spTgt spid="985126">
                                            <p:bg/>
                                          </p:spTgt>
                                        </p:tgtEl>
                                        <p:attrNameLst>
                                          <p:attrName>ppt_x</p:attrName>
                                        </p:attrNameLst>
                                      </p:cBhvr>
                                      <p:tavLst>
                                        <p:tav tm="0">
                                          <p:val>
                                            <p:strVal val="1+#ppt_w/2"/>
                                          </p:val>
                                        </p:tav>
                                        <p:tav tm="100000">
                                          <p:val>
                                            <p:strVal val="#ppt_x"/>
                                          </p:val>
                                        </p:tav>
                                      </p:tavLst>
                                    </p:anim>
                                    <p:anim calcmode="lin" valueType="num">
                                      <p:cBhvr additive="base">
                                        <p:cTn id="48" dur="500" fill="hold"/>
                                        <p:tgtEl>
                                          <p:spTgt spid="985126">
                                            <p:bg/>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985126">
                                            <p:txEl>
                                              <p:pRg st="0" end="0"/>
                                            </p:txEl>
                                          </p:spTgt>
                                        </p:tgtEl>
                                        <p:attrNameLst>
                                          <p:attrName>style.visibility</p:attrName>
                                        </p:attrNameLst>
                                      </p:cBhvr>
                                      <p:to>
                                        <p:strVal val="visible"/>
                                      </p:to>
                                    </p:set>
                                    <p:anim calcmode="lin" valueType="num">
                                      <p:cBhvr additive="base">
                                        <p:cTn id="51" dur="500" fill="hold"/>
                                        <p:tgtEl>
                                          <p:spTgt spid="9851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985126">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985127">
                                            <p:bg/>
                                          </p:spTgt>
                                        </p:tgtEl>
                                        <p:attrNameLst>
                                          <p:attrName>style.visibility</p:attrName>
                                        </p:attrNameLst>
                                      </p:cBhvr>
                                      <p:to>
                                        <p:strVal val="visible"/>
                                      </p:to>
                                    </p:set>
                                    <p:anim calcmode="lin" valueType="num">
                                      <p:cBhvr additive="base">
                                        <p:cTn id="55" dur="500" fill="hold"/>
                                        <p:tgtEl>
                                          <p:spTgt spid="985127">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985127">
                                            <p:bg/>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985127">
                                            <p:txEl>
                                              <p:pRg st="0" end="0"/>
                                            </p:txEl>
                                          </p:spTgt>
                                        </p:tgtEl>
                                        <p:attrNameLst>
                                          <p:attrName>style.visibility</p:attrName>
                                        </p:attrNameLst>
                                      </p:cBhvr>
                                      <p:to>
                                        <p:strVal val="visible"/>
                                      </p:to>
                                    </p:set>
                                    <p:anim calcmode="lin" valueType="num">
                                      <p:cBhvr additive="base">
                                        <p:cTn id="59" dur="500" fill="hold"/>
                                        <p:tgtEl>
                                          <p:spTgt spid="985127">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98512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985129">
                                            <p:bg/>
                                          </p:spTgt>
                                        </p:tgtEl>
                                        <p:attrNameLst>
                                          <p:attrName>style.visibility</p:attrName>
                                        </p:attrNameLst>
                                      </p:cBhvr>
                                      <p:to>
                                        <p:strVal val="visible"/>
                                      </p:to>
                                    </p:set>
                                    <p:anim calcmode="lin" valueType="num">
                                      <p:cBhvr additive="base">
                                        <p:cTn id="63" dur="500" fill="hold"/>
                                        <p:tgtEl>
                                          <p:spTgt spid="985129">
                                            <p:bg/>
                                          </p:spTgt>
                                        </p:tgtEl>
                                        <p:attrNameLst>
                                          <p:attrName>ppt_x</p:attrName>
                                        </p:attrNameLst>
                                      </p:cBhvr>
                                      <p:tavLst>
                                        <p:tav tm="0">
                                          <p:val>
                                            <p:strVal val="1+#ppt_w/2"/>
                                          </p:val>
                                        </p:tav>
                                        <p:tav tm="100000">
                                          <p:val>
                                            <p:strVal val="#ppt_x"/>
                                          </p:val>
                                        </p:tav>
                                      </p:tavLst>
                                    </p:anim>
                                    <p:anim calcmode="lin" valueType="num">
                                      <p:cBhvr additive="base">
                                        <p:cTn id="64" dur="500" fill="hold"/>
                                        <p:tgtEl>
                                          <p:spTgt spid="985129">
                                            <p:bg/>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985129">
                                            <p:txEl>
                                              <p:pRg st="0" end="0"/>
                                            </p:txEl>
                                          </p:spTgt>
                                        </p:tgtEl>
                                        <p:attrNameLst>
                                          <p:attrName>style.visibility</p:attrName>
                                        </p:attrNameLst>
                                      </p:cBhvr>
                                      <p:to>
                                        <p:strVal val="visible"/>
                                      </p:to>
                                    </p:set>
                                    <p:anim calcmode="lin" valueType="num">
                                      <p:cBhvr additive="base">
                                        <p:cTn id="67" dur="500" fill="hold"/>
                                        <p:tgtEl>
                                          <p:spTgt spid="985129">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85129">
                                            <p:txEl>
                                              <p:pRg st="0" end="0"/>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985130">
                                            <p:bg/>
                                          </p:spTgt>
                                        </p:tgtEl>
                                        <p:attrNameLst>
                                          <p:attrName>style.visibility</p:attrName>
                                        </p:attrNameLst>
                                      </p:cBhvr>
                                      <p:to>
                                        <p:strVal val="visible"/>
                                      </p:to>
                                    </p:set>
                                    <p:anim calcmode="lin" valueType="num">
                                      <p:cBhvr additive="base">
                                        <p:cTn id="71" dur="500" fill="hold"/>
                                        <p:tgtEl>
                                          <p:spTgt spid="985130">
                                            <p:bg/>
                                          </p:spTgt>
                                        </p:tgtEl>
                                        <p:attrNameLst>
                                          <p:attrName>ppt_x</p:attrName>
                                        </p:attrNameLst>
                                      </p:cBhvr>
                                      <p:tavLst>
                                        <p:tav tm="0">
                                          <p:val>
                                            <p:strVal val="1+#ppt_w/2"/>
                                          </p:val>
                                        </p:tav>
                                        <p:tav tm="100000">
                                          <p:val>
                                            <p:strVal val="#ppt_x"/>
                                          </p:val>
                                        </p:tav>
                                      </p:tavLst>
                                    </p:anim>
                                    <p:anim calcmode="lin" valueType="num">
                                      <p:cBhvr additive="base">
                                        <p:cTn id="72" dur="500" fill="hold"/>
                                        <p:tgtEl>
                                          <p:spTgt spid="985130">
                                            <p:bg/>
                                          </p:spTgt>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985130">
                                            <p:txEl>
                                              <p:pRg st="0" end="0"/>
                                            </p:txEl>
                                          </p:spTgt>
                                        </p:tgtEl>
                                        <p:attrNameLst>
                                          <p:attrName>style.visibility</p:attrName>
                                        </p:attrNameLst>
                                      </p:cBhvr>
                                      <p:to>
                                        <p:strVal val="visible"/>
                                      </p:to>
                                    </p:set>
                                    <p:anim calcmode="lin" valueType="num">
                                      <p:cBhvr additive="base">
                                        <p:cTn id="75" dur="500" fill="hold"/>
                                        <p:tgtEl>
                                          <p:spTgt spid="985130">
                                            <p:txEl>
                                              <p:pRg st="0" end="0"/>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985130">
                                            <p:txEl>
                                              <p:pRg st="0" end="0"/>
                                            </p:txEl>
                                          </p:spTgt>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985131">
                                            <p:bg/>
                                          </p:spTgt>
                                        </p:tgtEl>
                                        <p:attrNameLst>
                                          <p:attrName>style.visibility</p:attrName>
                                        </p:attrNameLst>
                                      </p:cBhvr>
                                      <p:to>
                                        <p:strVal val="visible"/>
                                      </p:to>
                                    </p:set>
                                    <p:anim calcmode="lin" valueType="num">
                                      <p:cBhvr additive="base">
                                        <p:cTn id="79" dur="500" fill="hold"/>
                                        <p:tgtEl>
                                          <p:spTgt spid="985131">
                                            <p:bg/>
                                          </p:spTgt>
                                        </p:tgtEl>
                                        <p:attrNameLst>
                                          <p:attrName>ppt_x</p:attrName>
                                        </p:attrNameLst>
                                      </p:cBhvr>
                                      <p:tavLst>
                                        <p:tav tm="0">
                                          <p:val>
                                            <p:strVal val="1+#ppt_w/2"/>
                                          </p:val>
                                        </p:tav>
                                        <p:tav tm="100000">
                                          <p:val>
                                            <p:strVal val="#ppt_x"/>
                                          </p:val>
                                        </p:tav>
                                      </p:tavLst>
                                    </p:anim>
                                    <p:anim calcmode="lin" valueType="num">
                                      <p:cBhvr additive="base">
                                        <p:cTn id="80" dur="500" fill="hold"/>
                                        <p:tgtEl>
                                          <p:spTgt spid="985131">
                                            <p:bg/>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985131">
                                            <p:txEl>
                                              <p:pRg st="0" end="0"/>
                                            </p:txEl>
                                          </p:spTgt>
                                        </p:tgtEl>
                                        <p:attrNameLst>
                                          <p:attrName>style.visibility</p:attrName>
                                        </p:attrNameLst>
                                      </p:cBhvr>
                                      <p:to>
                                        <p:strVal val="visible"/>
                                      </p:to>
                                    </p:set>
                                    <p:anim calcmode="lin" valueType="num">
                                      <p:cBhvr additive="base">
                                        <p:cTn id="83" dur="500" fill="hold"/>
                                        <p:tgtEl>
                                          <p:spTgt spid="985131">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985131">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985132">
                                            <p:bg/>
                                          </p:spTgt>
                                        </p:tgtEl>
                                        <p:attrNameLst>
                                          <p:attrName>style.visibility</p:attrName>
                                        </p:attrNameLst>
                                      </p:cBhvr>
                                      <p:to>
                                        <p:strVal val="visible"/>
                                      </p:to>
                                    </p:set>
                                    <p:anim calcmode="lin" valueType="num">
                                      <p:cBhvr additive="base">
                                        <p:cTn id="87" dur="500" fill="hold"/>
                                        <p:tgtEl>
                                          <p:spTgt spid="985132">
                                            <p:bg/>
                                          </p:spTgt>
                                        </p:tgtEl>
                                        <p:attrNameLst>
                                          <p:attrName>ppt_x</p:attrName>
                                        </p:attrNameLst>
                                      </p:cBhvr>
                                      <p:tavLst>
                                        <p:tav tm="0">
                                          <p:val>
                                            <p:strVal val="1+#ppt_w/2"/>
                                          </p:val>
                                        </p:tav>
                                        <p:tav tm="100000">
                                          <p:val>
                                            <p:strVal val="#ppt_x"/>
                                          </p:val>
                                        </p:tav>
                                      </p:tavLst>
                                    </p:anim>
                                    <p:anim calcmode="lin" valueType="num">
                                      <p:cBhvr additive="base">
                                        <p:cTn id="88" dur="500" fill="hold"/>
                                        <p:tgtEl>
                                          <p:spTgt spid="985132">
                                            <p:bg/>
                                          </p:spTgt>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985132">
                                            <p:txEl>
                                              <p:pRg st="0" end="0"/>
                                            </p:txEl>
                                          </p:spTgt>
                                        </p:tgtEl>
                                        <p:attrNameLst>
                                          <p:attrName>style.visibility</p:attrName>
                                        </p:attrNameLst>
                                      </p:cBhvr>
                                      <p:to>
                                        <p:strVal val="visible"/>
                                      </p:to>
                                    </p:set>
                                    <p:anim calcmode="lin" valueType="num">
                                      <p:cBhvr additive="base">
                                        <p:cTn id="91" dur="500" fill="hold"/>
                                        <p:tgtEl>
                                          <p:spTgt spid="985132">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85132">
                                            <p:txEl>
                                              <p:pRg st="0" end="0"/>
                                            </p:txEl>
                                          </p:spTgt>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985133">
                                            <p:bg/>
                                          </p:spTgt>
                                        </p:tgtEl>
                                        <p:attrNameLst>
                                          <p:attrName>style.visibility</p:attrName>
                                        </p:attrNameLst>
                                      </p:cBhvr>
                                      <p:to>
                                        <p:strVal val="visible"/>
                                      </p:to>
                                    </p:set>
                                    <p:anim calcmode="lin" valueType="num">
                                      <p:cBhvr additive="base">
                                        <p:cTn id="95" dur="500" fill="hold"/>
                                        <p:tgtEl>
                                          <p:spTgt spid="985133">
                                            <p:bg/>
                                          </p:spTgt>
                                        </p:tgtEl>
                                        <p:attrNameLst>
                                          <p:attrName>ppt_x</p:attrName>
                                        </p:attrNameLst>
                                      </p:cBhvr>
                                      <p:tavLst>
                                        <p:tav tm="0">
                                          <p:val>
                                            <p:strVal val="1+#ppt_w/2"/>
                                          </p:val>
                                        </p:tav>
                                        <p:tav tm="100000">
                                          <p:val>
                                            <p:strVal val="#ppt_x"/>
                                          </p:val>
                                        </p:tav>
                                      </p:tavLst>
                                    </p:anim>
                                    <p:anim calcmode="lin" valueType="num">
                                      <p:cBhvr additive="base">
                                        <p:cTn id="96" dur="500" fill="hold"/>
                                        <p:tgtEl>
                                          <p:spTgt spid="985133">
                                            <p:bg/>
                                          </p:spTgt>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985133">
                                            <p:txEl>
                                              <p:pRg st="0" end="0"/>
                                            </p:txEl>
                                          </p:spTgt>
                                        </p:tgtEl>
                                        <p:attrNameLst>
                                          <p:attrName>style.visibility</p:attrName>
                                        </p:attrNameLst>
                                      </p:cBhvr>
                                      <p:to>
                                        <p:strVal val="visible"/>
                                      </p:to>
                                    </p:set>
                                    <p:anim calcmode="lin" valueType="num">
                                      <p:cBhvr additive="base">
                                        <p:cTn id="99" dur="500" fill="hold"/>
                                        <p:tgtEl>
                                          <p:spTgt spid="985133">
                                            <p:txEl>
                                              <p:pRg st="0" end="0"/>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985133">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985134">
                                            <p:bg/>
                                          </p:spTgt>
                                        </p:tgtEl>
                                        <p:attrNameLst>
                                          <p:attrName>style.visibility</p:attrName>
                                        </p:attrNameLst>
                                      </p:cBhvr>
                                      <p:to>
                                        <p:strVal val="visible"/>
                                      </p:to>
                                    </p:set>
                                    <p:anim calcmode="lin" valueType="num">
                                      <p:cBhvr additive="base">
                                        <p:cTn id="103" dur="500" fill="hold"/>
                                        <p:tgtEl>
                                          <p:spTgt spid="985134">
                                            <p:bg/>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85134">
                                            <p:bg/>
                                          </p:spTgt>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985134">
                                            <p:txEl>
                                              <p:pRg st="0" end="0"/>
                                            </p:txEl>
                                          </p:spTgt>
                                        </p:tgtEl>
                                        <p:attrNameLst>
                                          <p:attrName>style.visibility</p:attrName>
                                        </p:attrNameLst>
                                      </p:cBhvr>
                                      <p:to>
                                        <p:strVal val="visible"/>
                                      </p:to>
                                    </p:set>
                                    <p:anim calcmode="lin" valueType="num">
                                      <p:cBhvr additive="base">
                                        <p:cTn id="107" dur="500" fill="hold"/>
                                        <p:tgtEl>
                                          <p:spTgt spid="985134">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985134">
                                            <p:txEl>
                                              <p:pRg st="0" end="0"/>
                                            </p:txEl>
                                          </p:spTgt>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985138">
                                            <p:bg/>
                                          </p:spTgt>
                                        </p:tgtEl>
                                        <p:attrNameLst>
                                          <p:attrName>style.visibility</p:attrName>
                                        </p:attrNameLst>
                                      </p:cBhvr>
                                      <p:to>
                                        <p:strVal val="visible"/>
                                      </p:to>
                                    </p:set>
                                    <p:anim calcmode="lin" valueType="num">
                                      <p:cBhvr additive="base">
                                        <p:cTn id="111" dur="500" fill="hold"/>
                                        <p:tgtEl>
                                          <p:spTgt spid="985138">
                                            <p:bg/>
                                          </p:spTgt>
                                        </p:tgtEl>
                                        <p:attrNameLst>
                                          <p:attrName>ppt_x</p:attrName>
                                        </p:attrNameLst>
                                      </p:cBhvr>
                                      <p:tavLst>
                                        <p:tav tm="0">
                                          <p:val>
                                            <p:strVal val="1+#ppt_w/2"/>
                                          </p:val>
                                        </p:tav>
                                        <p:tav tm="100000">
                                          <p:val>
                                            <p:strVal val="#ppt_x"/>
                                          </p:val>
                                        </p:tav>
                                      </p:tavLst>
                                    </p:anim>
                                    <p:anim calcmode="lin" valueType="num">
                                      <p:cBhvr additive="base">
                                        <p:cTn id="112" dur="500" fill="hold"/>
                                        <p:tgtEl>
                                          <p:spTgt spid="985138">
                                            <p:bg/>
                                          </p:spTgt>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985138">
                                            <p:txEl>
                                              <p:pRg st="0" end="0"/>
                                            </p:txEl>
                                          </p:spTgt>
                                        </p:tgtEl>
                                        <p:attrNameLst>
                                          <p:attrName>style.visibility</p:attrName>
                                        </p:attrNameLst>
                                      </p:cBhvr>
                                      <p:to>
                                        <p:strVal val="visible"/>
                                      </p:to>
                                    </p:set>
                                    <p:anim calcmode="lin" valueType="num">
                                      <p:cBhvr additive="base">
                                        <p:cTn id="115" dur="500" fill="hold"/>
                                        <p:tgtEl>
                                          <p:spTgt spid="985138">
                                            <p:txEl>
                                              <p:pRg st="0" end="0"/>
                                            </p:txEl>
                                          </p:spTgt>
                                        </p:tgtEl>
                                        <p:attrNameLst>
                                          <p:attrName>ppt_x</p:attrName>
                                        </p:attrNameLst>
                                      </p:cBhvr>
                                      <p:tavLst>
                                        <p:tav tm="0">
                                          <p:val>
                                            <p:strVal val="1+#ppt_w/2"/>
                                          </p:val>
                                        </p:tav>
                                        <p:tav tm="100000">
                                          <p:val>
                                            <p:strVal val="#ppt_x"/>
                                          </p:val>
                                        </p:tav>
                                      </p:tavLst>
                                    </p:anim>
                                    <p:anim calcmode="lin" valueType="num">
                                      <p:cBhvr additive="base">
                                        <p:cTn id="116" dur="500" fill="hold"/>
                                        <p:tgtEl>
                                          <p:spTgt spid="9851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78221"/>
                                        </p:tgtEl>
                                        <p:attrNameLst>
                                          <p:attrName>style.visibility</p:attrName>
                                        </p:attrNameLst>
                                      </p:cBhvr>
                                      <p:to>
                                        <p:strVal val="visible"/>
                                      </p:to>
                                    </p:set>
                                    <p:anim calcmode="lin" valueType="num">
                                      <p:cBhvr additive="base">
                                        <p:cTn id="121" dur="500" fill="hold"/>
                                        <p:tgtEl>
                                          <p:spTgt spid="178221"/>
                                        </p:tgtEl>
                                        <p:attrNameLst>
                                          <p:attrName>ppt_x</p:attrName>
                                        </p:attrNameLst>
                                      </p:cBhvr>
                                      <p:tavLst>
                                        <p:tav tm="0">
                                          <p:val>
                                            <p:strVal val="1+#ppt_w/2"/>
                                          </p:val>
                                        </p:tav>
                                        <p:tav tm="100000">
                                          <p:val>
                                            <p:strVal val="#ppt_x"/>
                                          </p:val>
                                        </p:tav>
                                      </p:tavLst>
                                    </p:anim>
                                    <p:anim calcmode="lin" valueType="num">
                                      <p:cBhvr additive="base">
                                        <p:cTn id="122" dur="500" fill="hold"/>
                                        <p:tgtEl>
                                          <p:spTgt spid="178221"/>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178222"/>
                                        </p:tgtEl>
                                        <p:attrNameLst>
                                          <p:attrName>style.visibility</p:attrName>
                                        </p:attrNameLst>
                                      </p:cBhvr>
                                      <p:to>
                                        <p:strVal val="visible"/>
                                      </p:to>
                                    </p:set>
                                    <p:anim calcmode="lin" valueType="num">
                                      <p:cBhvr additive="base">
                                        <p:cTn id="125" dur="500" fill="hold"/>
                                        <p:tgtEl>
                                          <p:spTgt spid="178222"/>
                                        </p:tgtEl>
                                        <p:attrNameLst>
                                          <p:attrName>ppt_x</p:attrName>
                                        </p:attrNameLst>
                                      </p:cBhvr>
                                      <p:tavLst>
                                        <p:tav tm="0">
                                          <p:val>
                                            <p:strVal val="1+#ppt_w/2"/>
                                          </p:val>
                                        </p:tav>
                                        <p:tav tm="100000">
                                          <p:val>
                                            <p:strVal val="#ppt_x"/>
                                          </p:val>
                                        </p:tav>
                                      </p:tavLst>
                                    </p:anim>
                                    <p:anim calcmode="lin" valueType="num">
                                      <p:cBhvr additive="base">
                                        <p:cTn id="126" dur="500" fill="hold"/>
                                        <p:tgtEl>
                                          <p:spTgt spid="17822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178223"/>
                                        </p:tgtEl>
                                        <p:attrNameLst>
                                          <p:attrName>style.visibility</p:attrName>
                                        </p:attrNameLst>
                                      </p:cBhvr>
                                      <p:to>
                                        <p:strVal val="visible"/>
                                      </p:to>
                                    </p:set>
                                    <p:anim calcmode="lin" valueType="num">
                                      <p:cBhvr additive="base">
                                        <p:cTn id="129" dur="500" fill="hold"/>
                                        <p:tgtEl>
                                          <p:spTgt spid="178223"/>
                                        </p:tgtEl>
                                        <p:attrNameLst>
                                          <p:attrName>ppt_x</p:attrName>
                                        </p:attrNameLst>
                                      </p:cBhvr>
                                      <p:tavLst>
                                        <p:tav tm="0">
                                          <p:val>
                                            <p:strVal val="1+#ppt_w/2"/>
                                          </p:val>
                                        </p:tav>
                                        <p:tav tm="100000">
                                          <p:val>
                                            <p:strVal val="#ppt_x"/>
                                          </p:val>
                                        </p:tav>
                                      </p:tavLst>
                                    </p:anim>
                                    <p:anim calcmode="lin" valueType="num">
                                      <p:cBhvr additive="base">
                                        <p:cTn id="130" dur="500" fill="hold"/>
                                        <p:tgtEl>
                                          <p:spTgt spid="178223"/>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78203"/>
                                        </p:tgtEl>
                                        <p:attrNameLst>
                                          <p:attrName>style.visibility</p:attrName>
                                        </p:attrNameLst>
                                      </p:cBhvr>
                                      <p:to>
                                        <p:strVal val="visible"/>
                                      </p:to>
                                    </p:set>
                                    <p:anim calcmode="lin" valueType="num">
                                      <p:cBhvr additive="base">
                                        <p:cTn id="135" dur="500" fill="hold"/>
                                        <p:tgtEl>
                                          <p:spTgt spid="178203"/>
                                        </p:tgtEl>
                                        <p:attrNameLst>
                                          <p:attrName>ppt_x</p:attrName>
                                        </p:attrNameLst>
                                      </p:cBhvr>
                                      <p:tavLst>
                                        <p:tav tm="0">
                                          <p:val>
                                            <p:strVal val="#ppt_x"/>
                                          </p:val>
                                        </p:tav>
                                        <p:tav tm="100000">
                                          <p:val>
                                            <p:strVal val="#ppt_x"/>
                                          </p:val>
                                        </p:tav>
                                      </p:tavLst>
                                    </p:anim>
                                    <p:anim calcmode="lin" valueType="num">
                                      <p:cBhvr additive="base">
                                        <p:cTn id="136" dur="500" fill="hold"/>
                                        <p:tgtEl>
                                          <p:spTgt spid="17820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78204"/>
                                        </p:tgtEl>
                                        <p:attrNameLst>
                                          <p:attrName>style.visibility</p:attrName>
                                        </p:attrNameLst>
                                      </p:cBhvr>
                                      <p:to>
                                        <p:strVal val="visible"/>
                                      </p:to>
                                    </p:set>
                                    <p:anim calcmode="lin" valueType="num">
                                      <p:cBhvr additive="base">
                                        <p:cTn id="139" dur="500" fill="hold"/>
                                        <p:tgtEl>
                                          <p:spTgt spid="178204"/>
                                        </p:tgtEl>
                                        <p:attrNameLst>
                                          <p:attrName>ppt_x</p:attrName>
                                        </p:attrNameLst>
                                      </p:cBhvr>
                                      <p:tavLst>
                                        <p:tav tm="0">
                                          <p:val>
                                            <p:strVal val="#ppt_x"/>
                                          </p:val>
                                        </p:tav>
                                        <p:tav tm="100000">
                                          <p:val>
                                            <p:strVal val="#ppt_x"/>
                                          </p:val>
                                        </p:tav>
                                      </p:tavLst>
                                    </p:anim>
                                    <p:anim calcmode="lin" valueType="num">
                                      <p:cBhvr additive="base">
                                        <p:cTn id="140" dur="500" fill="hold"/>
                                        <p:tgtEl>
                                          <p:spTgt spid="17820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178205"/>
                                        </p:tgtEl>
                                        <p:attrNameLst>
                                          <p:attrName>style.visibility</p:attrName>
                                        </p:attrNameLst>
                                      </p:cBhvr>
                                      <p:to>
                                        <p:strVal val="visible"/>
                                      </p:to>
                                    </p:set>
                                    <p:anim calcmode="lin" valueType="num">
                                      <p:cBhvr additive="base">
                                        <p:cTn id="143" dur="500" fill="hold"/>
                                        <p:tgtEl>
                                          <p:spTgt spid="178205"/>
                                        </p:tgtEl>
                                        <p:attrNameLst>
                                          <p:attrName>ppt_x</p:attrName>
                                        </p:attrNameLst>
                                      </p:cBhvr>
                                      <p:tavLst>
                                        <p:tav tm="0">
                                          <p:val>
                                            <p:strVal val="#ppt_x"/>
                                          </p:val>
                                        </p:tav>
                                        <p:tav tm="100000">
                                          <p:val>
                                            <p:strVal val="#ppt_x"/>
                                          </p:val>
                                        </p:tav>
                                      </p:tavLst>
                                    </p:anim>
                                    <p:anim calcmode="lin" valueType="num">
                                      <p:cBhvr additive="base">
                                        <p:cTn id="144" dur="500" fill="hold"/>
                                        <p:tgtEl>
                                          <p:spTgt spid="178205"/>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178206"/>
                                        </p:tgtEl>
                                        <p:attrNameLst>
                                          <p:attrName>style.visibility</p:attrName>
                                        </p:attrNameLst>
                                      </p:cBhvr>
                                      <p:to>
                                        <p:strVal val="visible"/>
                                      </p:to>
                                    </p:set>
                                    <p:anim calcmode="lin" valueType="num">
                                      <p:cBhvr additive="base">
                                        <p:cTn id="147" dur="500" fill="hold"/>
                                        <p:tgtEl>
                                          <p:spTgt spid="178206"/>
                                        </p:tgtEl>
                                        <p:attrNameLst>
                                          <p:attrName>ppt_x</p:attrName>
                                        </p:attrNameLst>
                                      </p:cBhvr>
                                      <p:tavLst>
                                        <p:tav tm="0">
                                          <p:val>
                                            <p:strVal val="#ppt_x"/>
                                          </p:val>
                                        </p:tav>
                                        <p:tav tm="100000">
                                          <p:val>
                                            <p:strVal val="#ppt_x"/>
                                          </p:val>
                                        </p:tav>
                                      </p:tavLst>
                                    </p:anim>
                                    <p:anim calcmode="lin" valueType="num">
                                      <p:cBhvr additive="base">
                                        <p:cTn id="148" dur="500" fill="hold"/>
                                        <p:tgtEl>
                                          <p:spTgt spid="178206"/>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178207"/>
                                        </p:tgtEl>
                                        <p:attrNameLst>
                                          <p:attrName>style.visibility</p:attrName>
                                        </p:attrNameLst>
                                      </p:cBhvr>
                                      <p:to>
                                        <p:strVal val="visible"/>
                                      </p:to>
                                    </p:set>
                                    <p:anim calcmode="lin" valueType="num">
                                      <p:cBhvr additive="base">
                                        <p:cTn id="151" dur="500" fill="hold"/>
                                        <p:tgtEl>
                                          <p:spTgt spid="178207"/>
                                        </p:tgtEl>
                                        <p:attrNameLst>
                                          <p:attrName>ppt_x</p:attrName>
                                        </p:attrNameLst>
                                      </p:cBhvr>
                                      <p:tavLst>
                                        <p:tav tm="0">
                                          <p:val>
                                            <p:strVal val="#ppt_x"/>
                                          </p:val>
                                        </p:tav>
                                        <p:tav tm="100000">
                                          <p:val>
                                            <p:strVal val="#ppt_x"/>
                                          </p:val>
                                        </p:tav>
                                      </p:tavLst>
                                    </p:anim>
                                    <p:anim calcmode="lin" valueType="num">
                                      <p:cBhvr additive="base">
                                        <p:cTn id="152" dur="500" fill="hold"/>
                                        <p:tgtEl>
                                          <p:spTgt spid="17820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78208"/>
                                        </p:tgtEl>
                                        <p:attrNameLst>
                                          <p:attrName>style.visibility</p:attrName>
                                        </p:attrNameLst>
                                      </p:cBhvr>
                                      <p:to>
                                        <p:strVal val="visible"/>
                                      </p:to>
                                    </p:set>
                                    <p:anim calcmode="lin" valueType="num">
                                      <p:cBhvr additive="base">
                                        <p:cTn id="155" dur="500" fill="hold"/>
                                        <p:tgtEl>
                                          <p:spTgt spid="178208"/>
                                        </p:tgtEl>
                                        <p:attrNameLst>
                                          <p:attrName>ppt_x</p:attrName>
                                        </p:attrNameLst>
                                      </p:cBhvr>
                                      <p:tavLst>
                                        <p:tav tm="0">
                                          <p:val>
                                            <p:strVal val="#ppt_x"/>
                                          </p:val>
                                        </p:tav>
                                        <p:tav tm="100000">
                                          <p:val>
                                            <p:strVal val="#ppt_x"/>
                                          </p:val>
                                        </p:tav>
                                      </p:tavLst>
                                    </p:anim>
                                    <p:anim calcmode="lin" valueType="num">
                                      <p:cBhvr additive="base">
                                        <p:cTn id="156" dur="500" fill="hold"/>
                                        <p:tgtEl>
                                          <p:spTgt spid="17820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2"/>
                                        </p:tgtEl>
                                        <p:attrNameLst>
                                          <p:attrName>style.visibility</p:attrName>
                                        </p:attrNameLst>
                                      </p:cBhvr>
                                      <p:to>
                                        <p:strVal val="visible"/>
                                      </p:to>
                                    </p:set>
                                    <p:anim calcmode="lin" valueType="num">
                                      <p:cBhvr additive="base">
                                        <p:cTn id="161" dur="500" fill="hold"/>
                                        <p:tgtEl>
                                          <p:spTgt spid="2"/>
                                        </p:tgtEl>
                                        <p:attrNameLst>
                                          <p:attrName>ppt_x</p:attrName>
                                        </p:attrNameLst>
                                      </p:cBhvr>
                                      <p:tavLst>
                                        <p:tav tm="0">
                                          <p:val>
                                            <p:strVal val="1+#ppt_w/2"/>
                                          </p:val>
                                        </p:tav>
                                        <p:tav tm="100000">
                                          <p:val>
                                            <p:strVal val="#ppt_x"/>
                                          </p:val>
                                        </p:tav>
                                      </p:tavLst>
                                    </p:anim>
                                    <p:anim calcmode="lin" valueType="num">
                                      <p:cBhvr additive="base">
                                        <p:cTn id="16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2" fill="hold" grpId="0" nodeType="clickEffect">
                                  <p:stCondLst>
                                    <p:cond delay="0"/>
                                  </p:stCondLst>
                                  <p:childTnLst>
                                    <p:set>
                                      <p:cBhvr>
                                        <p:cTn id="166" dur="1" fill="hold">
                                          <p:stCondLst>
                                            <p:cond delay="0"/>
                                          </p:stCondLst>
                                        </p:cTn>
                                        <p:tgtEl>
                                          <p:spTgt spid="3"/>
                                        </p:tgtEl>
                                        <p:attrNameLst>
                                          <p:attrName>style.visibility</p:attrName>
                                        </p:attrNameLst>
                                      </p:cBhvr>
                                      <p:to>
                                        <p:strVal val="visible"/>
                                      </p:to>
                                    </p:set>
                                    <p:anim calcmode="lin" valueType="num">
                                      <p:cBhvr additive="base">
                                        <p:cTn id="167" dur="500" fill="hold"/>
                                        <p:tgtEl>
                                          <p:spTgt spid="3"/>
                                        </p:tgtEl>
                                        <p:attrNameLst>
                                          <p:attrName>ppt_x</p:attrName>
                                        </p:attrNameLst>
                                      </p:cBhvr>
                                      <p:tavLst>
                                        <p:tav tm="0">
                                          <p:val>
                                            <p:strVal val="1+#ppt_w/2"/>
                                          </p:val>
                                        </p:tav>
                                        <p:tav tm="100000">
                                          <p:val>
                                            <p:strVal val="#ppt_x"/>
                                          </p:val>
                                        </p:tav>
                                      </p:tavLst>
                                    </p:anim>
                                    <p:anim calcmode="lin" valueType="num">
                                      <p:cBhvr additive="base">
                                        <p:cTn id="16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3" presetClass="emph" presetSubtype="2" fill="hold" grpId="1" nodeType="clickEffect">
                                  <p:stCondLst>
                                    <p:cond delay="0"/>
                                  </p:stCondLst>
                                  <p:childTnLst>
                                    <p:animClr clrSpc="rgb" dir="cw">
                                      <p:cBhvr override="childStyle">
                                        <p:cTn id="172" dur="500" fill="hold"/>
                                        <p:tgtEl>
                                          <p:spTgt spid="985119">
                                            <p:txEl>
                                              <p:charRg st="4294967295" end="4294967295"/>
                                            </p:txEl>
                                          </p:spTgt>
                                        </p:tgtEl>
                                        <p:attrNameLst>
                                          <p:attrName>style.color</p:attrName>
                                        </p:attrNameLst>
                                      </p:cBhvr>
                                      <p:to>
                                        <a:srgbClr val="FF0000"/>
                                      </p:to>
                                    </p:animClr>
                                  </p:childTnLst>
                                </p:cTn>
                              </p:par>
                            </p:childTnLst>
                          </p:cTn>
                        </p:par>
                      </p:childTnLst>
                    </p:cTn>
                  </p:par>
                  <p:par>
                    <p:cTn id="173" fill="hold">
                      <p:stCondLst>
                        <p:cond delay="indefinite"/>
                      </p:stCondLst>
                      <p:childTnLst>
                        <p:par>
                          <p:cTn id="174" fill="hold">
                            <p:stCondLst>
                              <p:cond delay="0"/>
                            </p:stCondLst>
                            <p:childTnLst>
                              <p:par>
                                <p:cTn id="175" presetID="3" presetClass="emph" presetSubtype="2" fill="hold" grpId="1" nodeType="clickEffect">
                                  <p:stCondLst>
                                    <p:cond delay="0"/>
                                  </p:stCondLst>
                                  <p:childTnLst>
                                    <p:animClr clrSpc="rgb" dir="cw">
                                      <p:cBhvr override="childStyle">
                                        <p:cTn id="176" dur="500" fill="hold"/>
                                        <p:tgtEl>
                                          <p:spTgt spid="985120">
                                            <p:txEl>
                                              <p:charRg st="4294967295" end="4294967295"/>
                                            </p:txEl>
                                          </p:spTgt>
                                        </p:tgtEl>
                                        <p:attrNameLst>
                                          <p:attrName>style.color</p:attrName>
                                        </p:attrNameLst>
                                      </p:cBhvr>
                                      <p:to>
                                        <a:srgbClr val="FF0000"/>
                                      </p:to>
                                    </p:animClr>
                                  </p:childTnLst>
                                </p:cTn>
                              </p:par>
                            </p:childTnLst>
                          </p:cTn>
                        </p:par>
                      </p:childTnLst>
                    </p:cTn>
                  </p:par>
                  <p:par>
                    <p:cTn id="177" fill="hold">
                      <p:stCondLst>
                        <p:cond delay="indefinite"/>
                      </p:stCondLst>
                      <p:childTnLst>
                        <p:par>
                          <p:cTn id="178" fill="hold">
                            <p:stCondLst>
                              <p:cond delay="0"/>
                            </p:stCondLst>
                            <p:childTnLst>
                              <p:par>
                                <p:cTn id="179" presetID="4" presetClass="entr" presetSubtype="16" fill="hold" grpId="0" nodeType="clickEffect">
                                  <p:stCondLst>
                                    <p:cond delay="0"/>
                                  </p:stCondLst>
                                  <p:childTnLst>
                                    <p:set>
                                      <p:cBhvr>
                                        <p:cTn id="180" dur="1" fill="hold">
                                          <p:stCondLst>
                                            <p:cond delay="0"/>
                                          </p:stCondLst>
                                        </p:cTn>
                                        <p:tgtEl>
                                          <p:spTgt spid="985099"/>
                                        </p:tgtEl>
                                        <p:attrNameLst>
                                          <p:attrName>style.visibility</p:attrName>
                                        </p:attrNameLst>
                                      </p:cBhvr>
                                      <p:to>
                                        <p:strVal val="visible"/>
                                      </p:to>
                                    </p:set>
                                    <p:animEffect transition="in" filter="box(in)">
                                      <p:cBhvr>
                                        <p:cTn id="181" dur="500"/>
                                        <p:tgtEl>
                                          <p:spTgt spid="985099"/>
                                        </p:tgtEl>
                                      </p:cBhvr>
                                    </p:animEffect>
                                  </p:childTnLst>
                                </p:cTn>
                              </p:par>
                              <p:par>
                                <p:cTn id="182" presetID="4" presetClass="entr" presetSubtype="16" fill="hold" grpId="0" nodeType="withEffect">
                                  <p:stCondLst>
                                    <p:cond delay="0"/>
                                  </p:stCondLst>
                                  <p:childTnLst>
                                    <p:set>
                                      <p:cBhvr>
                                        <p:cTn id="183" dur="1" fill="hold">
                                          <p:stCondLst>
                                            <p:cond delay="0"/>
                                          </p:stCondLst>
                                        </p:cTn>
                                        <p:tgtEl>
                                          <p:spTgt spid="985098"/>
                                        </p:tgtEl>
                                        <p:attrNameLst>
                                          <p:attrName>style.visibility</p:attrName>
                                        </p:attrNameLst>
                                      </p:cBhvr>
                                      <p:to>
                                        <p:strVal val="visible"/>
                                      </p:to>
                                    </p:set>
                                    <p:animEffect transition="in" filter="box(in)">
                                      <p:cBhvr>
                                        <p:cTn id="184" dur="500"/>
                                        <p:tgtEl>
                                          <p:spTgt spid="985098"/>
                                        </p:tgtEl>
                                      </p:cBhvr>
                                    </p:animEffect>
                                  </p:childTnLst>
                                </p:cTn>
                              </p:par>
                            </p:childTnLst>
                          </p:cTn>
                        </p:par>
                      </p:childTnLst>
                    </p:cTn>
                  </p:par>
                  <p:par>
                    <p:cTn id="185" fill="hold">
                      <p:stCondLst>
                        <p:cond delay="indefinite"/>
                      </p:stCondLst>
                      <p:childTnLst>
                        <p:par>
                          <p:cTn id="186" fill="hold">
                            <p:stCondLst>
                              <p:cond delay="0"/>
                            </p:stCondLst>
                            <p:childTnLst>
                              <p:par>
                                <p:cTn id="187" presetID="4" presetClass="entr" presetSubtype="16" fill="hold" grpId="0" nodeType="clickEffect">
                                  <p:stCondLst>
                                    <p:cond delay="0"/>
                                  </p:stCondLst>
                                  <p:childTnLst>
                                    <p:set>
                                      <p:cBhvr>
                                        <p:cTn id="188" dur="1" fill="hold">
                                          <p:stCondLst>
                                            <p:cond delay="0"/>
                                          </p:stCondLst>
                                        </p:cTn>
                                        <p:tgtEl>
                                          <p:spTgt spid="985111"/>
                                        </p:tgtEl>
                                        <p:attrNameLst>
                                          <p:attrName>style.visibility</p:attrName>
                                        </p:attrNameLst>
                                      </p:cBhvr>
                                      <p:to>
                                        <p:strVal val="visible"/>
                                      </p:to>
                                    </p:set>
                                    <p:animEffect transition="in" filter="box(in)">
                                      <p:cBhvr>
                                        <p:cTn id="189" dur="500"/>
                                        <p:tgtEl>
                                          <p:spTgt spid="985111"/>
                                        </p:tgtEl>
                                      </p:cBhvr>
                                    </p:animEffect>
                                  </p:childTnLst>
                                </p:cTn>
                              </p:par>
                            </p:childTnLst>
                          </p:cTn>
                        </p:par>
                      </p:childTnLst>
                    </p:cTn>
                  </p:par>
                  <p:par>
                    <p:cTn id="190" fill="hold">
                      <p:stCondLst>
                        <p:cond delay="indefinite"/>
                      </p:stCondLst>
                      <p:childTnLst>
                        <p:par>
                          <p:cTn id="191" fill="hold">
                            <p:stCondLst>
                              <p:cond delay="0"/>
                            </p:stCondLst>
                            <p:childTnLst>
                              <p:par>
                                <p:cTn id="192" presetID="2" presetClass="entr" presetSubtype="2" fill="hold" grpId="0" nodeType="clickEffect">
                                  <p:stCondLst>
                                    <p:cond delay="0"/>
                                  </p:stCondLst>
                                  <p:childTnLst>
                                    <p:set>
                                      <p:cBhvr>
                                        <p:cTn id="193" dur="1" fill="hold">
                                          <p:stCondLst>
                                            <p:cond delay="0"/>
                                          </p:stCondLst>
                                        </p:cTn>
                                        <p:tgtEl>
                                          <p:spTgt spid="4"/>
                                        </p:tgtEl>
                                        <p:attrNameLst>
                                          <p:attrName>style.visibility</p:attrName>
                                        </p:attrNameLst>
                                      </p:cBhvr>
                                      <p:to>
                                        <p:strVal val="visible"/>
                                      </p:to>
                                    </p:set>
                                    <p:anim calcmode="lin" valueType="num">
                                      <p:cBhvr additive="base">
                                        <p:cTn id="194" dur="500" fill="hold"/>
                                        <p:tgtEl>
                                          <p:spTgt spid="4"/>
                                        </p:tgtEl>
                                        <p:attrNameLst>
                                          <p:attrName>ppt_x</p:attrName>
                                        </p:attrNameLst>
                                      </p:cBhvr>
                                      <p:tavLst>
                                        <p:tav tm="0">
                                          <p:val>
                                            <p:strVal val="1+#ppt_w/2"/>
                                          </p:val>
                                        </p:tav>
                                        <p:tav tm="100000">
                                          <p:val>
                                            <p:strVal val="#ppt_x"/>
                                          </p:val>
                                        </p:tav>
                                      </p:tavLst>
                                    </p:anim>
                                    <p:anim calcmode="lin" valueType="num">
                                      <p:cBhvr additive="base">
                                        <p:cTn id="19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3" presetClass="emph" presetSubtype="2" fill="hold" grpId="1" nodeType="clickEffect">
                                  <p:stCondLst>
                                    <p:cond delay="0"/>
                                  </p:stCondLst>
                                  <p:childTnLst>
                                    <p:animClr clrSpc="rgb" dir="cw">
                                      <p:cBhvr override="childStyle">
                                        <p:cTn id="199" dur="500" fill="hold"/>
                                        <p:tgtEl>
                                          <p:spTgt spid="985121">
                                            <p:txEl>
                                              <p:charRg st="4294967295" end="4294967295"/>
                                            </p:txEl>
                                          </p:spTgt>
                                        </p:tgtEl>
                                        <p:attrNameLst>
                                          <p:attrName>style.color</p:attrName>
                                        </p:attrNameLst>
                                      </p:cBhvr>
                                      <p:to>
                                        <a:srgbClr val="FF0000"/>
                                      </p:to>
                                    </p:animClr>
                                  </p:childTnLst>
                                </p:cTn>
                              </p:par>
                            </p:childTnLst>
                          </p:cTn>
                        </p:par>
                      </p:childTnLst>
                    </p:cTn>
                  </p:par>
                  <p:par>
                    <p:cTn id="200" fill="hold">
                      <p:stCondLst>
                        <p:cond delay="indefinite"/>
                      </p:stCondLst>
                      <p:childTnLst>
                        <p:par>
                          <p:cTn id="201" fill="hold">
                            <p:stCondLst>
                              <p:cond delay="0"/>
                            </p:stCondLst>
                            <p:childTnLst>
                              <p:par>
                                <p:cTn id="202" presetID="2" presetClass="entr" presetSubtype="2" fill="hold" grpId="0" nodeType="clickEffect">
                                  <p:stCondLst>
                                    <p:cond delay="0"/>
                                  </p:stCondLst>
                                  <p:childTnLst>
                                    <p:set>
                                      <p:cBhvr>
                                        <p:cTn id="203" dur="1" fill="hold">
                                          <p:stCondLst>
                                            <p:cond delay="0"/>
                                          </p:stCondLst>
                                        </p:cTn>
                                        <p:tgtEl>
                                          <p:spTgt spid="5"/>
                                        </p:tgtEl>
                                        <p:attrNameLst>
                                          <p:attrName>style.visibility</p:attrName>
                                        </p:attrNameLst>
                                      </p:cBhvr>
                                      <p:to>
                                        <p:strVal val="visible"/>
                                      </p:to>
                                    </p:set>
                                    <p:anim calcmode="lin" valueType="num">
                                      <p:cBhvr additive="base">
                                        <p:cTn id="204" dur="500" fill="hold"/>
                                        <p:tgtEl>
                                          <p:spTgt spid="5"/>
                                        </p:tgtEl>
                                        <p:attrNameLst>
                                          <p:attrName>ppt_x</p:attrName>
                                        </p:attrNameLst>
                                      </p:cBhvr>
                                      <p:tavLst>
                                        <p:tav tm="0">
                                          <p:val>
                                            <p:strVal val="1+#ppt_w/2"/>
                                          </p:val>
                                        </p:tav>
                                        <p:tav tm="100000">
                                          <p:val>
                                            <p:strVal val="#ppt_x"/>
                                          </p:val>
                                        </p:tav>
                                      </p:tavLst>
                                    </p:anim>
                                    <p:anim calcmode="lin" valueType="num">
                                      <p:cBhvr additive="base">
                                        <p:cTn id="20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2" fill="hold" grpId="0" nodeType="clickEffect">
                                  <p:stCondLst>
                                    <p:cond delay="0"/>
                                  </p:stCondLst>
                                  <p:childTnLst>
                                    <p:set>
                                      <p:cBhvr>
                                        <p:cTn id="209" dur="1" fill="hold">
                                          <p:stCondLst>
                                            <p:cond delay="0"/>
                                          </p:stCondLst>
                                        </p:cTn>
                                        <p:tgtEl>
                                          <p:spTgt spid="6"/>
                                        </p:tgtEl>
                                        <p:attrNameLst>
                                          <p:attrName>style.visibility</p:attrName>
                                        </p:attrNameLst>
                                      </p:cBhvr>
                                      <p:to>
                                        <p:strVal val="visible"/>
                                      </p:to>
                                    </p:set>
                                    <p:anim calcmode="lin" valueType="num">
                                      <p:cBhvr additive="base">
                                        <p:cTn id="210" dur="500" fill="hold"/>
                                        <p:tgtEl>
                                          <p:spTgt spid="6"/>
                                        </p:tgtEl>
                                        <p:attrNameLst>
                                          <p:attrName>ppt_x</p:attrName>
                                        </p:attrNameLst>
                                      </p:cBhvr>
                                      <p:tavLst>
                                        <p:tav tm="0">
                                          <p:val>
                                            <p:strVal val="1+#ppt_w/2"/>
                                          </p:val>
                                        </p:tav>
                                        <p:tav tm="100000">
                                          <p:val>
                                            <p:strVal val="#ppt_x"/>
                                          </p:val>
                                        </p:tav>
                                      </p:tavLst>
                                    </p:anim>
                                    <p:anim calcmode="lin" valueType="num">
                                      <p:cBhvr additive="base">
                                        <p:cTn id="21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3" presetClass="emph" presetSubtype="2" fill="hold" grpId="1" nodeType="clickEffect">
                                  <p:stCondLst>
                                    <p:cond delay="0"/>
                                  </p:stCondLst>
                                  <p:childTnLst>
                                    <p:animClr clrSpc="rgb" dir="cw">
                                      <p:cBhvr override="childStyle">
                                        <p:cTn id="215" dur="500" fill="hold"/>
                                        <p:tgtEl>
                                          <p:spTgt spid="985122">
                                            <p:txEl>
                                              <p:charRg st="4294967295" end="4294967295"/>
                                            </p:txEl>
                                          </p:spTgt>
                                        </p:tgtEl>
                                        <p:attrNameLst>
                                          <p:attrName>style.color</p:attrName>
                                        </p:attrNameLst>
                                      </p:cBhvr>
                                      <p:to>
                                        <a:srgbClr val="FF0000"/>
                                      </p:to>
                                    </p:animClr>
                                  </p:childTnLst>
                                </p:cTn>
                              </p:par>
                            </p:childTnLst>
                          </p:cTn>
                        </p:par>
                      </p:childTnLst>
                    </p:cTn>
                  </p:par>
                  <p:par>
                    <p:cTn id="216" fill="hold">
                      <p:stCondLst>
                        <p:cond delay="indefinite"/>
                      </p:stCondLst>
                      <p:childTnLst>
                        <p:par>
                          <p:cTn id="217" fill="hold">
                            <p:stCondLst>
                              <p:cond delay="0"/>
                            </p:stCondLst>
                            <p:childTnLst>
                              <p:par>
                                <p:cTn id="218" presetID="2" presetClass="entr" presetSubtype="2" fill="hold" grpId="0" nodeType="clickEffect">
                                  <p:stCondLst>
                                    <p:cond delay="0"/>
                                  </p:stCondLst>
                                  <p:childTnLst>
                                    <p:set>
                                      <p:cBhvr>
                                        <p:cTn id="219" dur="1" fill="hold">
                                          <p:stCondLst>
                                            <p:cond delay="0"/>
                                          </p:stCondLst>
                                        </p:cTn>
                                        <p:tgtEl>
                                          <p:spTgt spid="7"/>
                                        </p:tgtEl>
                                        <p:attrNameLst>
                                          <p:attrName>style.visibility</p:attrName>
                                        </p:attrNameLst>
                                      </p:cBhvr>
                                      <p:to>
                                        <p:strVal val="visible"/>
                                      </p:to>
                                    </p:set>
                                    <p:anim calcmode="lin" valueType="num">
                                      <p:cBhvr additive="base">
                                        <p:cTn id="220" dur="500" fill="hold"/>
                                        <p:tgtEl>
                                          <p:spTgt spid="7"/>
                                        </p:tgtEl>
                                        <p:attrNameLst>
                                          <p:attrName>ppt_x</p:attrName>
                                        </p:attrNameLst>
                                      </p:cBhvr>
                                      <p:tavLst>
                                        <p:tav tm="0">
                                          <p:val>
                                            <p:strVal val="1+#ppt_w/2"/>
                                          </p:val>
                                        </p:tav>
                                        <p:tav tm="100000">
                                          <p:val>
                                            <p:strVal val="#ppt_x"/>
                                          </p:val>
                                        </p:tav>
                                      </p:tavLst>
                                    </p:anim>
                                    <p:anim calcmode="lin" valueType="num">
                                      <p:cBhvr additive="base">
                                        <p:cTn id="22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 presetClass="entr" presetSubtype="16" fill="hold" grpId="0" nodeType="clickEffect">
                                  <p:stCondLst>
                                    <p:cond delay="0"/>
                                  </p:stCondLst>
                                  <p:childTnLst>
                                    <p:set>
                                      <p:cBhvr>
                                        <p:cTn id="225" dur="1" fill="hold">
                                          <p:stCondLst>
                                            <p:cond delay="0"/>
                                          </p:stCondLst>
                                        </p:cTn>
                                        <p:tgtEl>
                                          <p:spTgt spid="985101"/>
                                        </p:tgtEl>
                                        <p:attrNameLst>
                                          <p:attrName>style.visibility</p:attrName>
                                        </p:attrNameLst>
                                      </p:cBhvr>
                                      <p:to>
                                        <p:strVal val="visible"/>
                                      </p:to>
                                    </p:set>
                                    <p:animEffect transition="in" filter="box(in)">
                                      <p:cBhvr>
                                        <p:cTn id="226" dur="500"/>
                                        <p:tgtEl>
                                          <p:spTgt spid="985101"/>
                                        </p:tgtEl>
                                      </p:cBhvr>
                                    </p:animEffect>
                                  </p:childTnLst>
                                </p:cTn>
                              </p:par>
                              <p:par>
                                <p:cTn id="227" presetID="4" presetClass="entr" presetSubtype="16" fill="hold" grpId="0" nodeType="withEffect">
                                  <p:stCondLst>
                                    <p:cond delay="0"/>
                                  </p:stCondLst>
                                  <p:childTnLst>
                                    <p:set>
                                      <p:cBhvr>
                                        <p:cTn id="228" dur="1" fill="hold">
                                          <p:stCondLst>
                                            <p:cond delay="0"/>
                                          </p:stCondLst>
                                        </p:cTn>
                                        <p:tgtEl>
                                          <p:spTgt spid="985100"/>
                                        </p:tgtEl>
                                        <p:attrNameLst>
                                          <p:attrName>style.visibility</p:attrName>
                                        </p:attrNameLst>
                                      </p:cBhvr>
                                      <p:to>
                                        <p:strVal val="visible"/>
                                      </p:to>
                                    </p:set>
                                    <p:animEffect transition="in" filter="box(in)">
                                      <p:cBhvr>
                                        <p:cTn id="229" dur="500"/>
                                        <p:tgtEl>
                                          <p:spTgt spid="985100"/>
                                        </p:tgtEl>
                                      </p:cBhvr>
                                    </p:animEffect>
                                  </p:childTnLst>
                                </p:cTn>
                              </p:par>
                            </p:childTnLst>
                          </p:cTn>
                        </p:par>
                      </p:childTnLst>
                    </p:cTn>
                  </p:par>
                  <p:par>
                    <p:cTn id="230" fill="hold">
                      <p:stCondLst>
                        <p:cond delay="indefinite"/>
                      </p:stCondLst>
                      <p:childTnLst>
                        <p:par>
                          <p:cTn id="231" fill="hold">
                            <p:stCondLst>
                              <p:cond delay="0"/>
                            </p:stCondLst>
                            <p:childTnLst>
                              <p:par>
                                <p:cTn id="232" presetID="4" presetClass="entr" presetSubtype="16" fill="hold" grpId="0" nodeType="clickEffect">
                                  <p:stCondLst>
                                    <p:cond delay="0"/>
                                  </p:stCondLst>
                                  <p:childTnLst>
                                    <p:set>
                                      <p:cBhvr>
                                        <p:cTn id="233" dur="1" fill="hold">
                                          <p:stCondLst>
                                            <p:cond delay="0"/>
                                          </p:stCondLst>
                                        </p:cTn>
                                        <p:tgtEl>
                                          <p:spTgt spid="985112"/>
                                        </p:tgtEl>
                                        <p:attrNameLst>
                                          <p:attrName>style.visibility</p:attrName>
                                        </p:attrNameLst>
                                      </p:cBhvr>
                                      <p:to>
                                        <p:strVal val="visible"/>
                                      </p:to>
                                    </p:set>
                                    <p:animEffect transition="in" filter="box(in)">
                                      <p:cBhvr>
                                        <p:cTn id="234" dur="500"/>
                                        <p:tgtEl>
                                          <p:spTgt spid="985112"/>
                                        </p:tgtEl>
                                      </p:cBhvr>
                                    </p:animEffect>
                                  </p:childTnLst>
                                </p:cTn>
                              </p:par>
                            </p:childTnLst>
                          </p:cTn>
                        </p:par>
                      </p:childTnLst>
                    </p:cTn>
                  </p:par>
                  <p:par>
                    <p:cTn id="235" fill="hold">
                      <p:stCondLst>
                        <p:cond delay="indefinite"/>
                      </p:stCondLst>
                      <p:childTnLst>
                        <p:par>
                          <p:cTn id="236" fill="hold">
                            <p:stCondLst>
                              <p:cond delay="0"/>
                            </p:stCondLst>
                            <p:childTnLst>
                              <p:par>
                                <p:cTn id="237" presetID="2" presetClass="entr" presetSubtype="2" fill="hold" grpId="0" nodeType="clickEffect">
                                  <p:stCondLst>
                                    <p:cond delay="0"/>
                                  </p:stCondLst>
                                  <p:childTnLst>
                                    <p:set>
                                      <p:cBhvr>
                                        <p:cTn id="238" dur="1" fill="hold">
                                          <p:stCondLst>
                                            <p:cond delay="0"/>
                                          </p:stCondLst>
                                        </p:cTn>
                                        <p:tgtEl>
                                          <p:spTgt spid="8"/>
                                        </p:tgtEl>
                                        <p:attrNameLst>
                                          <p:attrName>style.visibility</p:attrName>
                                        </p:attrNameLst>
                                      </p:cBhvr>
                                      <p:to>
                                        <p:strVal val="visible"/>
                                      </p:to>
                                    </p:set>
                                    <p:anim calcmode="lin" valueType="num">
                                      <p:cBhvr additive="base">
                                        <p:cTn id="239" dur="500" fill="hold"/>
                                        <p:tgtEl>
                                          <p:spTgt spid="8"/>
                                        </p:tgtEl>
                                        <p:attrNameLst>
                                          <p:attrName>ppt_x</p:attrName>
                                        </p:attrNameLst>
                                      </p:cBhvr>
                                      <p:tavLst>
                                        <p:tav tm="0">
                                          <p:val>
                                            <p:strVal val="1+#ppt_w/2"/>
                                          </p:val>
                                        </p:tav>
                                        <p:tav tm="100000">
                                          <p:val>
                                            <p:strVal val="#ppt_x"/>
                                          </p:val>
                                        </p:tav>
                                      </p:tavLst>
                                    </p:anim>
                                    <p:anim calcmode="lin" valueType="num">
                                      <p:cBhvr additive="base">
                                        <p:cTn id="24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3" presetClass="emph" presetSubtype="2" fill="hold" nodeType="clickEffect">
                                  <p:stCondLst>
                                    <p:cond delay="0"/>
                                  </p:stCondLst>
                                  <p:childTnLst>
                                    <p:animClr clrSpc="rgb" dir="cw">
                                      <p:cBhvr override="childStyle">
                                        <p:cTn id="244" dur="500" fill="hold"/>
                                        <p:tgtEl>
                                          <p:spTgt spid="985123">
                                            <p:txEl>
                                              <p:pRg st="0" end="0"/>
                                            </p:txEl>
                                          </p:spTgt>
                                        </p:tgtEl>
                                        <p:attrNameLst>
                                          <p:attrName>style.color</p:attrName>
                                        </p:attrNameLst>
                                      </p:cBhvr>
                                      <p:to>
                                        <a:srgbClr val="FF0000"/>
                                      </p:to>
                                    </p:animClr>
                                  </p:childTnLst>
                                </p:cTn>
                              </p:par>
                            </p:childTnLst>
                          </p:cTn>
                        </p:par>
                      </p:childTnLst>
                    </p:cTn>
                  </p:par>
                  <p:par>
                    <p:cTn id="245" fill="hold">
                      <p:stCondLst>
                        <p:cond delay="indefinite"/>
                      </p:stCondLst>
                      <p:childTnLst>
                        <p:par>
                          <p:cTn id="246" fill="hold">
                            <p:stCondLst>
                              <p:cond delay="0"/>
                            </p:stCondLst>
                            <p:childTnLst>
                              <p:par>
                                <p:cTn id="247" presetID="2" presetClass="entr" presetSubtype="2" fill="hold" grpId="0" nodeType="clickEffect">
                                  <p:stCondLst>
                                    <p:cond delay="0"/>
                                  </p:stCondLst>
                                  <p:childTnLst>
                                    <p:set>
                                      <p:cBhvr>
                                        <p:cTn id="248" dur="1" fill="hold">
                                          <p:stCondLst>
                                            <p:cond delay="0"/>
                                          </p:stCondLst>
                                        </p:cTn>
                                        <p:tgtEl>
                                          <p:spTgt spid="9"/>
                                        </p:tgtEl>
                                        <p:attrNameLst>
                                          <p:attrName>style.visibility</p:attrName>
                                        </p:attrNameLst>
                                      </p:cBhvr>
                                      <p:to>
                                        <p:strVal val="visible"/>
                                      </p:to>
                                    </p:set>
                                    <p:anim calcmode="lin" valueType="num">
                                      <p:cBhvr additive="base">
                                        <p:cTn id="249" dur="500" fill="hold"/>
                                        <p:tgtEl>
                                          <p:spTgt spid="9"/>
                                        </p:tgtEl>
                                        <p:attrNameLst>
                                          <p:attrName>ppt_x</p:attrName>
                                        </p:attrNameLst>
                                      </p:cBhvr>
                                      <p:tavLst>
                                        <p:tav tm="0">
                                          <p:val>
                                            <p:strVal val="1+#ppt_w/2"/>
                                          </p:val>
                                        </p:tav>
                                        <p:tav tm="100000">
                                          <p:val>
                                            <p:strVal val="#ppt_x"/>
                                          </p:val>
                                        </p:tav>
                                      </p:tavLst>
                                    </p:anim>
                                    <p:anim calcmode="lin" valueType="num">
                                      <p:cBhvr additive="base">
                                        <p:cTn id="2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4" presetClass="entr" presetSubtype="16" fill="hold" grpId="0" nodeType="clickEffect">
                                  <p:stCondLst>
                                    <p:cond delay="0"/>
                                  </p:stCondLst>
                                  <p:childTnLst>
                                    <p:set>
                                      <p:cBhvr>
                                        <p:cTn id="254" dur="1" fill="hold">
                                          <p:stCondLst>
                                            <p:cond delay="0"/>
                                          </p:stCondLst>
                                        </p:cTn>
                                        <p:tgtEl>
                                          <p:spTgt spid="985102"/>
                                        </p:tgtEl>
                                        <p:attrNameLst>
                                          <p:attrName>style.visibility</p:attrName>
                                        </p:attrNameLst>
                                      </p:cBhvr>
                                      <p:to>
                                        <p:strVal val="visible"/>
                                      </p:to>
                                    </p:set>
                                    <p:animEffect transition="in" filter="box(in)">
                                      <p:cBhvr>
                                        <p:cTn id="255" dur="500"/>
                                        <p:tgtEl>
                                          <p:spTgt spid="985102"/>
                                        </p:tgtEl>
                                      </p:cBhvr>
                                    </p:animEffect>
                                  </p:childTnLst>
                                </p:cTn>
                              </p:par>
                              <p:par>
                                <p:cTn id="256" presetID="4" presetClass="entr" presetSubtype="16" fill="hold" grpId="0" nodeType="withEffect">
                                  <p:stCondLst>
                                    <p:cond delay="0"/>
                                  </p:stCondLst>
                                  <p:childTnLst>
                                    <p:set>
                                      <p:cBhvr>
                                        <p:cTn id="257" dur="1" fill="hold">
                                          <p:stCondLst>
                                            <p:cond delay="0"/>
                                          </p:stCondLst>
                                        </p:cTn>
                                        <p:tgtEl>
                                          <p:spTgt spid="985103"/>
                                        </p:tgtEl>
                                        <p:attrNameLst>
                                          <p:attrName>style.visibility</p:attrName>
                                        </p:attrNameLst>
                                      </p:cBhvr>
                                      <p:to>
                                        <p:strVal val="visible"/>
                                      </p:to>
                                    </p:set>
                                    <p:animEffect transition="in" filter="box(in)">
                                      <p:cBhvr>
                                        <p:cTn id="258" dur="500"/>
                                        <p:tgtEl>
                                          <p:spTgt spid="985103"/>
                                        </p:tgtEl>
                                      </p:cBhvr>
                                    </p:animEffect>
                                  </p:childTnLst>
                                </p:cTn>
                              </p:par>
                            </p:childTnLst>
                          </p:cTn>
                        </p:par>
                      </p:childTnLst>
                    </p:cTn>
                  </p:par>
                  <p:par>
                    <p:cTn id="259" fill="hold">
                      <p:stCondLst>
                        <p:cond delay="indefinite"/>
                      </p:stCondLst>
                      <p:childTnLst>
                        <p:par>
                          <p:cTn id="260" fill="hold">
                            <p:stCondLst>
                              <p:cond delay="0"/>
                            </p:stCondLst>
                            <p:childTnLst>
                              <p:par>
                                <p:cTn id="261" presetID="4" presetClass="entr" presetSubtype="16" fill="hold" grpId="0" nodeType="clickEffect">
                                  <p:stCondLst>
                                    <p:cond delay="0"/>
                                  </p:stCondLst>
                                  <p:childTnLst>
                                    <p:set>
                                      <p:cBhvr>
                                        <p:cTn id="262" dur="1" fill="hold">
                                          <p:stCondLst>
                                            <p:cond delay="0"/>
                                          </p:stCondLst>
                                        </p:cTn>
                                        <p:tgtEl>
                                          <p:spTgt spid="985113"/>
                                        </p:tgtEl>
                                        <p:attrNameLst>
                                          <p:attrName>style.visibility</p:attrName>
                                        </p:attrNameLst>
                                      </p:cBhvr>
                                      <p:to>
                                        <p:strVal val="visible"/>
                                      </p:to>
                                    </p:set>
                                    <p:animEffect transition="in" filter="box(in)">
                                      <p:cBhvr>
                                        <p:cTn id="263" dur="500"/>
                                        <p:tgtEl>
                                          <p:spTgt spid="985113"/>
                                        </p:tgtEl>
                                      </p:cBhvr>
                                    </p:animEffect>
                                  </p:childTnLst>
                                </p:cTn>
                              </p:par>
                            </p:childTnLst>
                          </p:cTn>
                        </p:par>
                      </p:childTnLst>
                    </p:cTn>
                  </p:par>
                  <p:par>
                    <p:cTn id="264" fill="hold">
                      <p:stCondLst>
                        <p:cond delay="indefinite"/>
                      </p:stCondLst>
                      <p:childTnLst>
                        <p:par>
                          <p:cTn id="265" fill="hold">
                            <p:stCondLst>
                              <p:cond delay="0"/>
                            </p:stCondLst>
                            <p:childTnLst>
                              <p:par>
                                <p:cTn id="266" presetID="2" presetClass="entr" presetSubtype="2" fill="hold" grpId="0" nodeType="clickEffect">
                                  <p:stCondLst>
                                    <p:cond delay="0"/>
                                  </p:stCondLst>
                                  <p:childTnLst>
                                    <p:set>
                                      <p:cBhvr>
                                        <p:cTn id="267" dur="1" fill="hold">
                                          <p:stCondLst>
                                            <p:cond delay="0"/>
                                          </p:stCondLst>
                                        </p:cTn>
                                        <p:tgtEl>
                                          <p:spTgt spid="10"/>
                                        </p:tgtEl>
                                        <p:attrNameLst>
                                          <p:attrName>style.visibility</p:attrName>
                                        </p:attrNameLst>
                                      </p:cBhvr>
                                      <p:to>
                                        <p:strVal val="visible"/>
                                      </p:to>
                                    </p:set>
                                    <p:anim calcmode="lin" valueType="num">
                                      <p:cBhvr additive="base">
                                        <p:cTn id="268" dur="500" fill="hold"/>
                                        <p:tgtEl>
                                          <p:spTgt spid="10"/>
                                        </p:tgtEl>
                                        <p:attrNameLst>
                                          <p:attrName>ppt_x</p:attrName>
                                        </p:attrNameLst>
                                      </p:cBhvr>
                                      <p:tavLst>
                                        <p:tav tm="0">
                                          <p:val>
                                            <p:strVal val="1+#ppt_w/2"/>
                                          </p:val>
                                        </p:tav>
                                        <p:tav tm="100000">
                                          <p:val>
                                            <p:strVal val="#ppt_x"/>
                                          </p:val>
                                        </p:tav>
                                      </p:tavLst>
                                    </p:anim>
                                    <p:anim calcmode="lin" valueType="num">
                                      <p:cBhvr additive="base">
                                        <p:cTn id="26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3" presetClass="emph" presetSubtype="2" fill="hold" nodeType="clickEffect">
                                  <p:stCondLst>
                                    <p:cond delay="0"/>
                                  </p:stCondLst>
                                  <p:childTnLst>
                                    <p:animClr clrSpc="rgb" dir="cw">
                                      <p:cBhvr override="childStyle">
                                        <p:cTn id="273" dur="500" fill="hold"/>
                                        <p:tgtEl>
                                          <p:spTgt spid="985124">
                                            <p:txEl>
                                              <p:pRg st="0" end="0"/>
                                            </p:txEl>
                                          </p:spTgt>
                                        </p:tgtEl>
                                        <p:attrNameLst>
                                          <p:attrName>style.color</p:attrName>
                                        </p:attrNameLst>
                                      </p:cBhvr>
                                      <p:to>
                                        <a:srgbClr val="FF0000"/>
                                      </p:to>
                                    </p:animClr>
                                  </p:childTnLst>
                                </p:cTn>
                              </p:par>
                            </p:childTnLst>
                          </p:cTn>
                        </p:par>
                      </p:childTnLst>
                    </p:cTn>
                  </p:par>
                  <p:par>
                    <p:cTn id="274" fill="hold">
                      <p:stCondLst>
                        <p:cond delay="indefinite"/>
                      </p:stCondLst>
                      <p:childTnLst>
                        <p:par>
                          <p:cTn id="275" fill="hold">
                            <p:stCondLst>
                              <p:cond delay="0"/>
                            </p:stCondLst>
                            <p:childTnLst>
                              <p:par>
                                <p:cTn id="276" presetID="2" presetClass="entr" presetSubtype="2"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 calcmode="lin" valueType="num">
                                      <p:cBhvr additive="base">
                                        <p:cTn id="278" dur="500" fill="hold"/>
                                        <p:tgtEl>
                                          <p:spTgt spid="11"/>
                                        </p:tgtEl>
                                        <p:attrNameLst>
                                          <p:attrName>ppt_x</p:attrName>
                                        </p:attrNameLst>
                                      </p:cBhvr>
                                      <p:tavLst>
                                        <p:tav tm="0">
                                          <p:val>
                                            <p:strVal val="1+#ppt_w/2"/>
                                          </p:val>
                                        </p:tav>
                                        <p:tav tm="100000">
                                          <p:val>
                                            <p:strVal val="#ppt_x"/>
                                          </p:val>
                                        </p:tav>
                                      </p:tavLst>
                                    </p:anim>
                                    <p:anim calcmode="lin" valueType="num">
                                      <p:cBhvr additive="base">
                                        <p:cTn id="27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8" presetClass="exit" presetSubtype="16" fill="hold" grpId="1" nodeType="clickEffect">
                                  <p:stCondLst>
                                    <p:cond delay="0"/>
                                  </p:stCondLst>
                                  <p:childTnLst>
                                    <p:animEffect transition="out" filter="diamond(in)">
                                      <p:cBhvr>
                                        <p:cTn id="283" dur="2000"/>
                                        <p:tgtEl>
                                          <p:spTgt spid="11"/>
                                        </p:tgtEl>
                                      </p:cBhvr>
                                    </p:animEffect>
                                    <p:set>
                                      <p:cBhvr>
                                        <p:cTn id="284" dur="1" fill="hold">
                                          <p:stCondLst>
                                            <p:cond delay="1999"/>
                                          </p:stCondLst>
                                        </p:cTn>
                                        <p:tgtEl>
                                          <p:spTgt spid="11"/>
                                        </p:tgtEl>
                                        <p:attrNameLst>
                                          <p:attrName>style.visibility</p:attrName>
                                        </p:attrNameLst>
                                      </p:cBhvr>
                                      <p:to>
                                        <p:strVal val="hidden"/>
                                      </p:to>
                                    </p:set>
                                  </p:childTnLst>
                                </p:cTn>
                              </p:par>
                            </p:childTnLst>
                          </p:cTn>
                        </p:par>
                      </p:childTnLst>
                    </p:cTn>
                  </p:par>
                  <p:par>
                    <p:cTn id="285" fill="hold">
                      <p:stCondLst>
                        <p:cond delay="indefinite"/>
                      </p:stCondLst>
                      <p:childTnLst>
                        <p:par>
                          <p:cTn id="286" fill="hold">
                            <p:stCondLst>
                              <p:cond delay="0"/>
                            </p:stCondLst>
                            <p:childTnLst>
                              <p:par>
                                <p:cTn id="287" presetID="8" presetClass="entr" presetSubtype="16" fill="hold" grpId="0" nodeType="clickEffect">
                                  <p:stCondLst>
                                    <p:cond delay="0"/>
                                  </p:stCondLst>
                                  <p:childTnLst>
                                    <p:set>
                                      <p:cBhvr>
                                        <p:cTn id="288" dur="1" fill="hold">
                                          <p:stCondLst>
                                            <p:cond delay="0"/>
                                          </p:stCondLst>
                                        </p:cTn>
                                        <p:tgtEl>
                                          <p:spTgt spid="12"/>
                                        </p:tgtEl>
                                        <p:attrNameLst>
                                          <p:attrName>style.visibility</p:attrName>
                                        </p:attrNameLst>
                                      </p:cBhvr>
                                      <p:to>
                                        <p:strVal val="visible"/>
                                      </p:to>
                                    </p:set>
                                    <p:animEffect transition="in" filter="diamond(in)">
                                      <p:cBhvr>
                                        <p:cTn id="289" dur="2000"/>
                                        <p:tgtEl>
                                          <p:spTgt spid="12"/>
                                        </p:tgtEl>
                                      </p:cBhvr>
                                    </p:animEffect>
                                  </p:childTnLst>
                                </p:cTn>
                              </p:par>
                            </p:childTnLst>
                          </p:cTn>
                        </p:par>
                      </p:childTnLst>
                    </p:cTn>
                  </p:par>
                  <p:par>
                    <p:cTn id="290" fill="hold">
                      <p:stCondLst>
                        <p:cond delay="indefinite"/>
                      </p:stCondLst>
                      <p:childTnLst>
                        <p:par>
                          <p:cTn id="291" fill="hold">
                            <p:stCondLst>
                              <p:cond delay="0"/>
                            </p:stCondLst>
                            <p:childTnLst>
                              <p:par>
                                <p:cTn id="292" presetID="3" presetClass="emph" presetSubtype="2" fill="hold" nodeType="clickEffect">
                                  <p:stCondLst>
                                    <p:cond delay="0"/>
                                  </p:stCondLst>
                                  <p:childTnLst>
                                    <p:animClr clrSpc="rgb" dir="cw">
                                      <p:cBhvr override="childStyle">
                                        <p:cTn id="293" dur="500" fill="hold"/>
                                        <p:tgtEl>
                                          <p:spTgt spid="985125">
                                            <p:txEl>
                                              <p:pRg st="0" end="0"/>
                                            </p:txEl>
                                          </p:spTgt>
                                        </p:tgtEl>
                                        <p:attrNameLst>
                                          <p:attrName>style.color</p:attrName>
                                        </p:attrNameLst>
                                      </p:cBhvr>
                                      <p:to>
                                        <a:srgbClr val="FF0000"/>
                                      </p:to>
                                    </p:animClr>
                                  </p:childTnLst>
                                </p:cTn>
                              </p:par>
                            </p:childTnLst>
                          </p:cTn>
                        </p:par>
                      </p:childTnLst>
                    </p:cTn>
                  </p:par>
                  <p:par>
                    <p:cTn id="294" fill="hold">
                      <p:stCondLst>
                        <p:cond delay="indefinite"/>
                      </p:stCondLst>
                      <p:childTnLst>
                        <p:par>
                          <p:cTn id="295" fill="hold">
                            <p:stCondLst>
                              <p:cond delay="0"/>
                            </p:stCondLst>
                            <p:childTnLst>
                              <p:par>
                                <p:cTn id="296" presetID="2" presetClass="entr" presetSubtype="2" fill="hold" grpId="0" nodeType="clickEffect">
                                  <p:stCondLst>
                                    <p:cond delay="0"/>
                                  </p:stCondLst>
                                  <p:childTnLst>
                                    <p:set>
                                      <p:cBhvr>
                                        <p:cTn id="297" dur="1" fill="hold">
                                          <p:stCondLst>
                                            <p:cond delay="0"/>
                                          </p:stCondLst>
                                        </p:cTn>
                                        <p:tgtEl>
                                          <p:spTgt spid="13"/>
                                        </p:tgtEl>
                                        <p:attrNameLst>
                                          <p:attrName>style.visibility</p:attrName>
                                        </p:attrNameLst>
                                      </p:cBhvr>
                                      <p:to>
                                        <p:strVal val="visible"/>
                                      </p:to>
                                    </p:set>
                                    <p:anim calcmode="lin" valueType="num">
                                      <p:cBhvr additive="base">
                                        <p:cTn id="298" dur="500" fill="hold"/>
                                        <p:tgtEl>
                                          <p:spTgt spid="13"/>
                                        </p:tgtEl>
                                        <p:attrNameLst>
                                          <p:attrName>ppt_x</p:attrName>
                                        </p:attrNameLst>
                                      </p:cBhvr>
                                      <p:tavLst>
                                        <p:tav tm="0">
                                          <p:val>
                                            <p:strVal val="1+#ppt_w/2"/>
                                          </p:val>
                                        </p:tav>
                                        <p:tav tm="100000">
                                          <p:val>
                                            <p:strVal val="#ppt_x"/>
                                          </p:val>
                                        </p:tav>
                                      </p:tavLst>
                                    </p:anim>
                                    <p:anim calcmode="lin" valueType="num">
                                      <p:cBhvr additive="base">
                                        <p:cTn id="29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00" fill="hold">
                      <p:stCondLst>
                        <p:cond delay="indefinite"/>
                      </p:stCondLst>
                      <p:childTnLst>
                        <p:par>
                          <p:cTn id="301" fill="hold">
                            <p:stCondLst>
                              <p:cond delay="0"/>
                            </p:stCondLst>
                            <p:childTnLst>
                              <p:par>
                                <p:cTn id="302" presetID="4" presetClass="entr" presetSubtype="16" fill="hold" grpId="0" nodeType="clickEffect">
                                  <p:stCondLst>
                                    <p:cond delay="0"/>
                                  </p:stCondLst>
                                  <p:childTnLst>
                                    <p:set>
                                      <p:cBhvr>
                                        <p:cTn id="303" dur="1" fill="hold">
                                          <p:stCondLst>
                                            <p:cond delay="0"/>
                                          </p:stCondLst>
                                        </p:cTn>
                                        <p:tgtEl>
                                          <p:spTgt spid="985104"/>
                                        </p:tgtEl>
                                        <p:attrNameLst>
                                          <p:attrName>style.visibility</p:attrName>
                                        </p:attrNameLst>
                                      </p:cBhvr>
                                      <p:to>
                                        <p:strVal val="visible"/>
                                      </p:to>
                                    </p:set>
                                    <p:animEffect transition="in" filter="box(in)">
                                      <p:cBhvr>
                                        <p:cTn id="304" dur="500"/>
                                        <p:tgtEl>
                                          <p:spTgt spid="985104"/>
                                        </p:tgtEl>
                                      </p:cBhvr>
                                    </p:animEffect>
                                  </p:childTnLst>
                                </p:cTn>
                              </p:par>
                              <p:par>
                                <p:cTn id="305" presetID="4" presetClass="entr" presetSubtype="16" fill="hold" grpId="0" nodeType="withEffect">
                                  <p:stCondLst>
                                    <p:cond delay="0"/>
                                  </p:stCondLst>
                                  <p:childTnLst>
                                    <p:set>
                                      <p:cBhvr>
                                        <p:cTn id="306" dur="1" fill="hold">
                                          <p:stCondLst>
                                            <p:cond delay="0"/>
                                          </p:stCondLst>
                                        </p:cTn>
                                        <p:tgtEl>
                                          <p:spTgt spid="985105"/>
                                        </p:tgtEl>
                                        <p:attrNameLst>
                                          <p:attrName>style.visibility</p:attrName>
                                        </p:attrNameLst>
                                      </p:cBhvr>
                                      <p:to>
                                        <p:strVal val="visible"/>
                                      </p:to>
                                    </p:set>
                                    <p:animEffect transition="in" filter="box(in)">
                                      <p:cBhvr>
                                        <p:cTn id="307" dur="500"/>
                                        <p:tgtEl>
                                          <p:spTgt spid="985105"/>
                                        </p:tgtEl>
                                      </p:cBhvr>
                                    </p:animEffect>
                                  </p:childTnLst>
                                </p:cTn>
                              </p:par>
                            </p:childTnLst>
                          </p:cTn>
                        </p:par>
                      </p:childTnLst>
                    </p:cTn>
                  </p:par>
                  <p:par>
                    <p:cTn id="308" fill="hold">
                      <p:stCondLst>
                        <p:cond delay="indefinite"/>
                      </p:stCondLst>
                      <p:childTnLst>
                        <p:par>
                          <p:cTn id="309" fill="hold">
                            <p:stCondLst>
                              <p:cond delay="0"/>
                            </p:stCondLst>
                            <p:childTnLst>
                              <p:par>
                                <p:cTn id="310" presetID="4" presetClass="entr" presetSubtype="16" fill="hold" grpId="0" nodeType="clickEffect">
                                  <p:stCondLst>
                                    <p:cond delay="0"/>
                                  </p:stCondLst>
                                  <p:childTnLst>
                                    <p:set>
                                      <p:cBhvr>
                                        <p:cTn id="311" dur="1" fill="hold">
                                          <p:stCondLst>
                                            <p:cond delay="0"/>
                                          </p:stCondLst>
                                        </p:cTn>
                                        <p:tgtEl>
                                          <p:spTgt spid="985114"/>
                                        </p:tgtEl>
                                        <p:attrNameLst>
                                          <p:attrName>style.visibility</p:attrName>
                                        </p:attrNameLst>
                                      </p:cBhvr>
                                      <p:to>
                                        <p:strVal val="visible"/>
                                      </p:to>
                                    </p:set>
                                    <p:animEffect transition="in" filter="box(in)">
                                      <p:cBhvr>
                                        <p:cTn id="312" dur="500"/>
                                        <p:tgtEl>
                                          <p:spTgt spid="985114"/>
                                        </p:tgtEl>
                                      </p:cBhvr>
                                    </p:animEffect>
                                  </p:childTnLst>
                                </p:cTn>
                              </p:par>
                            </p:childTnLst>
                          </p:cTn>
                        </p:par>
                      </p:childTnLst>
                    </p:cTn>
                  </p:par>
                  <p:par>
                    <p:cTn id="313" fill="hold">
                      <p:stCondLst>
                        <p:cond delay="indefinite"/>
                      </p:stCondLst>
                      <p:childTnLst>
                        <p:par>
                          <p:cTn id="314" fill="hold">
                            <p:stCondLst>
                              <p:cond delay="0"/>
                            </p:stCondLst>
                            <p:childTnLst>
                              <p:par>
                                <p:cTn id="315" presetID="2" presetClass="entr" presetSubtype="2" fill="hold" grpId="0" nodeType="clickEffect">
                                  <p:stCondLst>
                                    <p:cond delay="0"/>
                                  </p:stCondLst>
                                  <p:childTnLst>
                                    <p:set>
                                      <p:cBhvr>
                                        <p:cTn id="316" dur="1" fill="hold">
                                          <p:stCondLst>
                                            <p:cond delay="0"/>
                                          </p:stCondLst>
                                        </p:cTn>
                                        <p:tgtEl>
                                          <p:spTgt spid="14"/>
                                        </p:tgtEl>
                                        <p:attrNameLst>
                                          <p:attrName>style.visibility</p:attrName>
                                        </p:attrNameLst>
                                      </p:cBhvr>
                                      <p:to>
                                        <p:strVal val="visible"/>
                                      </p:to>
                                    </p:set>
                                    <p:anim calcmode="lin" valueType="num">
                                      <p:cBhvr additive="base">
                                        <p:cTn id="317" dur="500" fill="hold"/>
                                        <p:tgtEl>
                                          <p:spTgt spid="14"/>
                                        </p:tgtEl>
                                        <p:attrNameLst>
                                          <p:attrName>ppt_x</p:attrName>
                                        </p:attrNameLst>
                                      </p:cBhvr>
                                      <p:tavLst>
                                        <p:tav tm="0">
                                          <p:val>
                                            <p:strVal val="1+#ppt_w/2"/>
                                          </p:val>
                                        </p:tav>
                                        <p:tav tm="100000">
                                          <p:val>
                                            <p:strVal val="#ppt_x"/>
                                          </p:val>
                                        </p:tav>
                                      </p:tavLst>
                                    </p:anim>
                                    <p:anim calcmode="lin" valueType="num">
                                      <p:cBhvr additive="base">
                                        <p:cTn id="3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3" presetClass="emph" presetSubtype="2" fill="hold" nodeType="clickEffect">
                                  <p:stCondLst>
                                    <p:cond delay="0"/>
                                  </p:stCondLst>
                                  <p:childTnLst>
                                    <p:animClr clrSpc="rgb" dir="cw">
                                      <p:cBhvr override="childStyle">
                                        <p:cTn id="322" dur="500" fill="hold"/>
                                        <p:tgtEl>
                                          <p:spTgt spid="985126">
                                            <p:txEl>
                                              <p:pRg st="0" end="0"/>
                                            </p:txEl>
                                          </p:spTgt>
                                        </p:tgtEl>
                                        <p:attrNameLst>
                                          <p:attrName>style.color</p:attrName>
                                        </p:attrNameLst>
                                      </p:cBhvr>
                                      <p:to>
                                        <a:srgbClr val="FF0000"/>
                                      </p:to>
                                    </p:animClr>
                                  </p:childTnLst>
                                </p:cTn>
                              </p:par>
                            </p:childTnLst>
                          </p:cTn>
                        </p:par>
                      </p:childTnLst>
                    </p:cTn>
                  </p:par>
                  <p:par>
                    <p:cTn id="323" fill="hold">
                      <p:stCondLst>
                        <p:cond delay="indefinite"/>
                      </p:stCondLst>
                      <p:childTnLst>
                        <p:par>
                          <p:cTn id="324" fill="hold">
                            <p:stCondLst>
                              <p:cond delay="0"/>
                            </p:stCondLst>
                            <p:childTnLst>
                              <p:par>
                                <p:cTn id="325" presetID="2" presetClass="entr" presetSubtype="2" fill="hold" grpId="0" nodeType="clickEffect">
                                  <p:stCondLst>
                                    <p:cond delay="0"/>
                                  </p:stCondLst>
                                  <p:childTnLst>
                                    <p:set>
                                      <p:cBhvr>
                                        <p:cTn id="326" dur="1" fill="hold">
                                          <p:stCondLst>
                                            <p:cond delay="0"/>
                                          </p:stCondLst>
                                        </p:cTn>
                                        <p:tgtEl>
                                          <p:spTgt spid="15"/>
                                        </p:tgtEl>
                                        <p:attrNameLst>
                                          <p:attrName>style.visibility</p:attrName>
                                        </p:attrNameLst>
                                      </p:cBhvr>
                                      <p:to>
                                        <p:strVal val="visible"/>
                                      </p:to>
                                    </p:set>
                                    <p:anim calcmode="lin" valueType="num">
                                      <p:cBhvr additive="base">
                                        <p:cTn id="327" dur="500" fill="hold"/>
                                        <p:tgtEl>
                                          <p:spTgt spid="15"/>
                                        </p:tgtEl>
                                        <p:attrNameLst>
                                          <p:attrName>ppt_x</p:attrName>
                                        </p:attrNameLst>
                                      </p:cBhvr>
                                      <p:tavLst>
                                        <p:tav tm="0">
                                          <p:val>
                                            <p:strVal val="1+#ppt_w/2"/>
                                          </p:val>
                                        </p:tav>
                                        <p:tav tm="100000">
                                          <p:val>
                                            <p:strVal val="#ppt_x"/>
                                          </p:val>
                                        </p:tav>
                                      </p:tavLst>
                                    </p:anim>
                                    <p:anim calcmode="lin" valueType="num">
                                      <p:cBhvr additive="base">
                                        <p:cTn id="3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29" fill="hold">
                      <p:stCondLst>
                        <p:cond delay="indefinite"/>
                      </p:stCondLst>
                      <p:childTnLst>
                        <p:par>
                          <p:cTn id="330" fill="hold">
                            <p:stCondLst>
                              <p:cond delay="0"/>
                            </p:stCondLst>
                            <p:childTnLst>
                              <p:par>
                                <p:cTn id="331" presetID="8" presetClass="entr" presetSubtype="16" fill="hold" grpId="0" nodeType="clickEffect">
                                  <p:stCondLst>
                                    <p:cond delay="0"/>
                                  </p:stCondLst>
                                  <p:childTnLst>
                                    <p:set>
                                      <p:cBhvr>
                                        <p:cTn id="332" dur="1" fill="hold">
                                          <p:stCondLst>
                                            <p:cond delay="0"/>
                                          </p:stCondLst>
                                        </p:cTn>
                                        <p:tgtEl>
                                          <p:spTgt spid="16"/>
                                        </p:tgtEl>
                                        <p:attrNameLst>
                                          <p:attrName>style.visibility</p:attrName>
                                        </p:attrNameLst>
                                      </p:cBhvr>
                                      <p:to>
                                        <p:strVal val="visible"/>
                                      </p:to>
                                    </p:set>
                                    <p:animEffect transition="in" filter="diamond(in)">
                                      <p:cBhvr>
                                        <p:cTn id="333" dur="2000"/>
                                        <p:tgtEl>
                                          <p:spTgt spid="16"/>
                                        </p:tgtEl>
                                      </p:cBhvr>
                                    </p:animEffect>
                                  </p:childTnLst>
                                </p:cTn>
                              </p:par>
                            </p:childTnLst>
                          </p:cTn>
                        </p:par>
                      </p:childTnLst>
                    </p:cTn>
                  </p:par>
                  <p:par>
                    <p:cTn id="334" fill="hold">
                      <p:stCondLst>
                        <p:cond delay="indefinite"/>
                      </p:stCondLst>
                      <p:childTnLst>
                        <p:par>
                          <p:cTn id="335" fill="hold">
                            <p:stCondLst>
                              <p:cond delay="0"/>
                            </p:stCondLst>
                            <p:childTnLst>
                              <p:par>
                                <p:cTn id="336" presetID="3" presetClass="emph" presetSubtype="2" fill="hold" nodeType="clickEffect">
                                  <p:stCondLst>
                                    <p:cond delay="0"/>
                                  </p:stCondLst>
                                  <p:childTnLst>
                                    <p:animClr clrSpc="rgb" dir="cw">
                                      <p:cBhvr override="childStyle">
                                        <p:cTn id="337" dur="500" fill="hold"/>
                                        <p:tgtEl>
                                          <p:spTgt spid="985127">
                                            <p:txEl>
                                              <p:pRg st="0" end="0"/>
                                            </p:txEl>
                                          </p:spTgt>
                                        </p:tgtEl>
                                        <p:attrNameLst>
                                          <p:attrName>style.color</p:attrName>
                                        </p:attrNameLst>
                                      </p:cBhvr>
                                      <p:to>
                                        <a:srgbClr val="FF0000"/>
                                      </p:to>
                                    </p:animClr>
                                  </p:childTnLst>
                                </p:cTn>
                              </p:par>
                            </p:childTnLst>
                          </p:cTn>
                        </p:par>
                      </p:childTnLst>
                    </p:cTn>
                  </p:par>
                  <p:par>
                    <p:cTn id="338" fill="hold">
                      <p:stCondLst>
                        <p:cond delay="indefinite"/>
                      </p:stCondLst>
                      <p:childTnLst>
                        <p:par>
                          <p:cTn id="339" fill="hold">
                            <p:stCondLst>
                              <p:cond delay="0"/>
                            </p:stCondLst>
                            <p:childTnLst>
                              <p:par>
                                <p:cTn id="340" presetID="8" presetClass="entr" presetSubtype="16" fill="hold" grpId="0" nodeType="clickEffect">
                                  <p:stCondLst>
                                    <p:cond delay="0"/>
                                  </p:stCondLst>
                                  <p:childTnLst>
                                    <p:set>
                                      <p:cBhvr>
                                        <p:cTn id="341" dur="1" fill="hold">
                                          <p:stCondLst>
                                            <p:cond delay="0"/>
                                          </p:stCondLst>
                                        </p:cTn>
                                        <p:tgtEl>
                                          <p:spTgt spid="17"/>
                                        </p:tgtEl>
                                        <p:attrNameLst>
                                          <p:attrName>style.visibility</p:attrName>
                                        </p:attrNameLst>
                                      </p:cBhvr>
                                      <p:to>
                                        <p:strVal val="visible"/>
                                      </p:to>
                                    </p:set>
                                    <p:animEffect transition="in" filter="diamond(in)">
                                      <p:cBhvr>
                                        <p:cTn id="342" dur="2000"/>
                                        <p:tgtEl>
                                          <p:spTgt spid="17"/>
                                        </p:tgtEl>
                                      </p:cBhvr>
                                    </p:animEffect>
                                  </p:childTnLst>
                                </p:cTn>
                              </p:par>
                            </p:childTnLst>
                          </p:cTn>
                        </p:par>
                      </p:childTnLst>
                    </p:cTn>
                  </p:par>
                  <p:par>
                    <p:cTn id="343" fill="hold">
                      <p:stCondLst>
                        <p:cond delay="indefinite"/>
                      </p:stCondLst>
                      <p:childTnLst>
                        <p:par>
                          <p:cTn id="344" fill="hold">
                            <p:stCondLst>
                              <p:cond delay="0"/>
                            </p:stCondLst>
                            <p:childTnLst>
                              <p:par>
                                <p:cTn id="345" presetID="3" presetClass="emph" presetSubtype="2" fill="hold" nodeType="clickEffect">
                                  <p:stCondLst>
                                    <p:cond delay="0"/>
                                  </p:stCondLst>
                                  <p:childTnLst>
                                    <p:animClr clrSpc="rgb" dir="cw">
                                      <p:cBhvr override="childStyle">
                                        <p:cTn id="346" dur="500" fill="hold"/>
                                        <p:tgtEl>
                                          <p:spTgt spid="985129">
                                            <p:txEl>
                                              <p:pRg st="0" end="0"/>
                                            </p:txEl>
                                          </p:spTgt>
                                        </p:tgtEl>
                                        <p:attrNameLst>
                                          <p:attrName>style.color</p:attrName>
                                        </p:attrNameLst>
                                      </p:cBhvr>
                                      <p:to>
                                        <a:srgbClr val="FF0000"/>
                                      </p:to>
                                    </p:animClr>
                                  </p:childTnLst>
                                </p:cTn>
                              </p:par>
                            </p:childTnLst>
                          </p:cTn>
                        </p:par>
                      </p:childTnLst>
                    </p:cTn>
                  </p:par>
                  <p:par>
                    <p:cTn id="347" fill="hold">
                      <p:stCondLst>
                        <p:cond delay="indefinite"/>
                      </p:stCondLst>
                      <p:childTnLst>
                        <p:par>
                          <p:cTn id="348" fill="hold">
                            <p:stCondLst>
                              <p:cond delay="0"/>
                            </p:stCondLst>
                            <p:childTnLst>
                              <p:par>
                                <p:cTn id="349" presetID="2" presetClass="entr" presetSubtype="2" fill="hold" nodeType="clickEffect">
                                  <p:stCondLst>
                                    <p:cond delay="0"/>
                                  </p:stCondLst>
                                  <p:childTnLst>
                                    <p:set>
                                      <p:cBhvr>
                                        <p:cTn id="350" dur="1" fill="hold">
                                          <p:stCondLst>
                                            <p:cond delay="0"/>
                                          </p:stCondLst>
                                        </p:cTn>
                                        <p:tgtEl>
                                          <p:spTgt spid="18"/>
                                        </p:tgtEl>
                                        <p:attrNameLst>
                                          <p:attrName>style.visibility</p:attrName>
                                        </p:attrNameLst>
                                      </p:cBhvr>
                                      <p:to>
                                        <p:strVal val="visible"/>
                                      </p:to>
                                    </p:set>
                                    <p:anim calcmode="lin" valueType="num">
                                      <p:cBhvr additive="base">
                                        <p:cTn id="351" dur="500" fill="hold"/>
                                        <p:tgtEl>
                                          <p:spTgt spid="18"/>
                                        </p:tgtEl>
                                        <p:attrNameLst>
                                          <p:attrName>ppt_x</p:attrName>
                                        </p:attrNameLst>
                                      </p:cBhvr>
                                      <p:tavLst>
                                        <p:tav tm="0">
                                          <p:val>
                                            <p:strVal val="1+#ppt_w/2"/>
                                          </p:val>
                                        </p:tav>
                                        <p:tav tm="100000">
                                          <p:val>
                                            <p:strVal val="#ppt_x"/>
                                          </p:val>
                                        </p:tav>
                                      </p:tavLst>
                                    </p:anim>
                                    <p:anim calcmode="lin" valueType="num">
                                      <p:cBhvr additive="base">
                                        <p:cTn id="3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53" fill="hold">
                      <p:stCondLst>
                        <p:cond delay="indefinite"/>
                      </p:stCondLst>
                      <p:childTnLst>
                        <p:par>
                          <p:cTn id="354" fill="hold">
                            <p:stCondLst>
                              <p:cond delay="0"/>
                            </p:stCondLst>
                            <p:childTnLst>
                              <p:par>
                                <p:cTn id="355" presetID="4" presetClass="entr" presetSubtype="16" fill="hold" grpId="0" nodeType="clickEffect">
                                  <p:stCondLst>
                                    <p:cond delay="0"/>
                                  </p:stCondLst>
                                  <p:childTnLst>
                                    <p:set>
                                      <p:cBhvr>
                                        <p:cTn id="356" dur="1" fill="hold">
                                          <p:stCondLst>
                                            <p:cond delay="0"/>
                                          </p:stCondLst>
                                        </p:cTn>
                                        <p:tgtEl>
                                          <p:spTgt spid="985106"/>
                                        </p:tgtEl>
                                        <p:attrNameLst>
                                          <p:attrName>style.visibility</p:attrName>
                                        </p:attrNameLst>
                                      </p:cBhvr>
                                      <p:to>
                                        <p:strVal val="visible"/>
                                      </p:to>
                                    </p:set>
                                    <p:animEffect transition="in" filter="box(in)">
                                      <p:cBhvr>
                                        <p:cTn id="357" dur="500"/>
                                        <p:tgtEl>
                                          <p:spTgt spid="985106"/>
                                        </p:tgtEl>
                                      </p:cBhvr>
                                    </p:animEffect>
                                  </p:childTnLst>
                                </p:cTn>
                              </p:par>
                              <p:par>
                                <p:cTn id="358" presetID="4" presetClass="entr" presetSubtype="16" fill="hold" grpId="0" nodeType="withEffect">
                                  <p:stCondLst>
                                    <p:cond delay="0"/>
                                  </p:stCondLst>
                                  <p:childTnLst>
                                    <p:set>
                                      <p:cBhvr>
                                        <p:cTn id="359" dur="1" fill="hold">
                                          <p:stCondLst>
                                            <p:cond delay="0"/>
                                          </p:stCondLst>
                                        </p:cTn>
                                        <p:tgtEl>
                                          <p:spTgt spid="985107"/>
                                        </p:tgtEl>
                                        <p:attrNameLst>
                                          <p:attrName>style.visibility</p:attrName>
                                        </p:attrNameLst>
                                      </p:cBhvr>
                                      <p:to>
                                        <p:strVal val="visible"/>
                                      </p:to>
                                    </p:set>
                                    <p:animEffect transition="in" filter="box(in)">
                                      <p:cBhvr>
                                        <p:cTn id="360" dur="500"/>
                                        <p:tgtEl>
                                          <p:spTgt spid="985107"/>
                                        </p:tgtEl>
                                      </p:cBhvr>
                                    </p:animEffect>
                                  </p:childTnLst>
                                </p:cTn>
                              </p:par>
                            </p:childTnLst>
                          </p:cTn>
                        </p:par>
                      </p:childTnLst>
                    </p:cTn>
                  </p:par>
                  <p:par>
                    <p:cTn id="361" fill="hold">
                      <p:stCondLst>
                        <p:cond delay="indefinite"/>
                      </p:stCondLst>
                      <p:childTnLst>
                        <p:par>
                          <p:cTn id="362" fill="hold">
                            <p:stCondLst>
                              <p:cond delay="0"/>
                            </p:stCondLst>
                            <p:childTnLst>
                              <p:par>
                                <p:cTn id="363" presetID="4" presetClass="entr" presetSubtype="16" fill="hold" grpId="0" nodeType="clickEffect">
                                  <p:stCondLst>
                                    <p:cond delay="0"/>
                                  </p:stCondLst>
                                  <p:childTnLst>
                                    <p:set>
                                      <p:cBhvr>
                                        <p:cTn id="364" dur="1" fill="hold">
                                          <p:stCondLst>
                                            <p:cond delay="0"/>
                                          </p:stCondLst>
                                        </p:cTn>
                                        <p:tgtEl>
                                          <p:spTgt spid="985115"/>
                                        </p:tgtEl>
                                        <p:attrNameLst>
                                          <p:attrName>style.visibility</p:attrName>
                                        </p:attrNameLst>
                                      </p:cBhvr>
                                      <p:to>
                                        <p:strVal val="visible"/>
                                      </p:to>
                                    </p:set>
                                    <p:animEffect transition="in" filter="box(in)">
                                      <p:cBhvr>
                                        <p:cTn id="365" dur="500"/>
                                        <p:tgtEl>
                                          <p:spTgt spid="985115"/>
                                        </p:tgtEl>
                                      </p:cBhvr>
                                    </p:animEffect>
                                  </p:childTnLst>
                                </p:cTn>
                              </p:par>
                            </p:childTnLst>
                          </p:cTn>
                        </p:par>
                      </p:childTnLst>
                    </p:cTn>
                  </p:par>
                  <p:par>
                    <p:cTn id="366" fill="hold">
                      <p:stCondLst>
                        <p:cond delay="indefinite"/>
                      </p:stCondLst>
                      <p:childTnLst>
                        <p:par>
                          <p:cTn id="367" fill="hold">
                            <p:stCondLst>
                              <p:cond delay="0"/>
                            </p:stCondLst>
                            <p:childTnLst>
                              <p:par>
                                <p:cTn id="368" presetID="2" presetClass="entr" presetSubtype="2" fill="hold" grpId="0" nodeType="clickEffect">
                                  <p:stCondLst>
                                    <p:cond delay="0"/>
                                  </p:stCondLst>
                                  <p:childTnLst>
                                    <p:set>
                                      <p:cBhvr>
                                        <p:cTn id="369" dur="1" fill="hold">
                                          <p:stCondLst>
                                            <p:cond delay="0"/>
                                          </p:stCondLst>
                                        </p:cTn>
                                        <p:tgtEl>
                                          <p:spTgt spid="19"/>
                                        </p:tgtEl>
                                        <p:attrNameLst>
                                          <p:attrName>style.visibility</p:attrName>
                                        </p:attrNameLst>
                                      </p:cBhvr>
                                      <p:to>
                                        <p:strVal val="visible"/>
                                      </p:to>
                                    </p:set>
                                    <p:anim calcmode="lin" valueType="num">
                                      <p:cBhvr additive="base">
                                        <p:cTn id="370" dur="500" fill="hold"/>
                                        <p:tgtEl>
                                          <p:spTgt spid="19"/>
                                        </p:tgtEl>
                                        <p:attrNameLst>
                                          <p:attrName>ppt_x</p:attrName>
                                        </p:attrNameLst>
                                      </p:cBhvr>
                                      <p:tavLst>
                                        <p:tav tm="0">
                                          <p:val>
                                            <p:strVal val="1+#ppt_w/2"/>
                                          </p:val>
                                        </p:tav>
                                        <p:tav tm="100000">
                                          <p:val>
                                            <p:strVal val="#ppt_x"/>
                                          </p:val>
                                        </p:tav>
                                      </p:tavLst>
                                    </p:anim>
                                    <p:anim calcmode="lin" valueType="num">
                                      <p:cBhvr additive="base">
                                        <p:cTn id="37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72" fill="hold">
                      <p:stCondLst>
                        <p:cond delay="indefinite"/>
                      </p:stCondLst>
                      <p:childTnLst>
                        <p:par>
                          <p:cTn id="373" fill="hold">
                            <p:stCondLst>
                              <p:cond delay="0"/>
                            </p:stCondLst>
                            <p:childTnLst>
                              <p:par>
                                <p:cTn id="374" presetID="3" presetClass="emph" presetSubtype="2" fill="hold" nodeType="clickEffect">
                                  <p:stCondLst>
                                    <p:cond delay="0"/>
                                  </p:stCondLst>
                                  <p:childTnLst>
                                    <p:animClr clrSpc="rgb" dir="cw">
                                      <p:cBhvr override="childStyle">
                                        <p:cTn id="375" dur="500" fill="hold"/>
                                        <p:tgtEl>
                                          <p:spTgt spid="985130">
                                            <p:txEl>
                                              <p:pRg st="0" end="0"/>
                                            </p:txEl>
                                          </p:spTgt>
                                        </p:tgtEl>
                                        <p:attrNameLst>
                                          <p:attrName>style.color</p:attrName>
                                        </p:attrNameLst>
                                      </p:cBhvr>
                                      <p:to>
                                        <a:srgbClr val="FF0000"/>
                                      </p:to>
                                    </p:animClr>
                                  </p:childTnLst>
                                </p:cTn>
                              </p:par>
                            </p:childTnLst>
                          </p:cTn>
                        </p:par>
                      </p:childTnLst>
                    </p:cTn>
                  </p:par>
                  <p:par>
                    <p:cTn id="376" fill="hold">
                      <p:stCondLst>
                        <p:cond delay="indefinite"/>
                      </p:stCondLst>
                      <p:childTnLst>
                        <p:par>
                          <p:cTn id="377" fill="hold">
                            <p:stCondLst>
                              <p:cond delay="0"/>
                            </p:stCondLst>
                            <p:childTnLst>
                              <p:par>
                                <p:cTn id="378" presetID="2" presetClass="entr" presetSubtype="2" fill="hold" grpId="0" nodeType="clickEffect">
                                  <p:stCondLst>
                                    <p:cond delay="0"/>
                                  </p:stCondLst>
                                  <p:childTnLst>
                                    <p:set>
                                      <p:cBhvr>
                                        <p:cTn id="379" dur="1" fill="hold">
                                          <p:stCondLst>
                                            <p:cond delay="0"/>
                                          </p:stCondLst>
                                        </p:cTn>
                                        <p:tgtEl>
                                          <p:spTgt spid="20"/>
                                        </p:tgtEl>
                                        <p:attrNameLst>
                                          <p:attrName>style.visibility</p:attrName>
                                        </p:attrNameLst>
                                      </p:cBhvr>
                                      <p:to>
                                        <p:strVal val="visible"/>
                                      </p:to>
                                    </p:set>
                                    <p:anim calcmode="lin" valueType="num">
                                      <p:cBhvr additive="base">
                                        <p:cTn id="380" dur="500" fill="hold"/>
                                        <p:tgtEl>
                                          <p:spTgt spid="20"/>
                                        </p:tgtEl>
                                        <p:attrNameLst>
                                          <p:attrName>ppt_x</p:attrName>
                                        </p:attrNameLst>
                                      </p:cBhvr>
                                      <p:tavLst>
                                        <p:tav tm="0">
                                          <p:val>
                                            <p:strVal val="1+#ppt_w/2"/>
                                          </p:val>
                                        </p:tav>
                                        <p:tav tm="100000">
                                          <p:val>
                                            <p:strVal val="#ppt_x"/>
                                          </p:val>
                                        </p:tav>
                                      </p:tavLst>
                                    </p:anim>
                                    <p:anim calcmode="lin" valueType="num">
                                      <p:cBhvr additive="base">
                                        <p:cTn id="38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82" fill="hold">
                      <p:stCondLst>
                        <p:cond delay="indefinite"/>
                      </p:stCondLst>
                      <p:childTnLst>
                        <p:par>
                          <p:cTn id="383" fill="hold">
                            <p:stCondLst>
                              <p:cond delay="0"/>
                            </p:stCondLst>
                            <p:childTnLst>
                              <p:par>
                                <p:cTn id="384" presetID="8" presetClass="entr" presetSubtype="16" fill="hold" grpId="0" nodeType="clickEffect">
                                  <p:stCondLst>
                                    <p:cond delay="0"/>
                                  </p:stCondLst>
                                  <p:childTnLst>
                                    <p:set>
                                      <p:cBhvr>
                                        <p:cTn id="385" dur="1" fill="hold">
                                          <p:stCondLst>
                                            <p:cond delay="0"/>
                                          </p:stCondLst>
                                        </p:cTn>
                                        <p:tgtEl>
                                          <p:spTgt spid="21"/>
                                        </p:tgtEl>
                                        <p:attrNameLst>
                                          <p:attrName>style.visibility</p:attrName>
                                        </p:attrNameLst>
                                      </p:cBhvr>
                                      <p:to>
                                        <p:strVal val="visible"/>
                                      </p:to>
                                    </p:set>
                                    <p:animEffect transition="in" filter="diamond(in)">
                                      <p:cBhvr>
                                        <p:cTn id="386" dur="2000"/>
                                        <p:tgtEl>
                                          <p:spTgt spid="21"/>
                                        </p:tgtEl>
                                      </p:cBhvr>
                                    </p:animEffect>
                                  </p:childTnLst>
                                </p:cTn>
                              </p:par>
                            </p:childTnLst>
                          </p:cTn>
                        </p:par>
                      </p:childTnLst>
                    </p:cTn>
                  </p:par>
                  <p:par>
                    <p:cTn id="387" fill="hold">
                      <p:stCondLst>
                        <p:cond delay="indefinite"/>
                      </p:stCondLst>
                      <p:childTnLst>
                        <p:par>
                          <p:cTn id="388" fill="hold">
                            <p:stCondLst>
                              <p:cond delay="0"/>
                            </p:stCondLst>
                            <p:childTnLst>
                              <p:par>
                                <p:cTn id="389" presetID="3" presetClass="emph" presetSubtype="2" fill="hold" nodeType="clickEffect">
                                  <p:stCondLst>
                                    <p:cond delay="0"/>
                                  </p:stCondLst>
                                  <p:childTnLst>
                                    <p:animClr clrSpc="rgb" dir="cw">
                                      <p:cBhvr override="childStyle">
                                        <p:cTn id="390" dur="500" fill="hold"/>
                                        <p:tgtEl>
                                          <p:spTgt spid="985131">
                                            <p:txEl>
                                              <p:pRg st="0" end="0"/>
                                            </p:txEl>
                                          </p:spTgt>
                                        </p:tgtEl>
                                        <p:attrNameLst>
                                          <p:attrName>style.color</p:attrName>
                                        </p:attrNameLst>
                                      </p:cBhvr>
                                      <p:to>
                                        <a:srgbClr val="FF0000"/>
                                      </p:to>
                                    </p:animClr>
                                  </p:childTnLst>
                                </p:cTn>
                              </p:par>
                            </p:childTnLst>
                          </p:cTn>
                        </p:par>
                      </p:childTnLst>
                    </p:cTn>
                  </p:par>
                  <p:par>
                    <p:cTn id="391" fill="hold">
                      <p:stCondLst>
                        <p:cond delay="indefinite"/>
                      </p:stCondLst>
                      <p:childTnLst>
                        <p:par>
                          <p:cTn id="392" fill="hold">
                            <p:stCondLst>
                              <p:cond delay="0"/>
                            </p:stCondLst>
                            <p:childTnLst>
                              <p:par>
                                <p:cTn id="393" presetID="2" presetClass="entr" presetSubtype="2" fill="hold" grpId="0" nodeType="clickEffect">
                                  <p:stCondLst>
                                    <p:cond delay="0"/>
                                  </p:stCondLst>
                                  <p:childTnLst>
                                    <p:set>
                                      <p:cBhvr>
                                        <p:cTn id="394" dur="1" fill="hold">
                                          <p:stCondLst>
                                            <p:cond delay="0"/>
                                          </p:stCondLst>
                                        </p:cTn>
                                        <p:tgtEl>
                                          <p:spTgt spid="22"/>
                                        </p:tgtEl>
                                        <p:attrNameLst>
                                          <p:attrName>style.visibility</p:attrName>
                                        </p:attrNameLst>
                                      </p:cBhvr>
                                      <p:to>
                                        <p:strVal val="visible"/>
                                      </p:to>
                                    </p:set>
                                    <p:anim calcmode="lin" valueType="num">
                                      <p:cBhvr additive="base">
                                        <p:cTn id="395" dur="500" fill="hold"/>
                                        <p:tgtEl>
                                          <p:spTgt spid="22"/>
                                        </p:tgtEl>
                                        <p:attrNameLst>
                                          <p:attrName>ppt_x</p:attrName>
                                        </p:attrNameLst>
                                      </p:cBhvr>
                                      <p:tavLst>
                                        <p:tav tm="0">
                                          <p:val>
                                            <p:strVal val="1+#ppt_w/2"/>
                                          </p:val>
                                        </p:tav>
                                        <p:tav tm="100000">
                                          <p:val>
                                            <p:strVal val="#ppt_x"/>
                                          </p:val>
                                        </p:tav>
                                      </p:tavLst>
                                    </p:anim>
                                    <p:anim calcmode="lin" valueType="num">
                                      <p:cBhvr additive="base">
                                        <p:cTn id="39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97" fill="hold">
                      <p:stCondLst>
                        <p:cond delay="indefinite"/>
                      </p:stCondLst>
                      <p:childTnLst>
                        <p:par>
                          <p:cTn id="398" fill="hold">
                            <p:stCondLst>
                              <p:cond delay="0"/>
                            </p:stCondLst>
                            <p:childTnLst>
                              <p:par>
                                <p:cTn id="399" presetID="8" presetClass="entr" presetSubtype="16" fill="hold" grpId="0" nodeType="clickEffect">
                                  <p:stCondLst>
                                    <p:cond delay="0"/>
                                  </p:stCondLst>
                                  <p:childTnLst>
                                    <p:set>
                                      <p:cBhvr>
                                        <p:cTn id="400" dur="1" fill="hold">
                                          <p:stCondLst>
                                            <p:cond delay="0"/>
                                          </p:stCondLst>
                                        </p:cTn>
                                        <p:tgtEl>
                                          <p:spTgt spid="23"/>
                                        </p:tgtEl>
                                        <p:attrNameLst>
                                          <p:attrName>style.visibility</p:attrName>
                                        </p:attrNameLst>
                                      </p:cBhvr>
                                      <p:to>
                                        <p:strVal val="visible"/>
                                      </p:to>
                                    </p:set>
                                    <p:animEffect transition="in" filter="diamond(in)">
                                      <p:cBhvr>
                                        <p:cTn id="401" dur="2000"/>
                                        <p:tgtEl>
                                          <p:spTgt spid="23"/>
                                        </p:tgtEl>
                                      </p:cBhvr>
                                    </p:animEffect>
                                  </p:childTnLst>
                                </p:cTn>
                              </p:par>
                            </p:childTnLst>
                          </p:cTn>
                        </p:par>
                      </p:childTnLst>
                    </p:cTn>
                  </p:par>
                  <p:par>
                    <p:cTn id="402" fill="hold">
                      <p:stCondLst>
                        <p:cond delay="indefinite"/>
                      </p:stCondLst>
                      <p:childTnLst>
                        <p:par>
                          <p:cTn id="403" fill="hold">
                            <p:stCondLst>
                              <p:cond delay="0"/>
                            </p:stCondLst>
                            <p:childTnLst>
                              <p:par>
                                <p:cTn id="404" presetID="3" presetClass="emph" presetSubtype="2" fill="hold" nodeType="clickEffect">
                                  <p:stCondLst>
                                    <p:cond delay="0"/>
                                  </p:stCondLst>
                                  <p:childTnLst>
                                    <p:animClr clrSpc="rgb" dir="cw">
                                      <p:cBhvr override="childStyle">
                                        <p:cTn id="405" dur="500" fill="hold"/>
                                        <p:tgtEl>
                                          <p:spTgt spid="985132">
                                            <p:txEl>
                                              <p:pRg st="0" end="0"/>
                                            </p:txEl>
                                          </p:spTgt>
                                        </p:tgtEl>
                                        <p:attrNameLst>
                                          <p:attrName>style.color</p:attrName>
                                        </p:attrNameLst>
                                      </p:cBhvr>
                                      <p:to>
                                        <a:srgbClr val="FF0000"/>
                                      </p:to>
                                    </p:animClr>
                                  </p:childTnLst>
                                </p:cTn>
                              </p:par>
                            </p:childTnLst>
                          </p:cTn>
                        </p:par>
                      </p:childTnLst>
                    </p:cTn>
                  </p:par>
                  <p:par>
                    <p:cTn id="406" fill="hold">
                      <p:stCondLst>
                        <p:cond delay="indefinite"/>
                      </p:stCondLst>
                      <p:childTnLst>
                        <p:par>
                          <p:cTn id="407" fill="hold">
                            <p:stCondLst>
                              <p:cond delay="0"/>
                            </p:stCondLst>
                            <p:childTnLst>
                              <p:par>
                                <p:cTn id="408" presetID="2" presetClass="entr" presetSubtype="2" fill="hold" nodeType="clickEffect">
                                  <p:stCondLst>
                                    <p:cond delay="0"/>
                                  </p:stCondLst>
                                  <p:childTnLst>
                                    <p:set>
                                      <p:cBhvr>
                                        <p:cTn id="409" dur="1" fill="hold">
                                          <p:stCondLst>
                                            <p:cond delay="0"/>
                                          </p:stCondLst>
                                        </p:cTn>
                                        <p:tgtEl>
                                          <p:spTgt spid="24"/>
                                        </p:tgtEl>
                                        <p:attrNameLst>
                                          <p:attrName>style.visibility</p:attrName>
                                        </p:attrNameLst>
                                      </p:cBhvr>
                                      <p:to>
                                        <p:strVal val="visible"/>
                                      </p:to>
                                    </p:set>
                                    <p:anim calcmode="lin" valueType="num">
                                      <p:cBhvr additive="base">
                                        <p:cTn id="410" dur="500" fill="hold"/>
                                        <p:tgtEl>
                                          <p:spTgt spid="24"/>
                                        </p:tgtEl>
                                        <p:attrNameLst>
                                          <p:attrName>ppt_x</p:attrName>
                                        </p:attrNameLst>
                                      </p:cBhvr>
                                      <p:tavLst>
                                        <p:tav tm="0">
                                          <p:val>
                                            <p:strVal val="1+#ppt_w/2"/>
                                          </p:val>
                                        </p:tav>
                                        <p:tav tm="100000">
                                          <p:val>
                                            <p:strVal val="#ppt_x"/>
                                          </p:val>
                                        </p:tav>
                                      </p:tavLst>
                                    </p:anim>
                                    <p:anim calcmode="lin" valueType="num">
                                      <p:cBhvr additive="base">
                                        <p:cTn id="41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12" fill="hold">
                      <p:stCondLst>
                        <p:cond delay="indefinite"/>
                      </p:stCondLst>
                      <p:childTnLst>
                        <p:par>
                          <p:cTn id="413" fill="hold">
                            <p:stCondLst>
                              <p:cond delay="0"/>
                            </p:stCondLst>
                            <p:childTnLst>
                              <p:par>
                                <p:cTn id="414" presetID="4" presetClass="entr" presetSubtype="16" fill="hold" grpId="0" nodeType="clickEffect">
                                  <p:stCondLst>
                                    <p:cond delay="0"/>
                                  </p:stCondLst>
                                  <p:childTnLst>
                                    <p:set>
                                      <p:cBhvr>
                                        <p:cTn id="415" dur="1" fill="hold">
                                          <p:stCondLst>
                                            <p:cond delay="0"/>
                                          </p:stCondLst>
                                        </p:cTn>
                                        <p:tgtEl>
                                          <p:spTgt spid="985109"/>
                                        </p:tgtEl>
                                        <p:attrNameLst>
                                          <p:attrName>style.visibility</p:attrName>
                                        </p:attrNameLst>
                                      </p:cBhvr>
                                      <p:to>
                                        <p:strVal val="visible"/>
                                      </p:to>
                                    </p:set>
                                    <p:animEffect transition="in" filter="box(in)">
                                      <p:cBhvr>
                                        <p:cTn id="416" dur="500"/>
                                        <p:tgtEl>
                                          <p:spTgt spid="985109"/>
                                        </p:tgtEl>
                                      </p:cBhvr>
                                    </p:animEffect>
                                  </p:childTnLst>
                                </p:cTn>
                              </p:par>
                              <p:par>
                                <p:cTn id="417" presetID="4" presetClass="entr" presetSubtype="16" fill="hold" grpId="0" nodeType="withEffect">
                                  <p:stCondLst>
                                    <p:cond delay="0"/>
                                  </p:stCondLst>
                                  <p:childTnLst>
                                    <p:set>
                                      <p:cBhvr>
                                        <p:cTn id="418" dur="1" fill="hold">
                                          <p:stCondLst>
                                            <p:cond delay="0"/>
                                          </p:stCondLst>
                                        </p:cTn>
                                        <p:tgtEl>
                                          <p:spTgt spid="985108"/>
                                        </p:tgtEl>
                                        <p:attrNameLst>
                                          <p:attrName>style.visibility</p:attrName>
                                        </p:attrNameLst>
                                      </p:cBhvr>
                                      <p:to>
                                        <p:strVal val="visible"/>
                                      </p:to>
                                    </p:set>
                                    <p:animEffect transition="in" filter="box(in)">
                                      <p:cBhvr>
                                        <p:cTn id="419" dur="500"/>
                                        <p:tgtEl>
                                          <p:spTgt spid="985108"/>
                                        </p:tgtEl>
                                      </p:cBhvr>
                                    </p:animEffect>
                                  </p:childTnLst>
                                </p:cTn>
                              </p:par>
                            </p:childTnLst>
                          </p:cTn>
                        </p:par>
                      </p:childTnLst>
                    </p:cTn>
                  </p:par>
                  <p:par>
                    <p:cTn id="420" fill="hold">
                      <p:stCondLst>
                        <p:cond delay="indefinite"/>
                      </p:stCondLst>
                      <p:childTnLst>
                        <p:par>
                          <p:cTn id="421" fill="hold">
                            <p:stCondLst>
                              <p:cond delay="0"/>
                            </p:stCondLst>
                            <p:childTnLst>
                              <p:par>
                                <p:cTn id="422" presetID="4" presetClass="entr" presetSubtype="16" fill="hold" grpId="0" nodeType="clickEffect">
                                  <p:stCondLst>
                                    <p:cond delay="0"/>
                                  </p:stCondLst>
                                  <p:childTnLst>
                                    <p:set>
                                      <p:cBhvr>
                                        <p:cTn id="423" dur="1" fill="hold">
                                          <p:stCondLst>
                                            <p:cond delay="0"/>
                                          </p:stCondLst>
                                        </p:cTn>
                                        <p:tgtEl>
                                          <p:spTgt spid="985116"/>
                                        </p:tgtEl>
                                        <p:attrNameLst>
                                          <p:attrName>style.visibility</p:attrName>
                                        </p:attrNameLst>
                                      </p:cBhvr>
                                      <p:to>
                                        <p:strVal val="visible"/>
                                      </p:to>
                                    </p:set>
                                    <p:animEffect transition="in" filter="box(in)">
                                      <p:cBhvr>
                                        <p:cTn id="424" dur="500"/>
                                        <p:tgtEl>
                                          <p:spTgt spid="985116"/>
                                        </p:tgtEl>
                                      </p:cBhvr>
                                    </p:animEffect>
                                  </p:childTnLst>
                                </p:cTn>
                              </p:par>
                            </p:childTnLst>
                          </p:cTn>
                        </p:par>
                      </p:childTnLst>
                    </p:cTn>
                  </p:par>
                  <p:par>
                    <p:cTn id="425" fill="hold">
                      <p:stCondLst>
                        <p:cond delay="indefinite"/>
                      </p:stCondLst>
                      <p:childTnLst>
                        <p:par>
                          <p:cTn id="426" fill="hold">
                            <p:stCondLst>
                              <p:cond delay="0"/>
                            </p:stCondLst>
                            <p:childTnLst>
                              <p:par>
                                <p:cTn id="427" presetID="2" presetClass="entr" presetSubtype="2" fill="hold" nodeType="clickEffect">
                                  <p:stCondLst>
                                    <p:cond delay="0"/>
                                  </p:stCondLst>
                                  <p:childTnLst>
                                    <p:set>
                                      <p:cBhvr>
                                        <p:cTn id="428" dur="1" fill="hold">
                                          <p:stCondLst>
                                            <p:cond delay="0"/>
                                          </p:stCondLst>
                                        </p:cTn>
                                        <p:tgtEl>
                                          <p:spTgt spid="25"/>
                                        </p:tgtEl>
                                        <p:attrNameLst>
                                          <p:attrName>style.visibility</p:attrName>
                                        </p:attrNameLst>
                                      </p:cBhvr>
                                      <p:to>
                                        <p:strVal val="visible"/>
                                      </p:to>
                                    </p:set>
                                    <p:anim calcmode="lin" valueType="num">
                                      <p:cBhvr additive="base">
                                        <p:cTn id="429" dur="500" fill="hold"/>
                                        <p:tgtEl>
                                          <p:spTgt spid="25"/>
                                        </p:tgtEl>
                                        <p:attrNameLst>
                                          <p:attrName>ppt_x</p:attrName>
                                        </p:attrNameLst>
                                      </p:cBhvr>
                                      <p:tavLst>
                                        <p:tav tm="0">
                                          <p:val>
                                            <p:strVal val="1+#ppt_w/2"/>
                                          </p:val>
                                        </p:tav>
                                        <p:tav tm="100000">
                                          <p:val>
                                            <p:strVal val="#ppt_x"/>
                                          </p:val>
                                        </p:tav>
                                      </p:tavLst>
                                    </p:anim>
                                    <p:anim calcmode="lin" valueType="num">
                                      <p:cBhvr additive="base">
                                        <p:cTn id="43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3" presetClass="emph" presetSubtype="2" fill="hold" nodeType="clickEffect">
                                  <p:stCondLst>
                                    <p:cond delay="0"/>
                                  </p:stCondLst>
                                  <p:childTnLst>
                                    <p:animClr clrSpc="rgb" dir="cw">
                                      <p:cBhvr override="childStyle">
                                        <p:cTn id="434" dur="500" fill="hold"/>
                                        <p:tgtEl>
                                          <p:spTgt spid="985133">
                                            <p:txEl>
                                              <p:pRg st="0" end="0"/>
                                            </p:txEl>
                                          </p:spTgt>
                                        </p:tgtEl>
                                        <p:attrNameLst>
                                          <p:attrName>style.color</p:attrName>
                                        </p:attrNameLst>
                                      </p:cBhvr>
                                      <p:to>
                                        <a:srgbClr val="FF0000"/>
                                      </p:to>
                                    </p:animClr>
                                  </p:childTnLst>
                                </p:cTn>
                              </p:par>
                            </p:childTnLst>
                          </p:cTn>
                        </p:par>
                      </p:childTnLst>
                    </p:cTn>
                  </p:par>
                  <p:par>
                    <p:cTn id="435" fill="hold">
                      <p:stCondLst>
                        <p:cond delay="indefinite"/>
                      </p:stCondLst>
                      <p:childTnLst>
                        <p:par>
                          <p:cTn id="436" fill="hold">
                            <p:stCondLst>
                              <p:cond delay="0"/>
                            </p:stCondLst>
                            <p:childTnLst>
                              <p:par>
                                <p:cTn id="437" presetID="2" presetClass="entr" presetSubtype="2" fill="hold" nodeType="clickEffect">
                                  <p:stCondLst>
                                    <p:cond delay="0"/>
                                  </p:stCondLst>
                                  <p:childTnLst>
                                    <p:set>
                                      <p:cBhvr>
                                        <p:cTn id="438" dur="1" fill="hold">
                                          <p:stCondLst>
                                            <p:cond delay="0"/>
                                          </p:stCondLst>
                                        </p:cTn>
                                        <p:tgtEl>
                                          <p:spTgt spid="26"/>
                                        </p:tgtEl>
                                        <p:attrNameLst>
                                          <p:attrName>style.visibility</p:attrName>
                                        </p:attrNameLst>
                                      </p:cBhvr>
                                      <p:to>
                                        <p:strVal val="visible"/>
                                      </p:to>
                                    </p:set>
                                    <p:anim calcmode="lin" valueType="num">
                                      <p:cBhvr additive="base">
                                        <p:cTn id="439" dur="500" fill="hold"/>
                                        <p:tgtEl>
                                          <p:spTgt spid="26"/>
                                        </p:tgtEl>
                                        <p:attrNameLst>
                                          <p:attrName>ppt_x</p:attrName>
                                        </p:attrNameLst>
                                      </p:cBhvr>
                                      <p:tavLst>
                                        <p:tav tm="0">
                                          <p:val>
                                            <p:strVal val="1+#ppt_w/2"/>
                                          </p:val>
                                        </p:tav>
                                        <p:tav tm="100000">
                                          <p:val>
                                            <p:strVal val="#ppt_x"/>
                                          </p:val>
                                        </p:tav>
                                      </p:tavLst>
                                    </p:anim>
                                    <p:anim calcmode="lin" valueType="num">
                                      <p:cBhvr additive="base">
                                        <p:cTn id="44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41" fill="hold">
                      <p:stCondLst>
                        <p:cond delay="indefinite"/>
                      </p:stCondLst>
                      <p:childTnLst>
                        <p:par>
                          <p:cTn id="442" fill="hold">
                            <p:stCondLst>
                              <p:cond delay="0"/>
                            </p:stCondLst>
                            <p:childTnLst>
                              <p:par>
                                <p:cTn id="443" presetID="2" presetClass="entr" presetSubtype="2" fill="hold" grpId="0" nodeType="clickEffect">
                                  <p:stCondLst>
                                    <p:cond delay="0"/>
                                  </p:stCondLst>
                                  <p:childTnLst>
                                    <p:set>
                                      <p:cBhvr>
                                        <p:cTn id="444" dur="1" fill="hold">
                                          <p:stCondLst>
                                            <p:cond delay="0"/>
                                          </p:stCondLst>
                                        </p:cTn>
                                        <p:tgtEl>
                                          <p:spTgt spid="27"/>
                                        </p:tgtEl>
                                        <p:attrNameLst>
                                          <p:attrName>style.visibility</p:attrName>
                                        </p:attrNameLst>
                                      </p:cBhvr>
                                      <p:to>
                                        <p:strVal val="visible"/>
                                      </p:to>
                                    </p:set>
                                    <p:anim calcmode="lin" valueType="num">
                                      <p:cBhvr additive="base">
                                        <p:cTn id="445" dur="500" fill="hold"/>
                                        <p:tgtEl>
                                          <p:spTgt spid="27"/>
                                        </p:tgtEl>
                                        <p:attrNameLst>
                                          <p:attrName>ppt_x</p:attrName>
                                        </p:attrNameLst>
                                      </p:cBhvr>
                                      <p:tavLst>
                                        <p:tav tm="0">
                                          <p:val>
                                            <p:strVal val="1+#ppt_w/2"/>
                                          </p:val>
                                        </p:tav>
                                        <p:tav tm="100000">
                                          <p:val>
                                            <p:strVal val="#ppt_x"/>
                                          </p:val>
                                        </p:tav>
                                      </p:tavLst>
                                    </p:anim>
                                    <p:anim calcmode="lin" valueType="num">
                                      <p:cBhvr additive="base">
                                        <p:cTn id="44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47" fill="hold">
                      <p:stCondLst>
                        <p:cond delay="indefinite"/>
                      </p:stCondLst>
                      <p:childTnLst>
                        <p:par>
                          <p:cTn id="448" fill="hold">
                            <p:stCondLst>
                              <p:cond delay="0"/>
                            </p:stCondLst>
                            <p:childTnLst>
                              <p:par>
                                <p:cTn id="449" presetID="3" presetClass="emph" presetSubtype="2" fill="hold" nodeType="clickEffect">
                                  <p:stCondLst>
                                    <p:cond delay="0"/>
                                  </p:stCondLst>
                                  <p:childTnLst>
                                    <p:animClr clrSpc="rgb" dir="cw">
                                      <p:cBhvr override="childStyle">
                                        <p:cTn id="450" dur="500" fill="hold"/>
                                        <p:tgtEl>
                                          <p:spTgt spid="985134">
                                            <p:txEl>
                                              <p:pRg st="0" end="0"/>
                                            </p:txEl>
                                          </p:spTgt>
                                        </p:tgtEl>
                                        <p:attrNameLst>
                                          <p:attrName>style.color</p:attrName>
                                        </p:attrNameLst>
                                      </p:cBhvr>
                                      <p:to>
                                        <a:srgbClr val="FF0000"/>
                                      </p:to>
                                    </p:animClr>
                                  </p:childTnLst>
                                </p:cTn>
                              </p:par>
                            </p:childTnLst>
                          </p:cTn>
                        </p:par>
                      </p:childTnLst>
                    </p:cTn>
                  </p:par>
                  <p:par>
                    <p:cTn id="451" fill="hold">
                      <p:stCondLst>
                        <p:cond delay="indefinite"/>
                      </p:stCondLst>
                      <p:childTnLst>
                        <p:par>
                          <p:cTn id="452" fill="hold">
                            <p:stCondLst>
                              <p:cond delay="0"/>
                            </p:stCondLst>
                            <p:childTnLst>
                              <p:par>
                                <p:cTn id="453" presetID="2" presetClass="entr" presetSubtype="2" fill="hold" grpId="0" nodeType="clickEffect">
                                  <p:stCondLst>
                                    <p:cond delay="0"/>
                                  </p:stCondLst>
                                  <p:childTnLst>
                                    <p:set>
                                      <p:cBhvr>
                                        <p:cTn id="454" dur="1" fill="hold">
                                          <p:stCondLst>
                                            <p:cond delay="0"/>
                                          </p:stCondLst>
                                        </p:cTn>
                                        <p:tgtEl>
                                          <p:spTgt spid="28"/>
                                        </p:tgtEl>
                                        <p:attrNameLst>
                                          <p:attrName>style.visibility</p:attrName>
                                        </p:attrNameLst>
                                      </p:cBhvr>
                                      <p:to>
                                        <p:strVal val="visible"/>
                                      </p:to>
                                    </p:set>
                                    <p:anim calcmode="lin" valueType="num">
                                      <p:cBhvr additive="base">
                                        <p:cTn id="455" dur="500" fill="hold"/>
                                        <p:tgtEl>
                                          <p:spTgt spid="28"/>
                                        </p:tgtEl>
                                        <p:attrNameLst>
                                          <p:attrName>ppt_x</p:attrName>
                                        </p:attrNameLst>
                                      </p:cBhvr>
                                      <p:tavLst>
                                        <p:tav tm="0">
                                          <p:val>
                                            <p:strVal val="1+#ppt_w/2"/>
                                          </p:val>
                                        </p:tav>
                                        <p:tav tm="100000">
                                          <p:val>
                                            <p:strVal val="#ppt_x"/>
                                          </p:val>
                                        </p:tav>
                                      </p:tavLst>
                                    </p:anim>
                                    <p:anim calcmode="lin" valueType="num">
                                      <p:cBhvr additive="base">
                                        <p:cTn id="456"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457" fill="hold">
                      <p:stCondLst>
                        <p:cond delay="indefinite"/>
                      </p:stCondLst>
                      <p:childTnLst>
                        <p:par>
                          <p:cTn id="458" fill="hold">
                            <p:stCondLst>
                              <p:cond delay="0"/>
                            </p:stCondLst>
                            <p:childTnLst>
                              <p:par>
                                <p:cTn id="459" presetID="8" presetClass="entr" presetSubtype="16" fill="hold" grpId="0" nodeType="clickEffect">
                                  <p:stCondLst>
                                    <p:cond delay="0"/>
                                  </p:stCondLst>
                                  <p:childTnLst>
                                    <p:set>
                                      <p:cBhvr>
                                        <p:cTn id="460" dur="1" fill="hold">
                                          <p:stCondLst>
                                            <p:cond delay="0"/>
                                          </p:stCondLst>
                                        </p:cTn>
                                        <p:tgtEl>
                                          <p:spTgt spid="29"/>
                                        </p:tgtEl>
                                        <p:attrNameLst>
                                          <p:attrName>style.visibility</p:attrName>
                                        </p:attrNameLst>
                                      </p:cBhvr>
                                      <p:to>
                                        <p:strVal val="visible"/>
                                      </p:to>
                                    </p:set>
                                    <p:animEffect transition="in" filter="diamond(in)">
                                      <p:cBhvr>
                                        <p:cTn id="461" dur="2000"/>
                                        <p:tgtEl>
                                          <p:spTgt spid="29"/>
                                        </p:tgtEl>
                                      </p:cBhvr>
                                    </p:animEffect>
                                  </p:childTnLst>
                                </p:cTn>
                              </p:par>
                            </p:childTnLst>
                          </p:cTn>
                        </p:par>
                      </p:childTnLst>
                    </p:cTn>
                  </p:par>
                  <p:par>
                    <p:cTn id="462" fill="hold">
                      <p:stCondLst>
                        <p:cond delay="indefinite"/>
                      </p:stCondLst>
                      <p:childTnLst>
                        <p:par>
                          <p:cTn id="463" fill="hold">
                            <p:stCondLst>
                              <p:cond delay="0"/>
                            </p:stCondLst>
                            <p:childTnLst>
                              <p:par>
                                <p:cTn id="464" presetID="3" presetClass="emph" presetSubtype="2" fill="hold" nodeType="clickEffect">
                                  <p:stCondLst>
                                    <p:cond delay="0"/>
                                  </p:stCondLst>
                                  <p:childTnLst>
                                    <p:animClr clrSpc="rgb" dir="cw">
                                      <p:cBhvr override="childStyle">
                                        <p:cTn id="465" dur="500" fill="hold"/>
                                        <p:tgtEl>
                                          <p:spTgt spid="985138">
                                            <p:txEl>
                                              <p:pRg st="0" end="0"/>
                                            </p:txEl>
                                          </p:spTgt>
                                        </p:tgtEl>
                                        <p:attrNameLst>
                                          <p:attrName>style.color</p:attrName>
                                        </p:attrNameLst>
                                      </p:cBhvr>
                                      <p:to>
                                        <a:srgbClr val="FF0000"/>
                                      </p:to>
                                    </p:animClr>
                                  </p:childTnLst>
                                </p:cTn>
                              </p:par>
                            </p:childTnLst>
                          </p:cTn>
                        </p:par>
                      </p:childTnLst>
                    </p:cTn>
                  </p:par>
                  <p:par>
                    <p:cTn id="466" fill="hold">
                      <p:stCondLst>
                        <p:cond delay="indefinite"/>
                      </p:stCondLst>
                      <p:childTnLst>
                        <p:par>
                          <p:cTn id="467" fill="hold">
                            <p:stCondLst>
                              <p:cond delay="0"/>
                            </p:stCondLst>
                            <p:childTnLst>
                              <p:par>
                                <p:cTn id="468" presetID="2" presetClass="entr" presetSubtype="2" fill="hold" nodeType="clickEffect">
                                  <p:stCondLst>
                                    <p:cond delay="0"/>
                                  </p:stCondLst>
                                  <p:childTnLst>
                                    <p:set>
                                      <p:cBhvr>
                                        <p:cTn id="469" dur="1" fill="hold">
                                          <p:stCondLst>
                                            <p:cond delay="0"/>
                                          </p:stCondLst>
                                        </p:cTn>
                                        <p:tgtEl>
                                          <p:spTgt spid="30"/>
                                        </p:tgtEl>
                                        <p:attrNameLst>
                                          <p:attrName>style.visibility</p:attrName>
                                        </p:attrNameLst>
                                      </p:cBhvr>
                                      <p:to>
                                        <p:strVal val="visible"/>
                                      </p:to>
                                    </p:set>
                                    <p:anim calcmode="lin" valueType="num">
                                      <p:cBhvr additive="base">
                                        <p:cTn id="470" dur="500" fill="hold"/>
                                        <p:tgtEl>
                                          <p:spTgt spid="30"/>
                                        </p:tgtEl>
                                        <p:attrNameLst>
                                          <p:attrName>ppt_x</p:attrName>
                                        </p:attrNameLst>
                                      </p:cBhvr>
                                      <p:tavLst>
                                        <p:tav tm="0">
                                          <p:val>
                                            <p:strVal val="1+#ppt_w/2"/>
                                          </p:val>
                                        </p:tav>
                                        <p:tav tm="100000">
                                          <p:val>
                                            <p:strVal val="#ppt_x"/>
                                          </p:val>
                                        </p:tav>
                                      </p:tavLst>
                                    </p:anim>
                                    <p:anim calcmode="lin" valueType="num">
                                      <p:cBhvr additive="base">
                                        <p:cTn id="471"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72" fill="hold">
                      <p:stCondLst>
                        <p:cond delay="indefinite"/>
                      </p:stCondLst>
                      <p:childTnLst>
                        <p:par>
                          <p:cTn id="473" fill="hold">
                            <p:stCondLst>
                              <p:cond delay="0"/>
                            </p:stCondLst>
                            <p:childTnLst>
                              <p:par>
                                <p:cTn id="474" presetID="2" presetClass="entr" presetSubtype="2" fill="hold" nodeType="clickEffect">
                                  <p:stCondLst>
                                    <p:cond delay="0"/>
                                  </p:stCondLst>
                                  <p:childTnLst>
                                    <p:set>
                                      <p:cBhvr>
                                        <p:cTn id="475" dur="1" fill="hold">
                                          <p:stCondLst>
                                            <p:cond delay="0"/>
                                          </p:stCondLst>
                                        </p:cTn>
                                        <p:tgtEl>
                                          <p:spTgt spid="31"/>
                                        </p:tgtEl>
                                        <p:attrNameLst>
                                          <p:attrName>style.visibility</p:attrName>
                                        </p:attrNameLst>
                                      </p:cBhvr>
                                      <p:to>
                                        <p:strVal val="visible"/>
                                      </p:to>
                                    </p:set>
                                    <p:anim calcmode="lin" valueType="num">
                                      <p:cBhvr additive="base">
                                        <p:cTn id="476" dur="500" fill="hold"/>
                                        <p:tgtEl>
                                          <p:spTgt spid="31"/>
                                        </p:tgtEl>
                                        <p:attrNameLst>
                                          <p:attrName>ppt_x</p:attrName>
                                        </p:attrNameLst>
                                      </p:cBhvr>
                                      <p:tavLst>
                                        <p:tav tm="0">
                                          <p:val>
                                            <p:strVal val="1+#ppt_w/2"/>
                                          </p:val>
                                        </p:tav>
                                        <p:tav tm="100000">
                                          <p:val>
                                            <p:strVal val="#ppt_x"/>
                                          </p:val>
                                        </p:tav>
                                      </p:tavLst>
                                    </p:anim>
                                    <p:anim calcmode="lin" valueType="num">
                                      <p:cBhvr additive="base">
                                        <p:cTn id="477"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78" fill="hold">
                      <p:stCondLst>
                        <p:cond delay="indefinite"/>
                      </p:stCondLst>
                      <p:childTnLst>
                        <p:par>
                          <p:cTn id="479" fill="hold">
                            <p:stCondLst>
                              <p:cond delay="0"/>
                            </p:stCondLst>
                            <p:childTnLst>
                              <p:par>
                                <p:cTn id="480" presetID="2" presetClass="entr" presetSubtype="2" fill="hold" nodeType="clickEffect">
                                  <p:stCondLst>
                                    <p:cond delay="0"/>
                                  </p:stCondLst>
                                  <p:childTnLst>
                                    <p:set>
                                      <p:cBhvr>
                                        <p:cTn id="481" dur="1" fill="hold">
                                          <p:stCondLst>
                                            <p:cond delay="0"/>
                                          </p:stCondLst>
                                        </p:cTn>
                                        <p:tgtEl>
                                          <p:spTgt spid="178176"/>
                                        </p:tgtEl>
                                        <p:attrNameLst>
                                          <p:attrName>style.visibility</p:attrName>
                                        </p:attrNameLst>
                                      </p:cBhvr>
                                      <p:to>
                                        <p:strVal val="visible"/>
                                      </p:to>
                                    </p:set>
                                    <p:anim calcmode="lin" valueType="num">
                                      <p:cBhvr additive="base">
                                        <p:cTn id="482" dur="500" fill="hold"/>
                                        <p:tgtEl>
                                          <p:spTgt spid="178176"/>
                                        </p:tgtEl>
                                        <p:attrNameLst>
                                          <p:attrName>ppt_x</p:attrName>
                                        </p:attrNameLst>
                                      </p:cBhvr>
                                      <p:tavLst>
                                        <p:tav tm="0">
                                          <p:val>
                                            <p:strVal val="1+#ppt_w/2"/>
                                          </p:val>
                                        </p:tav>
                                        <p:tav tm="100000">
                                          <p:val>
                                            <p:strVal val="#ppt_x"/>
                                          </p:val>
                                        </p:tav>
                                      </p:tavLst>
                                    </p:anim>
                                    <p:anim calcmode="lin" valueType="num">
                                      <p:cBhvr additive="base">
                                        <p:cTn id="483" dur="500" fill="hold"/>
                                        <p:tgtEl>
                                          <p:spTgt spid="178176"/>
                                        </p:tgtEl>
                                        <p:attrNameLst>
                                          <p:attrName>ppt_y</p:attrName>
                                        </p:attrNameLst>
                                      </p:cBhvr>
                                      <p:tavLst>
                                        <p:tav tm="0">
                                          <p:val>
                                            <p:strVal val="#ppt_y"/>
                                          </p:val>
                                        </p:tav>
                                        <p:tav tm="100000">
                                          <p:val>
                                            <p:strVal val="#ppt_y"/>
                                          </p:val>
                                        </p:tav>
                                      </p:tavLst>
                                    </p:anim>
                                  </p:childTnLst>
                                </p:cTn>
                              </p:par>
                            </p:childTnLst>
                          </p:cTn>
                        </p:par>
                      </p:childTnLst>
                    </p:cTn>
                  </p:par>
                  <p:par>
                    <p:cTn id="484" fill="hold">
                      <p:stCondLst>
                        <p:cond delay="indefinite"/>
                      </p:stCondLst>
                      <p:childTnLst>
                        <p:par>
                          <p:cTn id="485" fill="hold">
                            <p:stCondLst>
                              <p:cond delay="0"/>
                            </p:stCondLst>
                            <p:childTnLst>
                              <p:par>
                                <p:cTn id="486" presetID="4" presetClass="entr" presetSubtype="16" fill="hold" grpId="0" nodeType="clickEffect">
                                  <p:stCondLst>
                                    <p:cond delay="0"/>
                                  </p:stCondLst>
                                  <p:childTnLst>
                                    <p:set>
                                      <p:cBhvr>
                                        <p:cTn id="487" dur="1" fill="hold">
                                          <p:stCondLst>
                                            <p:cond delay="0"/>
                                          </p:stCondLst>
                                        </p:cTn>
                                        <p:tgtEl>
                                          <p:spTgt spid="985117"/>
                                        </p:tgtEl>
                                        <p:attrNameLst>
                                          <p:attrName>style.visibility</p:attrName>
                                        </p:attrNameLst>
                                      </p:cBhvr>
                                      <p:to>
                                        <p:strVal val="visible"/>
                                      </p:to>
                                    </p:set>
                                    <p:animEffect transition="in" filter="box(in)">
                                      <p:cBhvr>
                                        <p:cTn id="488" dur="500"/>
                                        <p:tgtEl>
                                          <p:spTgt spid="985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111" grpId="0" animBg="1"/>
      <p:bldP spid="985112" grpId="0" animBg="1"/>
      <p:bldP spid="985113" grpId="0" animBg="1"/>
      <p:bldP spid="985114" grpId="0" animBg="1"/>
      <p:bldP spid="985115" grpId="0" animBg="1"/>
      <p:bldP spid="985116" grpId="0" animBg="1"/>
      <p:bldP spid="985117" grpId="0" animBg="1"/>
      <p:bldP spid="985119" grpId="0" animBg="1"/>
      <p:bldP spid="985119" grpId="1"/>
      <p:bldP spid="985120" grpId="0" animBg="1"/>
      <p:bldP spid="985120" grpId="1"/>
      <p:bldP spid="985121" grpId="0" animBg="1"/>
      <p:bldP spid="985121" grpId="1"/>
      <p:bldP spid="985122" grpId="0" animBg="1"/>
      <p:bldP spid="985122" grpId="1"/>
      <p:bldP spid="985123" grpId="0" animBg="1" build="allAtOnce"/>
      <p:bldP spid="985124" grpId="0" animBg="1" build="allAtOnce"/>
      <p:bldP spid="985125" grpId="0" animBg="1" build="allAtOnce"/>
      <p:bldP spid="985126" grpId="0" animBg="1" build="allAtOnce"/>
      <p:bldP spid="985127" grpId="0" animBg="1" build="allAtOnce"/>
      <p:bldP spid="985129" grpId="0" animBg="1" build="allAtOnce"/>
      <p:bldP spid="985130" grpId="0" animBg="1" build="allAtOnce"/>
      <p:bldP spid="985131" grpId="0" animBg="1" build="allAtOnce"/>
      <p:bldP spid="985132" grpId="0" animBg="1" build="allAtOnce"/>
      <p:bldP spid="985133" grpId="0" animBg="1" build="allAtOnce"/>
      <p:bldP spid="985134" grpId="0" animBg="1" build="allAtOnce"/>
      <p:bldP spid="985138" grpId="0" animBg="1" build="allAtOnce"/>
      <p:bldP spid="178203" grpId="0" animBg="1"/>
      <p:bldP spid="178204" grpId="0" animBg="1"/>
      <p:bldP spid="178205" grpId="0" animBg="1"/>
      <p:bldP spid="178206" grpId="0" animBg="1"/>
      <p:bldP spid="178207" grpId="0" animBg="1"/>
      <p:bldP spid="178208" grpId="0" animBg="1"/>
      <p:bldP spid="985098" grpId="0" animBg="1"/>
      <p:bldP spid="985099" grpId="0" animBg="1"/>
      <p:bldP spid="985100" grpId="0" animBg="1"/>
      <p:bldP spid="985101" grpId="0" animBg="1"/>
      <p:bldP spid="985102" grpId="0" animBg="1"/>
      <p:bldP spid="985103" grpId="0" animBg="1"/>
      <p:bldP spid="985104" grpId="0" animBg="1"/>
      <p:bldP spid="985105" grpId="0" animBg="1"/>
      <p:bldP spid="985106" grpId="0" animBg="1"/>
      <p:bldP spid="985107" grpId="0" animBg="1"/>
      <p:bldP spid="985108" grpId="0" animBg="1"/>
      <p:bldP spid="985109" grpId="0" animBg="1"/>
      <p:bldP spid="178221" grpId="0"/>
      <p:bldP spid="178222" grpId="0"/>
      <p:bldP spid="178223" grpId="0"/>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7" grpId="0" animBg="1"/>
      <p:bldP spid="28" grpId="0" animBg="1"/>
      <p:bldP spid="2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a:xfrm>
            <a:off x="323850" y="404813"/>
            <a:ext cx="504825" cy="431800"/>
          </a:xfrm>
          <a:ln>
            <a:miter lim="800000"/>
          </a:ln>
        </p:spPr>
        <p:txBody>
          <a:bodyPr anchor="b"/>
          <a:lstStyle/>
          <a:p>
            <a:pPr>
              <a:defRPr/>
            </a:pPr>
            <a:fld id="{364DF7CA-E1FA-417B-9BD5-8C9A6922FCDD}" type="slidenum">
              <a:rPr lang="zh-CN" altLang="en-US" sz="1200">
                <a:solidFill>
                  <a:schemeClr val="bg2"/>
                </a:solidFill>
                <a:latin typeface="+mn-lt"/>
              </a:rPr>
            </a:fld>
            <a:endParaRPr lang="en-US" altLang="zh-CN" sz="1200">
              <a:solidFill>
                <a:schemeClr val="bg2"/>
              </a:solidFill>
              <a:latin typeface="+mn-lt"/>
            </a:endParaRPr>
          </a:p>
        </p:txBody>
      </p:sp>
      <p:sp>
        <p:nvSpPr>
          <p:cNvPr id="23" name="日期占位符 4"/>
          <p:cNvSpPr>
            <a:spLocks noGrp="1"/>
          </p:cNvSpPr>
          <p:nvPr>
            <p:ph type="dt" sz="quarter" idx="10"/>
          </p:nvPr>
        </p:nvSpPr>
        <p:spPr>
          <a:xfrm>
            <a:off x="34925" y="836613"/>
            <a:ext cx="1042988" cy="549275"/>
          </a:xfrm>
          <a:ln>
            <a:miter lim="800000"/>
          </a:ln>
        </p:spPr>
        <p:txBody>
          <a:bodyPr/>
          <a:lstStyle/>
          <a:p>
            <a:pPr>
              <a:defRPr/>
            </a:pPr>
            <a:fld id="{91B32383-5FA7-4512-B41B-8790B5B912A3}" type="datetime7">
              <a:rPr kumimoji="1" lang="zh-CN" altLang="en-US" sz="1200">
                <a:latin typeface="+mn-ea"/>
              </a:rPr>
            </a:fld>
            <a:endParaRPr kumimoji="1" lang="en-US" altLang="zh-CN" sz="1200">
              <a:latin typeface="+mn-ea"/>
            </a:endParaRPr>
          </a:p>
        </p:txBody>
      </p:sp>
      <p:sp>
        <p:nvSpPr>
          <p:cNvPr id="102404" name="Rectangle 2"/>
          <p:cNvSpPr>
            <a:spLocks noGrp="1" noChangeArrowheads="1"/>
          </p:cNvSpPr>
          <p:nvPr>
            <p:ph type="title" idx="4294967295"/>
          </p:nvPr>
        </p:nvSpPr>
        <p:spPr>
          <a:xfrm>
            <a:off x="571500" y="373063"/>
            <a:ext cx="8037513" cy="923925"/>
          </a:xfrm>
        </p:spPr>
        <p:txBody>
          <a:bodyPr anchor="b"/>
          <a:lstStyle/>
          <a:p>
            <a:pPr eaLnBrk="1" hangingPunct="1"/>
            <a:r>
              <a:rPr lang="en-US" altLang="zh-CN"/>
              <a:t>7.5.2 LZW</a:t>
            </a:r>
            <a:r>
              <a:rPr lang="zh-CN" altLang="en-US"/>
              <a:t>压缩的实现</a:t>
            </a:r>
            <a:endParaRPr lang="zh-CN" altLang="en-US"/>
          </a:p>
        </p:txBody>
      </p:sp>
      <p:sp>
        <p:nvSpPr>
          <p:cNvPr id="988163" name="Rectangle 3"/>
          <p:cNvSpPr>
            <a:spLocks noGrp="1" noChangeArrowheads="1"/>
          </p:cNvSpPr>
          <p:nvPr>
            <p:ph type="body" idx="4294967295"/>
          </p:nvPr>
        </p:nvSpPr>
        <p:spPr>
          <a:xfrm>
            <a:off x="323850" y="1268413"/>
            <a:ext cx="8486775" cy="4679950"/>
          </a:xfrm>
          <a:noFill/>
        </p:spPr>
        <p:txBody>
          <a:bodyPr/>
          <a:lstStyle/>
          <a:p>
            <a:pPr eaLnBrk="1" hangingPunct="1"/>
            <a:r>
              <a:rPr lang="en-US" altLang="zh-CN">
                <a:solidFill>
                  <a:schemeClr val="folHlink"/>
                </a:solidFill>
                <a:latin typeface="Times New Roman" panose="02020503050405090304" pitchFamily="18" charset="0"/>
              </a:rPr>
              <a:t>2.</a:t>
            </a:r>
            <a:r>
              <a:rPr lang="zh-CN" altLang="en-US">
                <a:solidFill>
                  <a:schemeClr val="folHlink"/>
                </a:solidFill>
                <a:latin typeface="Times New Roman" panose="02020503050405090304" pitchFamily="18" charset="0"/>
              </a:rPr>
              <a:t>组织字典</a:t>
            </a:r>
            <a:endParaRPr lang="zh-CN" altLang="en-US">
              <a:solidFill>
                <a:schemeClr val="folHlink"/>
              </a:solidFill>
              <a:latin typeface="Times New Roman" panose="02020503050405090304" pitchFamily="18" charset="0"/>
            </a:endParaRPr>
          </a:p>
          <a:p>
            <a:pPr eaLnBrk="1" hangingPunct="1"/>
            <a:r>
              <a:rPr lang="zh-CN" altLang="en-US" sz="2800">
                <a:latin typeface="Times New Roman" panose="02020503050405090304" pitchFamily="18" charset="0"/>
              </a:rPr>
              <a:t>字典中每个元素有</a:t>
            </a:r>
            <a:r>
              <a:rPr lang="en-US" altLang="zh-CN" sz="2800">
                <a:latin typeface="Times New Roman" panose="02020503050405090304" pitchFamily="18" charset="0"/>
              </a:rPr>
              <a:t>2</a:t>
            </a:r>
            <a:r>
              <a:rPr lang="zh-CN" altLang="en-US" sz="2800">
                <a:latin typeface="Times New Roman" panose="02020503050405090304" pitchFamily="18" charset="0"/>
              </a:rPr>
              <a:t>个域：</a:t>
            </a:r>
            <a:r>
              <a:rPr lang="en-US" altLang="zh-CN" sz="2800">
                <a:latin typeface="Times New Roman" panose="02020503050405090304" pitchFamily="18" charset="0"/>
              </a:rPr>
              <a:t>code</a:t>
            </a:r>
            <a:r>
              <a:rPr lang="zh-CN" altLang="en-US" sz="2800">
                <a:latin typeface="Times New Roman" panose="02020503050405090304" pitchFamily="18" charset="0"/>
              </a:rPr>
              <a:t>和</a:t>
            </a:r>
            <a:r>
              <a:rPr lang="en-US" altLang="zh-CN" sz="2800">
                <a:latin typeface="Times New Roman" panose="02020503050405090304" pitchFamily="18" charset="0"/>
              </a:rPr>
              <a:t>key</a:t>
            </a:r>
            <a:r>
              <a:rPr lang="zh-CN" altLang="en-US" sz="2800">
                <a:latin typeface="Times New Roman" panose="02020503050405090304" pitchFamily="18" charset="0"/>
              </a:rPr>
              <a:t>。</a:t>
            </a:r>
            <a:r>
              <a:rPr lang="en-US" altLang="zh-CN" sz="2800">
                <a:solidFill>
                  <a:schemeClr val="folHlink"/>
                </a:solidFill>
                <a:latin typeface="Times New Roman" panose="02020503050405090304" pitchFamily="18" charset="0"/>
              </a:rPr>
              <a:t>code</a:t>
            </a:r>
            <a:r>
              <a:rPr lang="zh-CN" altLang="en-US" sz="2800">
                <a:solidFill>
                  <a:schemeClr val="folHlink"/>
                </a:solidFill>
                <a:latin typeface="Times New Roman" panose="02020503050405090304" pitchFamily="18" charset="0"/>
              </a:rPr>
              <a:t>为整型</a:t>
            </a:r>
            <a:r>
              <a:rPr lang="zh-CN" altLang="en-US" sz="2800">
                <a:latin typeface="Times New Roman" panose="02020503050405090304" pitchFamily="18" charset="0"/>
              </a:rPr>
              <a:t>，</a:t>
            </a:r>
            <a:r>
              <a:rPr lang="zh-CN" altLang="en-US" sz="2800">
                <a:solidFill>
                  <a:srgbClr val="CC0099"/>
                </a:solidFill>
                <a:latin typeface="Times New Roman" panose="02020503050405090304" pitchFamily="18" charset="0"/>
              </a:rPr>
              <a:t>而</a:t>
            </a:r>
            <a:r>
              <a:rPr lang="en-US" altLang="zh-CN" sz="2800">
                <a:solidFill>
                  <a:srgbClr val="CC0099"/>
                </a:solidFill>
                <a:latin typeface="Times New Roman" panose="02020503050405090304" pitchFamily="18" charset="0"/>
              </a:rPr>
              <a:t>key</a:t>
            </a:r>
            <a:r>
              <a:rPr lang="zh-CN" altLang="en-US" sz="2800">
                <a:solidFill>
                  <a:srgbClr val="CC0099"/>
                </a:solidFill>
                <a:latin typeface="Times New Roman" panose="02020503050405090304" pitchFamily="18" charset="0"/>
              </a:rPr>
              <a:t>为字符串</a:t>
            </a:r>
            <a:r>
              <a:rPr lang="zh-CN" altLang="en-US" sz="2800">
                <a:latin typeface="Times New Roman" panose="02020503050405090304" pitchFamily="18" charset="0"/>
              </a:rPr>
              <a:t>。问题是怎么存储字符串？</a:t>
            </a:r>
            <a:endParaRPr lang="en-US" altLang="zh-CN" sz="2800">
              <a:latin typeface="Times New Roman" panose="02020503050405090304" pitchFamily="18" charset="0"/>
            </a:endParaRPr>
          </a:p>
          <a:p>
            <a:pPr eaLnBrk="1" hangingPunct="1"/>
            <a:r>
              <a:rPr lang="zh-CN" altLang="en-US" sz="2800">
                <a:latin typeface="Times New Roman" panose="02020503050405090304" pitchFamily="18" charset="0"/>
              </a:rPr>
              <a:t>我们回忆一下编码过程，注意到，每个关键字前缀都可在字典中找到。因为每个字典入口都有一个不同的代码，因此可以用代码代替其关键字前缀。在前面的例子中，关键字</a:t>
            </a:r>
            <a:r>
              <a:rPr lang="en-US" altLang="zh-CN" sz="2800">
                <a:latin typeface="Times New Roman" panose="02020503050405090304" pitchFamily="18" charset="0"/>
              </a:rPr>
              <a:t>aa</a:t>
            </a:r>
            <a:r>
              <a:rPr lang="zh-CN" altLang="en-US" sz="2800">
                <a:latin typeface="Times New Roman" panose="02020503050405090304" pitchFamily="18" charset="0"/>
              </a:rPr>
              <a:t>可以替换为</a:t>
            </a:r>
            <a:r>
              <a:rPr lang="en-US" altLang="zh-CN" sz="2800">
                <a:latin typeface="Times New Roman" panose="02020503050405090304" pitchFamily="18" charset="0"/>
              </a:rPr>
              <a:t>0a</a:t>
            </a:r>
            <a:r>
              <a:rPr lang="zh-CN" altLang="en-US" sz="2800">
                <a:latin typeface="Times New Roman" panose="02020503050405090304" pitchFamily="18" charset="0"/>
              </a:rPr>
              <a:t>，而</a:t>
            </a:r>
            <a:r>
              <a:rPr lang="en-US" altLang="zh-CN" sz="2800">
                <a:latin typeface="Times New Roman" panose="02020503050405090304" pitchFamily="18" charset="0"/>
              </a:rPr>
              <a:t>aaba</a:t>
            </a:r>
            <a:r>
              <a:rPr lang="zh-CN" altLang="en-US" sz="2800">
                <a:latin typeface="Times New Roman" panose="02020503050405090304" pitchFamily="18" charset="0"/>
              </a:rPr>
              <a:t>可以替换为</a:t>
            </a:r>
            <a:r>
              <a:rPr lang="en-US" altLang="zh-CN" sz="2800">
                <a:latin typeface="Times New Roman" panose="02020503050405090304" pitchFamily="18" charset="0"/>
              </a:rPr>
              <a:t>3a</a:t>
            </a:r>
            <a:r>
              <a:rPr lang="zh-CN" altLang="en-US" sz="2800">
                <a:latin typeface="Times New Roman" panose="02020503050405090304" pitchFamily="18" charset="0"/>
              </a:rPr>
              <a:t>。现在字典的形式如下图所示。</a:t>
            </a:r>
            <a:endParaRPr lang="zh-CN" altLang="en-US" sz="2800">
              <a:latin typeface="Times New Roman" panose="02020503050405090304" pitchFamily="18" charset="0"/>
            </a:endParaRPr>
          </a:p>
          <a:p>
            <a:pPr eaLnBrk="1" hangingPunct="1"/>
            <a:r>
              <a:rPr lang="zh-CN" altLang="en-US" sz="2800">
                <a:latin typeface="Times New Roman" panose="02020503050405090304" pitchFamily="18" charset="0"/>
              </a:rPr>
              <a:t>为简化对压缩文件的解码，我们可以对每个代码采用相同的位数。</a:t>
            </a:r>
            <a:endParaRPr lang="en-US" altLang="zh-CN" sz="2800">
              <a:latin typeface="Times New Roman" panose="02020503050405090304" pitchFamily="18" charset="0"/>
            </a:endParaRPr>
          </a:p>
        </p:txBody>
      </p:sp>
      <p:sp>
        <p:nvSpPr>
          <p:cNvPr id="988164" name="Rectangle 4"/>
          <p:cNvSpPr>
            <a:spLocks noChangeArrowheads="1"/>
          </p:cNvSpPr>
          <p:nvPr/>
        </p:nvSpPr>
        <p:spPr bwMode="auto">
          <a:xfrm>
            <a:off x="1403350"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code</a:t>
            </a:r>
            <a:endParaRPr kumimoji="1" lang="en-US" altLang="zh-CN" sz="2000" b="1">
              <a:solidFill>
                <a:schemeClr val="tx1"/>
              </a:solidFill>
              <a:latin typeface="Times New Roman" panose="02020503050405090304" pitchFamily="18" charset="0"/>
            </a:endParaRPr>
          </a:p>
        </p:txBody>
      </p:sp>
      <p:sp>
        <p:nvSpPr>
          <p:cNvPr id="988165" name="Rectangle 5"/>
          <p:cNvSpPr>
            <a:spLocks noChangeArrowheads="1"/>
          </p:cNvSpPr>
          <p:nvPr/>
        </p:nvSpPr>
        <p:spPr bwMode="auto">
          <a:xfrm>
            <a:off x="1403350"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key</a:t>
            </a:r>
            <a:endParaRPr kumimoji="1" lang="en-US" altLang="zh-CN" sz="2000" b="1">
              <a:solidFill>
                <a:schemeClr val="tx1"/>
              </a:solidFill>
              <a:latin typeface="Times New Roman" panose="02020503050405090304" pitchFamily="18" charset="0"/>
            </a:endParaRPr>
          </a:p>
        </p:txBody>
      </p:sp>
      <p:sp>
        <p:nvSpPr>
          <p:cNvPr id="988166" name="Rectangle 6"/>
          <p:cNvSpPr>
            <a:spLocks noChangeArrowheads="1"/>
          </p:cNvSpPr>
          <p:nvPr/>
        </p:nvSpPr>
        <p:spPr bwMode="auto">
          <a:xfrm>
            <a:off x="2195513"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988167" name="Rectangle 7"/>
          <p:cNvSpPr>
            <a:spLocks noChangeArrowheads="1"/>
          </p:cNvSpPr>
          <p:nvPr/>
        </p:nvSpPr>
        <p:spPr bwMode="auto">
          <a:xfrm>
            <a:off x="2195513"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88168" name="Rectangle 8"/>
          <p:cNvSpPr>
            <a:spLocks noChangeArrowheads="1"/>
          </p:cNvSpPr>
          <p:nvPr/>
        </p:nvSpPr>
        <p:spPr bwMode="auto">
          <a:xfrm>
            <a:off x="2987675"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988169" name="Rectangle 9"/>
          <p:cNvSpPr>
            <a:spLocks noChangeArrowheads="1"/>
          </p:cNvSpPr>
          <p:nvPr/>
        </p:nvSpPr>
        <p:spPr bwMode="auto">
          <a:xfrm>
            <a:off x="2987675"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88170" name="Rectangle 10"/>
          <p:cNvSpPr>
            <a:spLocks noChangeArrowheads="1"/>
          </p:cNvSpPr>
          <p:nvPr/>
        </p:nvSpPr>
        <p:spPr bwMode="auto">
          <a:xfrm>
            <a:off x="3779838"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988171" name="Rectangle 11"/>
          <p:cNvSpPr>
            <a:spLocks noChangeArrowheads="1"/>
          </p:cNvSpPr>
          <p:nvPr/>
        </p:nvSpPr>
        <p:spPr bwMode="auto">
          <a:xfrm>
            <a:off x="3779838"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a:t>
            </a:r>
            <a:endParaRPr kumimoji="1" lang="en-US" altLang="zh-CN" sz="2000" b="1">
              <a:solidFill>
                <a:schemeClr val="tx1"/>
              </a:solidFill>
              <a:latin typeface="Times New Roman" panose="02020503050405090304" pitchFamily="18" charset="0"/>
            </a:endParaRPr>
          </a:p>
        </p:txBody>
      </p:sp>
      <p:sp>
        <p:nvSpPr>
          <p:cNvPr id="988172" name="Rectangle 12"/>
          <p:cNvSpPr>
            <a:spLocks noChangeArrowheads="1"/>
          </p:cNvSpPr>
          <p:nvPr/>
        </p:nvSpPr>
        <p:spPr bwMode="auto">
          <a:xfrm>
            <a:off x="4570413"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988173" name="Rectangle 13"/>
          <p:cNvSpPr>
            <a:spLocks noChangeArrowheads="1"/>
          </p:cNvSpPr>
          <p:nvPr/>
        </p:nvSpPr>
        <p:spPr bwMode="auto">
          <a:xfrm>
            <a:off x="4570413"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2b</a:t>
            </a:r>
            <a:endParaRPr kumimoji="1" lang="en-US" altLang="zh-CN" sz="2000" b="1">
              <a:solidFill>
                <a:schemeClr val="tx1"/>
              </a:solidFill>
              <a:latin typeface="Times New Roman" panose="02020503050405090304" pitchFamily="18" charset="0"/>
            </a:endParaRPr>
          </a:p>
        </p:txBody>
      </p:sp>
      <p:sp>
        <p:nvSpPr>
          <p:cNvPr id="988174" name="Rectangle 14"/>
          <p:cNvSpPr>
            <a:spLocks noChangeArrowheads="1"/>
          </p:cNvSpPr>
          <p:nvPr/>
        </p:nvSpPr>
        <p:spPr bwMode="auto">
          <a:xfrm>
            <a:off x="5364163"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988175" name="Rectangle 15"/>
          <p:cNvSpPr>
            <a:spLocks noChangeArrowheads="1"/>
          </p:cNvSpPr>
          <p:nvPr/>
        </p:nvSpPr>
        <p:spPr bwMode="auto">
          <a:xfrm>
            <a:off x="5364163"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1b</a:t>
            </a:r>
            <a:endParaRPr kumimoji="1" lang="en-US" altLang="zh-CN" sz="2000" b="1">
              <a:solidFill>
                <a:schemeClr val="tx1"/>
              </a:solidFill>
              <a:latin typeface="Times New Roman" panose="02020503050405090304" pitchFamily="18" charset="0"/>
            </a:endParaRPr>
          </a:p>
        </p:txBody>
      </p:sp>
      <p:sp>
        <p:nvSpPr>
          <p:cNvPr id="988176" name="Rectangle 16"/>
          <p:cNvSpPr>
            <a:spLocks noChangeArrowheads="1"/>
          </p:cNvSpPr>
          <p:nvPr/>
        </p:nvSpPr>
        <p:spPr bwMode="auto">
          <a:xfrm>
            <a:off x="6156325"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988177" name="Rectangle 17"/>
          <p:cNvSpPr>
            <a:spLocks noChangeArrowheads="1"/>
          </p:cNvSpPr>
          <p:nvPr/>
        </p:nvSpPr>
        <p:spPr bwMode="auto">
          <a:xfrm>
            <a:off x="6156325"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4b</a:t>
            </a:r>
            <a:endParaRPr kumimoji="1" lang="en-US" altLang="zh-CN" sz="2000" b="1">
              <a:solidFill>
                <a:schemeClr val="tx1"/>
              </a:solidFill>
              <a:latin typeface="Times New Roman" panose="02020503050405090304" pitchFamily="18" charset="0"/>
            </a:endParaRPr>
          </a:p>
        </p:txBody>
      </p:sp>
      <p:sp>
        <p:nvSpPr>
          <p:cNvPr id="988178" name="Rectangle 18"/>
          <p:cNvSpPr>
            <a:spLocks noChangeArrowheads="1"/>
          </p:cNvSpPr>
          <p:nvPr/>
        </p:nvSpPr>
        <p:spPr bwMode="auto">
          <a:xfrm>
            <a:off x="6948488" y="60912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a:t>
            </a:r>
            <a:endParaRPr kumimoji="1" lang="en-US" altLang="zh-CN" sz="2000" b="1">
              <a:solidFill>
                <a:schemeClr val="tx1"/>
              </a:solidFill>
              <a:latin typeface="Times New Roman" panose="02020503050405090304" pitchFamily="18" charset="0"/>
            </a:endParaRPr>
          </a:p>
        </p:txBody>
      </p:sp>
      <p:sp>
        <p:nvSpPr>
          <p:cNvPr id="988179" name="Rectangle 19"/>
          <p:cNvSpPr>
            <a:spLocks noChangeArrowheads="1"/>
          </p:cNvSpPr>
          <p:nvPr/>
        </p:nvSpPr>
        <p:spPr bwMode="auto">
          <a:xfrm>
            <a:off x="6948488" y="638016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a:t>
            </a:r>
            <a:endParaRPr kumimoji="1" lang="en-US" altLang="zh-CN" sz="2000" b="1">
              <a:solidFill>
                <a:schemeClr val="tx1"/>
              </a:solidFill>
              <a:latin typeface="Times New Roman" panose="02020503050405090304" pitchFamily="18" charset="0"/>
            </a:endParaRPr>
          </a:p>
        </p:txBody>
      </p:sp>
      <p:sp>
        <p:nvSpPr>
          <p:cNvPr id="988180" name="Rectangle 20"/>
          <p:cNvSpPr>
            <a:spLocks noChangeArrowheads="1"/>
          </p:cNvSpPr>
          <p:nvPr/>
        </p:nvSpPr>
        <p:spPr bwMode="auto">
          <a:xfrm>
            <a:off x="7740650" y="60912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988181" name="Rectangle 21"/>
          <p:cNvSpPr>
            <a:spLocks noChangeArrowheads="1"/>
          </p:cNvSpPr>
          <p:nvPr/>
        </p:nvSpPr>
        <p:spPr bwMode="auto">
          <a:xfrm>
            <a:off x="7740650" y="638016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a:t>
            </a:r>
            <a:endParaRPr kumimoji="1" lang="en-US" altLang="zh-CN" sz="20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8163">
                                            <p:txEl>
                                              <p:pRg st="2" end="2"/>
                                            </p:txEl>
                                          </p:spTgt>
                                        </p:tgtEl>
                                        <p:attrNameLst>
                                          <p:attrName>style.visibility</p:attrName>
                                        </p:attrNameLst>
                                      </p:cBhvr>
                                      <p:to>
                                        <p:strVal val="visible"/>
                                      </p:to>
                                    </p:set>
                                    <p:anim calcmode="lin" valueType="num">
                                      <p:cBhvr additive="base">
                                        <p:cTn id="7" dur="500" fill="hold"/>
                                        <p:tgtEl>
                                          <p:spTgt spid="988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8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88164"/>
                                        </p:tgtEl>
                                        <p:attrNameLst>
                                          <p:attrName>style.visibility</p:attrName>
                                        </p:attrNameLst>
                                      </p:cBhvr>
                                      <p:to>
                                        <p:strVal val="visible"/>
                                      </p:to>
                                    </p:set>
                                    <p:anim calcmode="lin" valueType="num">
                                      <p:cBhvr additive="base">
                                        <p:cTn id="13" dur="500" fill="hold"/>
                                        <p:tgtEl>
                                          <p:spTgt spid="988164"/>
                                        </p:tgtEl>
                                        <p:attrNameLst>
                                          <p:attrName>ppt_x</p:attrName>
                                        </p:attrNameLst>
                                      </p:cBhvr>
                                      <p:tavLst>
                                        <p:tav tm="0">
                                          <p:val>
                                            <p:strVal val="1+#ppt_w/2"/>
                                          </p:val>
                                        </p:tav>
                                        <p:tav tm="100000">
                                          <p:val>
                                            <p:strVal val="#ppt_x"/>
                                          </p:val>
                                        </p:tav>
                                      </p:tavLst>
                                    </p:anim>
                                    <p:anim calcmode="lin" valueType="num">
                                      <p:cBhvr additive="base">
                                        <p:cTn id="14" dur="500" fill="hold"/>
                                        <p:tgtEl>
                                          <p:spTgt spid="988164"/>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988165"/>
                                        </p:tgtEl>
                                        <p:attrNameLst>
                                          <p:attrName>style.visibility</p:attrName>
                                        </p:attrNameLst>
                                      </p:cBhvr>
                                      <p:to>
                                        <p:strVal val="visible"/>
                                      </p:to>
                                    </p:set>
                                    <p:anim calcmode="lin" valueType="num">
                                      <p:cBhvr additive="base">
                                        <p:cTn id="17" dur="500" fill="hold"/>
                                        <p:tgtEl>
                                          <p:spTgt spid="988165"/>
                                        </p:tgtEl>
                                        <p:attrNameLst>
                                          <p:attrName>ppt_x</p:attrName>
                                        </p:attrNameLst>
                                      </p:cBhvr>
                                      <p:tavLst>
                                        <p:tav tm="0">
                                          <p:val>
                                            <p:strVal val="1+#ppt_w/2"/>
                                          </p:val>
                                        </p:tav>
                                        <p:tav tm="100000">
                                          <p:val>
                                            <p:strVal val="#ppt_x"/>
                                          </p:val>
                                        </p:tav>
                                      </p:tavLst>
                                    </p:anim>
                                    <p:anim calcmode="lin" valueType="num">
                                      <p:cBhvr additive="base">
                                        <p:cTn id="18" dur="500" fill="hold"/>
                                        <p:tgtEl>
                                          <p:spTgt spid="988165"/>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88166"/>
                                        </p:tgtEl>
                                        <p:attrNameLst>
                                          <p:attrName>style.visibility</p:attrName>
                                        </p:attrNameLst>
                                      </p:cBhvr>
                                      <p:to>
                                        <p:strVal val="visible"/>
                                      </p:to>
                                    </p:set>
                                    <p:anim calcmode="lin" valueType="num">
                                      <p:cBhvr additive="base">
                                        <p:cTn id="21" dur="500" fill="hold"/>
                                        <p:tgtEl>
                                          <p:spTgt spid="988166"/>
                                        </p:tgtEl>
                                        <p:attrNameLst>
                                          <p:attrName>ppt_x</p:attrName>
                                        </p:attrNameLst>
                                      </p:cBhvr>
                                      <p:tavLst>
                                        <p:tav tm="0">
                                          <p:val>
                                            <p:strVal val="1+#ppt_w/2"/>
                                          </p:val>
                                        </p:tav>
                                        <p:tav tm="100000">
                                          <p:val>
                                            <p:strVal val="#ppt_x"/>
                                          </p:val>
                                        </p:tav>
                                      </p:tavLst>
                                    </p:anim>
                                    <p:anim calcmode="lin" valueType="num">
                                      <p:cBhvr additive="base">
                                        <p:cTn id="22" dur="500" fill="hold"/>
                                        <p:tgtEl>
                                          <p:spTgt spid="988166"/>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988167"/>
                                        </p:tgtEl>
                                        <p:attrNameLst>
                                          <p:attrName>style.visibility</p:attrName>
                                        </p:attrNameLst>
                                      </p:cBhvr>
                                      <p:to>
                                        <p:strVal val="visible"/>
                                      </p:to>
                                    </p:set>
                                    <p:anim calcmode="lin" valueType="num">
                                      <p:cBhvr additive="base">
                                        <p:cTn id="25" dur="500" fill="hold"/>
                                        <p:tgtEl>
                                          <p:spTgt spid="988167"/>
                                        </p:tgtEl>
                                        <p:attrNameLst>
                                          <p:attrName>ppt_x</p:attrName>
                                        </p:attrNameLst>
                                      </p:cBhvr>
                                      <p:tavLst>
                                        <p:tav tm="0">
                                          <p:val>
                                            <p:strVal val="1+#ppt_w/2"/>
                                          </p:val>
                                        </p:tav>
                                        <p:tav tm="100000">
                                          <p:val>
                                            <p:strVal val="#ppt_x"/>
                                          </p:val>
                                        </p:tav>
                                      </p:tavLst>
                                    </p:anim>
                                    <p:anim calcmode="lin" valueType="num">
                                      <p:cBhvr additive="base">
                                        <p:cTn id="26" dur="500" fill="hold"/>
                                        <p:tgtEl>
                                          <p:spTgt spid="988167"/>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988168"/>
                                        </p:tgtEl>
                                        <p:attrNameLst>
                                          <p:attrName>style.visibility</p:attrName>
                                        </p:attrNameLst>
                                      </p:cBhvr>
                                      <p:to>
                                        <p:strVal val="visible"/>
                                      </p:to>
                                    </p:set>
                                    <p:anim calcmode="lin" valueType="num">
                                      <p:cBhvr additive="base">
                                        <p:cTn id="29" dur="500" fill="hold"/>
                                        <p:tgtEl>
                                          <p:spTgt spid="988168"/>
                                        </p:tgtEl>
                                        <p:attrNameLst>
                                          <p:attrName>ppt_x</p:attrName>
                                        </p:attrNameLst>
                                      </p:cBhvr>
                                      <p:tavLst>
                                        <p:tav tm="0">
                                          <p:val>
                                            <p:strVal val="1+#ppt_w/2"/>
                                          </p:val>
                                        </p:tav>
                                        <p:tav tm="100000">
                                          <p:val>
                                            <p:strVal val="#ppt_x"/>
                                          </p:val>
                                        </p:tav>
                                      </p:tavLst>
                                    </p:anim>
                                    <p:anim calcmode="lin" valueType="num">
                                      <p:cBhvr additive="base">
                                        <p:cTn id="30" dur="500" fill="hold"/>
                                        <p:tgtEl>
                                          <p:spTgt spid="988168"/>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88169"/>
                                        </p:tgtEl>
                                        <p:attrNameLst>
                                          <p:attrName>style.visibility</p:attrName>
                                        </p:attrNameLst>
                                      </p:cBhvr>
                                      <p:to>
                                        <p:strVal val="visible"/>
                                      </p:to>
                                    </p:set>
                                    <p:anim calcmode="lin" valueType="num">
                                      <p:cBhvr additive="base">
                                        <p:cTn id="33" dur="500" fill="hold"/>
                                        <p:tgtEl>
                                          <p:spTgt spid="988169"/>
                                        </p:tgtEl>
                                        <p:attrNameLst>
                                          <p:attrName>ppt_x</p:attrName>
                                        </p:attrNameLst>
                                      </p:cBhvr>
                                      <p:tavLst>
                                        <p:tav tm="0">
                                          <p:val>
                                            <p:strVal val="1+#ppt_w/2"/>
                                          </p:val>
                                        </p:tav>
                                        <p:tav tm="100000">
                                          <p:val>
                                            <p:strVal val="#ppt_x"/>
                                          </p:val>
                                        </p:tav>
                                      </p:tavLst>
                                    </p:anim>
                                    <p:anim calcmode="lin" valueType="num">
                                      <p:cBhvr additive="base">
                                        <p:cTn id="34" dur="500" fill="hold"/>
                                        <p:tgtEl>
                                          <p:spTgt spid="98816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88170"/>
                                        </p:tgtEl>
                                        <p:attrNameLst>
                                          <p:attrName>style.visibility</p:attrName>
                                        </p:attrNameLst>
                                      </p:cBhvr>
                                      <p:to>
                                        <p:strVal val="visible"/>
                                      </p:to>
                                    </p:set>
                                    <p:anim calcmode="lin" valueType="num">
                                      <p:cBhvr additive="base">
                                        <p:cTn id="37" dur="500" fill="hold"/>
                                        <p:tgtEl>
                                          <p:spTgt spid="988170"/>
                                        </p:tgtEl>
                                        <p:attrNameLst>
                                          <p:attrName>ppt_x</p:attrName>
                                        </p:attrNameLst>
                                      </p:cBhvr>
                                      <p:tavLst>
                                        <p:tav tm="0">
                                          <p:val>
                                            <p:strVal val="1+#ppt_w/2"/>
                                          </p:val>
                                        </p:tav>
                                        <p:tav tm="100000">
                                          <p:val>
                                            <p:strVal val="#ppt_x"/>
                                          </p:val>
                                        </p:tav>
                                      </p:tavLst>
                                    </p:anim>
                                    <p:anim calcmode="lin" valueType="num">
                                      <p:cBhvr additive="base">
                                        <p:cTn id="38" dur="500" fill="hold"/>
                                        <p:tgtEl>
                                          <p:spTgt spid="988170"/>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88171"/>
                                        </p:tgtEl>
                                        <p:attrNameLst>
                                          <p:attrName>style.visibility</p:attrName>
                                        </p:attrNameLst>
                                      </p:cBhvr>
                                      <p:to>
                                        <p:strVal val="visible"/>
                                      </p:to>
                                    </p:set>
                                    <p:anim calcmode="lin" valueType="num">
                                      <p:cBhvr additive="base">
                                        <p:cTn id="41" dur="500" fill="hold"/>
                                        <p:tgtEl>
                                          <p:spTgt spid="988171"/>
                                        </p:tgtEl>
                                        <p:attrNameLst>
                                          <p:attrName>ppt_x</p:attrName>
                                        </p:attrNameLst>
                                      </p:cBhvr>
                                      <p:tavLst>
                                        <p:tav tm="0">
                                          <p:val>
                                            <p:strVal val="1+#ppt_w/2"/>
                                          </p:val>
                                        </p:tav>
                                        <p:tav tm="100000">
                                          <p:val>
                                            <p:strVal val="#ppt_x"/>
                                          </p:val>
                                        </p:tav>
                                      </p:tavLst>
                                    </p:anim>
                                    <p:anim calcmode="lin" valueType="num">
                                      <p:cBhvr additive="base">
                                        <p:cTn id="42" dur="500" fill="hold"/>
                                        <p:tgtEl>
                                          <p:spTgt spid="98817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88172"/>
                                        </p:tgtEl>
                                        <p:attrNameLst>
                                          <p:attrName>style.visibility</p:attrName>
                                        </p:attrNameLst>
                                      </p:cBhvr>
                                      <p:to>
                                        <p:strVal val="visible"/>
                                      </p:to>
                                    </p:set>
                                    <p:anim calcmode="lin" valueType="num">
                                      <p:cBhvr additive="base">
                                        <p:cTn id="45" dur="500" fill="hold"/>
                                        <p:tgtEl>
                                          <p:spTgt spid="988172"/>
                                        </p:tgtEl>
                                        <p:attrNameLst>
                                          <p:attrName>ppt_x</p:attrName>
                                        </p:attrNameLst>
                                      </p:cBhvr>
                                      <p:tavLst>
                                        <p:tav tm="0">
                                          <p:val>
                                            <p:strVal val="1+#ppt_w/2"/>
                                          </p:val>
                                        </p:tav>
                                        <p:tav tm="100000">
                                          <p:val>
                                            <p:strVal val="#ppt_x"/>
                                          </p:val>
                                        </p:tav>
                                      </p:tavLst>
                                    </p:anim>
                                    <p:anim calcmode="lin" valueType="num">
                                      <p:cBhvr additive="base">
                                        <p:cTn id="46" dur="500" fill="hold"/>
                                        <p:tgtEl>
                                          <p:spTgt spid="988172"/>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988173"/>
                                        </p:tgtEl>
                                        <p:attrNameLst>
                                          <p:attrName>style.visibility</p:attrName>
                                        </p:attrNameLst>
                                      </p:cBhvr>
                                      <p:to>
                                        <p:strVal val="visible"/>
                                      </p:to>
                                    </p:set>
                                    <p:anim calcmode="lin" valueType="num">
                                      <p:cBhvr additive="base">
                                        <p:cTn id="49" dur="500" fill="hold"/>
                                        <p:tgtEl>
                                          <p:spTgt spid="988173"/>
                                        </p:tgtEl>
                                        <p:attrNameLst>
                                          <p:attrName>ppt_x</p:attrName>
                                        </p:attrNameLst>
                                      </p:cBhvr>
                                      <p:tavLst>
                                        <p:tav tm="0">
                                          <p:val>
                                            <p:strVal val="1+#ppt_w/2"/>
                                          </p:val>
                                        </p:tav>
                                        <p:tav tm="100000">
                                          <p:val>
                                            <p:strVal val="#ppt_x"/>
                                          </p:val>
                                        </p:tav>
                                      </p:tavLst>
                                    </p:anim>
                                    <p:anim calcmode="lin" valueType="num">
                                      <p:cBhvr additive="base">
                                        <p:cTn id="50" dur="500" fill="hold"/>
                                        <p:tgtEl>
                                          <p:spTgt spid="988173"/>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88174"/>
                                        </p:tgtEl>
                                        <p:attrNameLst>
                                          <p:attrName>style.visibility</p:attrName>
                                        </p:attrNameLst>
                                      </p:cBhvr>
                                      <p:to>
                                        <p:strVal val="visible"/>
                                      </p:to>
                                    </p:set>
                                    <p:anim calcmode="lin" valueType="num">
                                      <p:cBhvr additive="base">
                                        <p:cTn id="53" dur="500" fill="hold"/>
                                        <p:tgtEl>
                                          <p:spTgt spid="988174"/>
                                        </p:tgtEl>
                                        <p:attrNameLst>
                                          <p:attrName>ppt_x</p:attrName>
                                        </p:attrNameLst>
                                      </p:cBhvr>
                                      <p:tavLst>
                                        <p:tav tm="0">
                                          <p:val>
                                            <p:strVal val="1+#ppt_w/2"/>
                                          </p:val>
                                        </p:tav>
                                        <p:tav tm="100000">
                                          <p:val>
                                            <p:strVal val="#ppt_x"/>
                                          </p:val>
                                        </p:tav>
                                      </p:tavLst>
                                    </p:anim>
                                    <p:anim calcmode="lin" valueType="num">
                                      <p:cBhvr additive="base">
                                        <p:cTn id="54" dur="500" fill="hold"/>
                                        <p:tgtEl>
                                          <p:spTgt spid="98817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88175"/>
                                        </p:tgtEl>
                                        <p:attrNameLst>
                                          <p:attrName>style.visibility</p:attrName>
                                        </p:attrNameLst>
                                      </p:cBhvr>
                                      <p:to>
                                        <p:strVal val="visible"/>
                                      </p:to>
                                    </p:set>
                                    <p:anim calcmode="lin" valueType="num">
                                      <p:cBhvr additive="base">
                                        <p:cTn id="57" dur="500" fill="hold"/>
                                        <p:tgtEl>
                                          <p:spTgt spid="988175"/>
                                        </p:tgtEl>
                                        <p:attrNameLst>
                                          <p:attrName>ppt_x</p:attrName>
                                        </p:attrNameLst>
                                      </p:cBhvr>
                                      <p:tavLst>
                                        <p:tav tm="0">
                                          <p:val>
                                            <p:strVal val="1+#ppt_w/2"/>
                                          </p:val>
                                        </p:tav>
                                        <p:tav tm="100000">
                                          <p:val>
                                            <p:strVal val="#ppt_x"/>
                                          </p:val>
                                        </p:tav>
                                      </p:tavLst>
                                    </p:anim>
                                    <p:anim calcmode="lin" valueType="num">
                                      <p:cBhvr additive="base">
                                        <p:cTn id="58" dur="500" fill="hold"/>
                                        <p:tgtEl>
                                          <p:spTgt spid="988175"/>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88176"/>
                                        </p:tgtEl>
                                        <p:attrNameLst>
                                          <p:attrName>style.visibility</p:attrName>
                                        </p:attrNameLst>
                                      </p:cBhvr>
                                      <p:to>
                                        <p:strVal val="visible"/>
                                      </p:to>
                                    </p:set>
                                    <p:anim calcmode="lin" valueType="num">
                                      <p:cBhvr additive="base">
                                        <p:cTn id="61" dur="500" fill="hold"/>
                                        <p:tgtEl>
                                          <p:spTgt spid="988176"/>
                                        </p:tgtEl>
                                        <p:attrNameLst>
                                          <p:attrName>ppt_x</p:attrName>
                                        </p:attrNameLst>
                                      </p:cBhvr>
                                      <p:tavLst>
                                        <p:tav tm="0">
                                          <p:val>
                                            <p:strVal val="1+#ppt_w/2"/>
                                          </p:val>
                                        </p:tav>
                                        <p:tav tm="100000">
                                          <p:val>
                                            <p:strVal val="#ppt_x"/>
                                          </p:val>
                                        </p:tav>
                                      </p:tavLst>
                                    </p:anim>
                                    <p:anim calcmode="lin" valueType="num">
                                      <p:cBhvr additive="base">
                                        <p:cTn id="62" dur="500" fill="hold"/>
                                        <p:tgtEl>
                                          <p:spTgt spid="988176"/>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88177"/>
                                        </p:tgtEl>
                                        <p:attrNameLst>
                                          <p:attrName>style.visibility</p:attrName>
                                        </p:attrNameLst>
                                      </p:cBhvr>
                                      <p:to>
                                        <p:strVal val="visible"/>
                                      </p:to>
                                    </p:set>
                                    <p:anim calcmode="lin" valueType="num">
                                      <p:cBhvr additive="base">
                                        <p:cTn id="65" dur="500" fill="hold"/>
                                        <p:tgtEl>
                                          <p:spTgt spid="988177"/>
                                        </p:tgtEl>
                                        <p:attrNameLst>
                                          <p:attrName>ppt_x</p:attrName>
                                        </p:attrNameLst>
                                      </p:cBhvr>
                                      <p:tavLst>
                                        <p:tav tm="0">
                                          <p:val>
                                            <p:strVal val="1+#ppt_w/2"/>
                                          </p:val>
                                        </p:tav>
                                        <p:tav tm="100000">
                                          <p:val>
                                            <p:strVal val="#ppt_x"/>
                                          </p:val>
                                        </p:tav>
                                      </p:tavLst>
                                    </p:anim>
                                    <p:anim calcmode="lin" valueType="num">
                                      <p:cBhvr additive="base">
                                        <p:cTn id="66" dur="500" fill="hold"/>
                                        <p:tgtEl>
                                          <p:spTgt spid="98817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88178"/>
                                        </p:tgtEl>
                                        <p:attrNameLst>
                                          <p:attrName>style.visibility</p:attrName>
                                        </p:attrNameLst>
                                      </p:cBhvr>
                                      <p:to>
                                        <p:strVal val="visible"/>
                                      </p:to>
                                    </p:set>
                                    <p:anim calcmode="lin" valueType="num">
                                      <p:cBhvr additive="base">
                                        <p:cTn id="69" dur="500" fill="hold"/>
                                        <p:tgtEl>
                                          <p:spTgt spid="988178"/>
                                        </p:tgtEl>
                                        <p:attrNameLst>
                                          <p:attrName>ppt_x</p:attrName>
                                        </p:attrNameLst>
                                      </p:cBhvr>
                                      <p:tavLst>
                                        <p:tav tm="0">
                                          <p:val>
                                            <p:strVal val="1+#ppt_w/2"/>
                                          </p:val>
                                        </p:tav>
                                        <p:tav tm="100000">
                                          <p:val>
                                            <p:strVal val="#ppt_x"/>
                                          </p:val>
                                        </p:tav>
                                      </p:tavLst>
                                    </p:anim>
                                    <p:anim calcmode="lin" valueType="num">
                                      <p:cBhvr additive="base">
                                        <p:cTn id="70" dur="500" fill="hold"/>
                                        <p:tgtEl>
                                          <p:spTgt spid="988178"/>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988179"/>
                                        </p:tgtEl>
                                        <p:attrNameLst>
                                          <p:attrName>style.visibility</p:attrName>
                                        </p:attrNameLst>
                                      </p:cBhvr>
                                      <p:to>
                                        <p:strVal val="visible"/>
                                      </p:to>
                                    </p:set>
                                    <p:anim calcmode="lin" valueType="num">
                                      <p:cBhvr additive="base">
                                        <p:cTn id="73" dur="500" fill="hold"/>
                                        <p:tgtEl>
                                          <p:spTgt spid="988179"/>
                                        </p:tgtEl>
                                        <p:attrNameLst>
                                          <p:attrName>ppt_x</p:attrName>
                                        </p:attrNameLst>
                                      </p:cBhvr>
                                      <p:tavLst>
                                        <p:tav tm="0">
                                          <p:val>
                                            <p:strVal val="1+#ppt_w/2"/>
                                          </p:val>
                                        </p:tav>
                                        <p:tav tm="100000">
                                          <p:val>
                                            <p:strVal val="#ppt_x"/>
                                          </p:val>
                                        </p:tav>
                                      </p:tavLst>
                                    </p:anim>
                                    <p:anim calcmode="lin" valueType="num">
                                      <p:cBhvr additive="base">
                                        <p:cTn id="74" dur="500" fill="hold"/>
                                        <p:tgtEl>
                                          <p:spTgt spid="988179"/>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988180"/>
                                        </p:tgtEl>
                                        <p:attrNameLst>
                                          <p:attrName>style.visibility</p:attrName>
                                        </p:attrNameLst>
                                      </p:cBhvr>
                                      <p:to>
                                        <p:strVal val="visible"/>
                                      </p:to>
                                    </p:set>
                                    <p:anim calcmode="lin" valueType="num">
                                      <p:cBhvr additive="base">
                                        <p:cTn id="77" dur="500" fill="hold"/>
                                        <p:tgtEl>
                                          <p:spTgt spid="988180"/>
                                        </p:tgtEl>
                                        <p:attrNameLst>
                                          <p:attrName>ppt_x</p:attrName>
                                        </p:attrNameLst>
                                      </p:cBhvr>
                                      <p:tavLst>
                                        <p:tav tm="0">
                                          <p:val>
                                            <p:strVal val="1+#ppt_w/2"/>
                                          </p:val>
                                        </p:tav>
                                        <p:tav tm="100000">
                                          <p:val>
                                            <p:strVal val="#ppt_x"/>
                                          </p:val>
                                        </p:tav>
                                      </p:tavLst>
                                    </p:anim>
                                    <p:anim calcmode="lin" valueType="num">
                                      <p:cBhvr additive="base">
                                        <p:cTn id="78" dur="500" fill="hold"/>
                                        <p:tgtEl>
                                          <p:spTgt spid="988180"/>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988181"/>
                                        </p:tgtEl>
                                        <p:attrNameLst>
                                          <p:attrName>style.visibility</p:attrName>
                                        </p:attrNameLst>
                                      </p:cBhvr>
                                      <p:to>
                                        <p:strVal val="visible"/>
                                      </p:to>
                                    </p:set>
                                    <p:anim calcmode="lin" valueType="num">
                                      <p:cBhvr additive="base">
                                        <p:cTn id="81" dur="500" fill="hold"/>
                                        <p:tgtEl>
                                          <p:spTgt spid="988181"/>
                                        </p:tgtEl>
                                        <p:attrNameLst>
                                          <p:attrName>ppt_x</p:attrName>
                                        </p:attrNameLst>
                                      </p:cBhvr>
                                      <p:tavLst>
                                        <p:tav tm="0">
                                          <p:val>
                                            <p:strVal val="1+#ppt_w/2"/>
                                          </p:val>
                                        </p:tav>
                                        <p:tav tm="100000">
                                          <p:val>
                                            <p:strVal val="#ppt_x"/>
                                          </p:val>
                                        </p:tav>
                                      </p:tavLst>
                                    </p:anim>
                                    <p:anim calcmode="lin" valueType="num">
                                      <p:cBhvr additive="base">
                                        <p:cTn id="82" dur="500" fill="hold"/>
                                        <p:tgtEl>
                                          <p:spTgt spid="988181"/>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988163">
                                            <p:txEl>
                                              <p:pRg st="3" end="3"/>
                                            </p:txEl>
                                          </p:spTgt>
                                        </p:tgtEl>
                                        <p:attrNameLst>
                                          <p:attrName>style.visibility</p:attrName>
                                        </p:attrNameLst>
                                      </p:cBhvr>
                                      <p:to>
                                        <p:strVal val="visible"/>
                                      </p:to>
                                    </p:set>
                                    <p:anim calcmode="lin" valueType="num">
                                      <p:cBhvr additive="base">
                                        <p:cTn id="87" dur="500" fill="hold"/>
                                        <p:tgtEl>
                                          <p:spTgt spid="988163">
                                            <p:txEl>
                                              <p:pRg st="3" end="3"/>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9881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4" grpId="0" animBg="1"/>
      <p:bldP spid="988165" grpId="0" animBg="1"/>
      <p:bldP spid="988166" grpId="0" animBg="1"/>
      <p:bldP spid="988167" grpId="0" animBg="1"/>
      <p:bldP spid="988168" grpId="0" animBg="1"/>
      <p:bldP spid="988169" grpId="0" animBg="1"/>
      <p:bldP spid="988170" grpId="0" animBg="1"/>
      <p:bldP spid="988171" grpId="0" animBg="1"/>
      <p:bldP spid="988172" grpId="0" animBg="1"/>
      <p:bldP spid="988173" grpId="0" animBg="1"/>
      <p:bldP spid="988174" grpId="0" animBg="1"/>
      <p:bldP spid="988175" grpId="0" animBg="1"/>
      <p:bldP spid="988176" grpId="0" animBg="1"/>
      <p:bldP spid="988177" grpId="0" animBg="1"/>
      <p:bldP spid="988178" grpId="0" animBg="1"/>
      <p:bldP spid="988179" grpId="0" animBg="1"/>
      <p:bldP spid="988180" grpId="0" animBg="1"/>
      <p:bldP spid="98818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2474F510-3F4E-4836-AB52-ACE8E663DFED}"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2B9274A-D01F-48E1-8719-38A21FCDB678}" type="datetime7">
              <a:rPr kumimoji="1" lang="zh-CN" altLang="en-US" sz="1200">
                <a:latin typeface="+mn-ea"/>
              </a:rPr>
            </a:fld>
            <a:endParaRPr kumimoji="1" lang="en-US" altLang="zh-CN" sz="1200">
              <a:latin typeface="+mn-ea"/>
            </a:endParaRPr>
          </a:p>
        </p:txBody>
      </p:sp>
      <p:sp>
        <p:nvSpPr>
          <p:cNvPr id="103428" name="Rectangle 2"/>
          <p:cNvSpPr>
            <a:spLocks noGrp="1" noChangeArrowheads="1"/>
          </p:cNvSpPr>
          <p:nvPr>
            <p:ph type="title" idx="4294967295"/>
          </p:nvPr>
        </p:nvSpPr>
        <p:spPr>
          <a:xfrm>
            <a:off x="571500" y="373063"/>
            <a:ext cx="8037513" cy="923925"/>
          </a:xfrm>
        </p:spPr>
        <p:txBody>
          <a:bodyPr anchor="b"/>
          <a:lstStyle/>
          <a:p>
            <a:pPr eaLnBrk="1" hangingPunct="1"/>
            <a:r>
              <a:rPr lang="en-US" altLang="zh-CN"/>
              <a:t>7.5.3 LZW</a:t>
            </a:r>
            <a:r>
              <a:rPr lang="zh-CN" altLang="en-US"/>
              <a:t>解压缩</a:t>
            </a:r>
            <a:endParaRPr lang="zh-CN" altLang="en-US"/>
          </a:p>
        </p:txBody>
      </p:sp>
      <p:sp>
        <p:nvSpPr>
          <p:cNvPr id="994307" name="Rectangle 3"/>
          <p:cNvSpPr>
            <a:spLocks noGrp="1" noChangeArrowheads="1"/>
          </p:cNvSpPr>
          <p:nvPr>
            <p:ph type="body" idx="4294967295"/>
          </p:nvPr>
        </p:nvSpPr>
        <p:spPr>
          <a:xfrm>
            <a:off x="250825" y="1412875"/>
            <a:ext cx="8713788" cy="5256213"/>
          </a:xfrm>
          <a:noFill/>
        </p:spPr>
        <p:txBody>
          <a:bodyPr/>
          <a:lstStyle/>
          <a:p>
            <a:pPr marL="288925" indent="-288925" eaLnBrk="1" hangingPunct="1">
              <a:lnSpc>
                <a:spcPct val="110000"/>
              </a:lnSpc>
            </a:pPr>
            <a:r>
              <a:rPr lang="zh-CN" altLang="en-US">
                <a:latin typeface="Times New Roman" panose="02020503050405090304" pitchFamily="18" charset="0"/>
              </a:rPr>
              <a:t>解压时要输入已压缩的文件，然后用代码所表示的文本来替换这些代码。</a:t>
            </a:r>
            <a:endParaRPr lang="zh-CN" altLang="en-US">
              <a:latin typeface="Times New Roman" panose="02020503050405090304" pitchFamily="18" charset="0"/>
            </a:endParaRPr>
          </a:p>
          <a:p>
            <a:pPr marL="288925" indent="-288925" eaLnBrk="1" hangingPunct="1">
              <a:lnSpc>
                <a:spcPct val="110000"/>
              </a:lnSpc>
            </a:pPr>
            <a:r>
              <a:rPr lang="zh-CN" altLang="en-US">
                <a:latin typeface="Times New Roman" panose="02020503050405090304" pitchFamily="18" charset="0"/>
              </a:rPr>
              <a:t>代码到文本的映射可按下面方法重新构造。</a:t>
            </a:r>
            <a:endParaRPr lang="zh-CN" altLang="en-US">
              <a:latin typeface="Times New Roman" panose="02020503050405090304" pitchFamily="18" charset="0"/>
            </a:endParaRPr>
          </a:p>
          <a:p>
            <a:pPr marL="749300" lvl="1" indent="-292100" eaLnBrk="1" hangingPunct="1">
              <a:lnSpc>
                <a:spcPct val="110000"/>
              </a:lnSpc>
            </a:pPr>
            <a:r>
              <a:rPr lang="zh-CN" altLang="en-US">
                <a:latin typeface="Times New Roman" panose="02020503050405090304" pitchFamily="18" charset="0"/>
              </a:rPr>
              <a:t>首先把分配给单一字母的代码插入字典中。象前面一样，字典的入口为代码</a:t>
            </a:r>
            <a:r>
              <a:rPr lang="en-US" altLang="zh-CN">
                <a:latin typeface="Times New Roman" panose="02020503050405090304" pitchFamily="18" charset="0"/>
              </a:rPr>
              <a:t>-</a:t>
            </a:r>
            <a:r>
              <a:rPr lang="zh-CN" altLang="en-US">
                <a:latin typeface="Times New Roman" panose="02020503050405090304" pitchFamily="18" charset="0"/>
              </a:rPr>
              <a:t>文本对。</a:t>
            </a:r>
            <a:endParaRPr lang="zh-CN" altLang="en-US">
              <a:latin typeface="Times New Roman" panose="02020503050405090304" pitchFamily="18" charset="0"/>
            </a:endParaRPr>
          </a:p>
          <a:p>
            <a:pPr marL="749300" lvl="1" indent="-292100" eaLnBrk="1" hangingPunct="1">
              <a:lnSpc>
                <a:spcPct val="110000"/>
              </a:lnSpc>
            </a:pPr>
            <a:r>
              <a:rPr lang="zh-CN" altLang="en-US">
                <a:latin typeface="Times New Roman" panose="02020503050405090304" pitchFamily="18" charset="0"/>
              </a:rPr>
              <a:t>根据给定的代码，去寻找相应入口</a:t>
            </a:r>
            <a:r>
              <a:rPr lang="en-US" altLang="zh-CN">
                <a:latin typeface="Times New Roman" panose="02020503050405090304" pitchFamily="18" charset="0"/>
              </a:rPr>
              <a:t>(</a:t>
            </a:r>
            <a:r>
              <a:rPr lang="zh-CN" altLang="en-US">
                <a:latin typeface="Times New Roman" panose="02020503050405090304" pitchFamily="18" charset="0"/>
              </a:rPr>
              <a:t>而不是根据文本</a:t>
            </a:r>
            <a:r>
              <a:rPr lang="en-US" altLang="zh-CN">
                <a:latin typeface="Times New Roman" panose="02020503050405090304" pitchFamily="18" charset="0"/>
              </a:rPr>
              <a:t>)</a:t>
            </a:r>
            <a:r>
              <a:rPr lang="zh-CN" altLang="en-US">
                <a:latin typeface="Times New Roman" panose="02020503050405090304" pitchFamily="18" charset="0"/>
              </a:rPr>
              <a:t>。压缩文件中的第一个代码对应于一个单一的字母，因此可以由该字母代替。</a:t>
            </a:r>
            <a:endParaRPr lang="zh-CN" altLang="en-US">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4307">
                                            <p:txEl>
                                              <p:pRg st="1" end="1"/>
                                            </p:txEl>
                                          </p:spTgt>
                                        </p:tgtEl>
                                        <p:attrNameLst>
                                          <p:attrName>style.visibility</p:attrName>
                                        </p:attrNameLst>
                                      </p:cBhvr>
                                      <p:to>
                                        <p:strVal val="visible"/>
                                      </p:to>
                                    </p:set>
                                    <p:anim calcmode="lin" valueType="num">
                                      <p:cBhvr additive="base">
                                        <p:cTn id="7" dur="500" fill="hold"/>
                                        <p:tgtEl>
                                          <p:spTgt spid="994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4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anim calcmode="lin" valueType="num">
                                      <p:cBhvr additive="base">
                                        <p:cTn id="11" dur="500" fill="hold"/>
                                        <p:tgtEl>
                                          <p:spTgt spid="994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94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anim calcmode="lin" valueType="num">
                                      <p:cBhvr additive="base">
                                        <p:cTn id="15" dur="500" fill="hold"/>
                                        <p:tgtEl>
                                          <p:spTgt spid="994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943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07F621BB-3FB1-4453-959D-F9205F422DC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86C8F841-ED21-4724-99C7-597244CB93C8}" type="datetime7">
              <a:rPr kumimoji="1" lang="zh-CN" altLang="en-US" sz="1200">
                <a:latin typeface="+mn-ea"/>
              </a:rPr>
            </a:fld>
            <a:endParaRPr kumimoji="1" lang="en-US" altLang="zh-CN" sz="1200">
              <a:latin typeface="+mn-ea"/>
            </a:endParaRPr>
          </a:p>
        </p:txBody>
      </p:sp>
      <p:sp>
        <p:nvSpPr>
          <p:cNvPr id="104452" name="Rectangle 2"/>
          <p:cNvSpPr>
            <a:spLocks noGrp="1" noChangeArrowheads="1"/>
          </p:cNvSpPr>
          <p:nvPr>
            <p:ph type="title" idx="4294967295"/>
          </p:nvPr>
        </p:nvSpPr>
        <p:spPr>
          <a:xfrm>
            <a:off x="1258888" y="188913"/>
            <a:ext cx="7561262" cy="833437"/>
          </a:xfrm>
        </p:spPr>
        <p:txBody>
          <a:bodyPr anchor="b"/>
          <a:lstStyle/>
          <a:p>
            <a:pPr eaLnBrk="1" hangingPunct="1"/>
            <a:r>
              <a:rPr lang="en-US" altLang="zh-CN"/>
              <a:t>7.5.3 LZW</a:t>
            </a:r>
            <a:r>
              <a:rPr lang="zh-CN" altLang="en-US"/>
              <a:t>解压缩</a:t>
            </a:r>
            <a:endParaRPr lang="zh-CN" altLang="en-US"/>
          </a:p>
        </p:txBody>
      </p:sp>
      <p:sp>
        <p:nvSpPr>
          <p:cNvPr id="995331" name="Rectangle 3"/>
          <p:cNvSpPr>
            <a:spLocks noGrp="1" noChangeArrowheads="1"/>
          </p:cNvSpPr>
          <p:nvPr>
            <p:ph type="body" idx="4294967295"/>
          </p:nvPr>
        </p:nvSpPr>
        <p:spPr>
          <a:xfrm>
            <a:off x="250825" y="1557338"/>
            <a:ext cx="8713788" cy="5111750"/>
          </a:xfrm>
          <a:noFill/>
        </p:spPr>
        <p:txBody>
          <a:bodyPr/>
          <a:lstStyle/>
          <a:p>
            <a:pPr marL="288925" indent="-288925" eaLnBrk="1" hangingPunct="1">
              <a:lnSpc>
                <a:spcPct val="110000"/>
              </a:lnSpc>
            </a:pPr>
            <a:r>
              <a:rPr lang="zh-CN" altLang="en-US" sz="2800" dirty="0">
                <a:latin typeface="Times New Roman" panose="02020503050405090304" pitchFamily="18" charset="0"/>
              </a:rPr>
              <a:t>对于压缩文件中的其他代码</a:t>
            </a:r>
            <a:r>
              <a:rPr lang="en-US" altLang="zh-CN" sz="2800" dirty="0">
                <a:latin typeface="Times New Roman" panose="02020503050405090304" pitchFamily="18" charset="0"/>
              </a:rPr>
              <a:t>p,</a:t>
            </a:r>
            <a:r>
              <a:rPr lang="zh-CN" altLang="en-US" sz="2800" dirty="0">
                <a:latin typeface="Times New Roman" panose="02020503050405090304" pitchFamily="18" charset="0"/>
              </a:rPr>
              <a:t>要考虑到两种情况：</a:t>
            </a:r>
            <a:endParaRPr lang="zh-CN" altLang="en-US" sz="2800" dirty="0">
              <a:latin typeface="Times New Roman" panose="02020503050405090304" pitchFamily="18" charset="0"/>
            </a:endParaRPr>
          </a:p>
          <a:p>
            <a:pPr marL="685800" lvl="1" indent="-279400" eaLnBrk="1" hangingPunct="1">
              <a:lnSpc>
                <a:spcPct val="110000"/>
              </a:lnSpc>
            </a:pPr>
            <a:r>
              <a:rPr lang="en-US" altLang="zh-CN" sz="2300" dirty="0">
                <a:latin typeface="Times New Roman" panose="02020503050405090304" pitchFamily="18" charset="0"/>
              </a:rPr>
              <a:t>1)</a:t>
            </a:r>
            <a:r>
              <a:rPr lang="zh-CN" altLang="en-US" sz="2300" dirty="0">
                <a:latin typeface="Times New Roman" panose="02020503050405090304" pitchFamily="18" charset="0"/>
              </a:rPr>
              <a:t>在字典中；</a:t>
            </a:r>
            <a:endParaRPr lang="zh-CN" altLang="en-US" sz="2300" dirty="0">
              <a:latin typeface="Times New Roman" panose="02020503050405090304" pitchFamily="18" charset="0"/>
            </a:endParaRPr>
          </a:p>
          <a:p>
            <a:pPr marL="685800" lvl="1" indent="-279400" eaLnBrk="1" hangingPunct="1">
              <a:lnSpc>
                <a:spcPct val="110000"/>
              </a:lnSpc>
            </a:pPr>
            <a:r>
              <a:rPr lang="en-US" altLang="zh-CN" sz="2300" dirty="0">
                <a:latin typeface="Times New Roman" panose="02020503050405090304" pitchFamily="18" charset="0"/>
              </a:rPr>
              <a:t>2)</a:t>
            </a:r>
            <a:r>
              <a:rPr lang="zh-CN" altLang="en-US" sz="2300" dirty="0">
                <a:latin typeface="Times New Roman" panose="02020503050405090304" pitchFamily="18" charset="0"/>
              </a:rPr>
              <a:t>不在字典中。</a:t>
            </a:r>
            <a:endParaRPr lang="zh-CN" altLang="en-US" sz="2300" dirty="0">
              <a:latin typeface="Times New Roman" panose="02020503050405090304" pitchFamily="18" charset="0"/>
            </a:endParaRPr>
          </a:p>
          <a:p>
            <a:pPr marL="288925" indent="-288925" eaLnBrk="1" hangingPunct="1">
              <a:lnSpc>
                <a:spcPct val="110000"/>
              </a:lnSpc>
            </a:pPr>
            <a:r>
              <a:rPr lang="zh-CN" altLang="en-US" sz="2800" dirty="0">
                <a:latin typeface="Times New Roman" panose="02020503050405090304" pitchFamily="18" charset="0"/>
              </a:rPr>
              <a:t>在讨论之前，我们先约定：</a:t>
            </a:r>
            <a:r>
              <a:rPr lang="en-US" altLang="zh-CN" sz="2800" dirty="0">
                <a:solidFill>
                  <a:schemeClr val="hlink"/>
                </a:solidFill>
                <a:latin typeface="Times New Roman" panose="02020503050405090304" pitchFamily="18" charset="0"/>
              </a:rPr>
              <a:t>text(p)</a:t>
            </a:r>
            <a:r>
              <a:rPr lang="zh-CN" altLang="en-US" sz="2800" dirty="0">
                <a:solidFill>
                  <a:schemeClr val="hlink"/>
                </a:solidFill>
                <a:latin typeface="Times New Roman" panose="02020503050405090304" pitchFamily="18" charset="0"/>
              </a:rPr>
              <a:t>表示编码</a:t>
            </a:r>
            <a:r>
              <a:rPr lang="en-US" altLang="zh-CN" sz="2800" dirty="0">
                <a:solidFill>
                  <a:schemeClr val="hlink"/>
                </a:solidFill>
                <a:latin typeface="Times New Roman" panose="02020503050405090304" pitchFamily="18" charset="0"/>
              </a:rPr>
              <a:t>p</a:t>
            </a:r>
            <a:r>
              <a:rPr lang="zh-CN" altLang="en-US" sz="2800" dirty="0">
                <a:solidFill>
                  <a:schemeClr val="hlink"/>
                </a:solidFill>
                <a:latin typeface="Times New Roman" panose="02020503050405090304" pitchFamily="18" charset="0"/>
              </a:rPr>
              <a:t>的文本。</a:t>
            </a:r>
            <a:r>
              <a:rPr lang="en-US" altLang="zh-CN" sz="2800" dirty="0">
                <a:solidFill>
                  <a:schemeClr val="hlink"/>
                </a:solidFill>
                <a:latin typeface="Times New Roman" panose="02020503050405090304" pitchFamily="18" charset="0"/>
              </a:rPr>
              <a:t>fc(p)</a:t>
            </a:r>
            <a:r>
              <a:rPr lang="zh-CN" altLang="en-US" sz="2800" dirty="0">
                <a:solidFill>
                  <a:schemeClr val="hlink"/>
                </a:solidFill>
                <a:latin typeface="Times New Roman" panose="02020503050405090304" pitchFamily="18" charset="0"/>
              </a:rPr>
              <a:t>表示编码</a:t>
            </a:r>
            <a:r>
              <a:rPr lang="en-US" altLang="zh-CN" sz="2800" dirty="0">
                <a:solidFill>
                  <a:schemeClr val="hlink"/>
                </a:solidFill>
                <a:latin typeface="Times New Roman" panose="02020503050405090304" pitchFamily="18" charset="0"/>
              </a:rPr>
              <a:t>p</a:t>
            </a:r>
            <a:r>
              <a:rPr lang="zh-CN" altLang="en-US" sz="2800" dirty="0">
                <a:solidFill>
                  <a:schemeClr val="hlink"/>
                </a:solidFill>
                <a:latin typeface="Times New Roman" panose="02020503050405090304" pitchFamily="18" charset="0"/>
              </a:rPr>
              <a:t>文本的第一个字母</a:t>
            </a:r>
            <a:endParaRPr lang="en-US" altLang="zh-CN" sz="2800" dirty="0">
              <a:solidFill>
                <a:schemeClr val="hlink"/>
              </a:solidFill>
              <a:latin typeface="Times New Roman" panose="02020503050405090304" pitchFamily="18" charset="0"/>
            </a:endParaRPr>
          </a:p>
          <a:p>
            <a:pPr marL="288925" indent="-288925" eaLnBrk="1" hangingPunct="1">
              <a:lnSpc>
                <a:spcPct val="110000"/>
              </a:lnSpc>
            </a:pPr>
            <a:r>
              <a:rPr lang="zh-CN" altLang="en-US" sz="2800" dirty="0">
                <a:latin typeface="Times New Roman" panose="02020503050405090304" pitchFamily="18" charset="0"/>
              </a:rPr>
              <a:t>第</a:t>
            </a:r>
            <a:r>
              <a:rPr lang="en-US" altLang="zh-CN" sz="2800" dirty="0">
                <a:latin typeface="Times New Roman" panose="02020503050405090304" pitchFamily="18" charset="0"/>
              </a:rPr>
              <a:t>1</a:t>
            </a:r>
            <a:r>
              <a:rPr lang="zh-CN" altLang="en-US" sz="2800" dirty="0">
                <a:latin typeface="Times New Roman" panose="02020503050405090304" pitchFamily="18" charset="0"/>
              </a:rPr>
              <a:t>种情况</a:t>
            </a:r>
            <a:r>
              <a:rPr lang="en-US" altLang="zh-CN" sz="2800" dirty="0">
                <a:latin typeface="Times New Roman" panose="02020503050405090304" pitchFamily="18" charset="0"/>
              </a:rPr>
              <a:t>: </a:t>
            </a:r>
            <a:r>
              <a:rPr lang="zh-CN" altLang="en-US" sz="2800" i="1" u="sng" dirty="0">
                <a:solidFill>
                  <a:schemeClr val="folHlink"/>
                </a:solidFill>
                <a:latin typeface="Times New Roman" panose="02020503050405090304" pitchFamily="18" charset="0"/>
              </a:rPr>
              <a:t>当</a:t>
            </a:r>
            <a:r>
              <a:rPr lang="en-US" altLang="zh-CN" sz="2800" i="1" u="sng" dirty="0">
                <a:solidFill>
                  <a:schemeClr val="folHlink"/>
                </a:solidFill>
                <a:latin typeface="Times New Roman" panose="02020503050405090304" pitchFamily="18" charset="0"/>
              </a:rPr>
              <a:t>p</a:t>
            </a:r>
            <a:r>
              <a:rPr lang="zh-CN" altLang="en-US" sz="2800" i="1" u="sng" dirty="0">
                <a:solidFill>
                  <a:schemeClr val="folHlink"/>
                </a:solidFill>
                <a:latin typeface="Times New Roman" panose="02020503050405090304" pitchFamily="18" charset="0"/>
              </a:rPr>
              <a:t>在字典中时</a:t>
            </a:r>
            <a:r>
              <a:rPr lang="zh-CN" altLang="en-US" sz="2800" dirty="0">
                <a:latin typeface="Times New Roman" panose="02020503050405090304" pitchFamily="18" charset="0"/>
              </a:rPr>
              <a:t>，我们需要</a:t>
            </a:r>
            <a:r>
              <a:rPr lang="zh-CN" altLang="en-US" sz="2800" dirty="0">
                <a:solidFill>
                  <a:schemeClr val="hlink"/>
                </a:solidFill>
                <a:latin typeface="Times New Roman" panose="02020503050405090304" pitchFamily="18" charset="0"/>
              </a:rPr>
              <a:t>找到与</a:t>
            </a:r>
            <a:r>
              <a:rPr lang="en-US" altLang="zh-CN" sz="2800" dirty="0">
                <a:solidFill>
                  <a:schemeClr val="hlink"/>
                </a:solidFill>
                <a:latin typeface="Times New Roman" panose="02020503050405090304" pitchFamily="18" charset="0"/>
              </a:rPr>
              <a:t>p</a:t>
            </a:r>
            <a:r>
              <a:rPr lang="zh-CN" altLang="en-US" sz="2800" dirty="0">
                <a:solidFill>
                  <a:schemeClr val="hlink"/>
                </a:solidFill>
                <a:latin typeface="Times New Roman" panose="02020503050405090304" pitchFamily="18" charset="0"/>
              </a:rPr>
              <a:t>相关的文本</a:t>
            </a:r>
            <a:r>
              <a:rPr lang="en-US" altLang="zh-CN" sz="2800" dirty="0">
                <a:solidFill>
                  <a:schemeClr val="hlink"/>
                </a:solidFill>
                <a:latin typeface="Times New Roman" panose="02020503050405090304" pitchFamily="18" charset="0"/>
              </a:rPr>
              <a:t>text(p)</a:t>
            </a:r>
            <a:r>
              <a:rPr lang="zh-CN" altLang="en-US" sz="2800" dirty="0">
                <a:solidFill>
                  <a:schemeClr val="hlink"/>
                </a:solidFill>
                <a:latin typeface="Times New Roman" panose="02020503050405090304" pitchFamily="18" charset="0"/>
              </a:rPr>
              <a:t>并输出</a:t>
            </a:r>
            <a:r>
              <a:rPr lang="zh-CN" altLang="en-US" sz="2800" dirty="0">
                <a:latin typeface="Times New Roman" panose="02020503050405090304" pitchFamily="18" charset="0"/>
              </a:rPr>
              <a:t>。同时，由压缩器原理可知，如果在压缩文件中代码</a:t>
            </a:r>
            <a:r>
              <a:rPr lang="en-US" altLang="zh-CN" sz="2800" dirty="0">
                <a:latin typeface="Times New Roman" panose="02020503050405090304" pitchFamily="18" charset="0"/>
              </a:rPr>
              <a:t>q</a:t>
            </a:r>
            <a:r>
              <a:rPr lang="zh-CN" altLang="en-US" sz="2800" dirty="0">
                <a:latin typeface="Times New Roman" panose="02020503050405090304" pitchFamily="18" charset="0"/>
              </a:rPr>
              <a:t>写在</a:t>
            </a:r>
            <a:r>
              <a:rPr lang="en-US" altLang="zh-CN" sz="2800" dirty="0">
                <a:latin typeface="Times New Roman" panose="02020503050405090304" pitchFamily="18" charset="0"/>
              </a:rPr>
              <a:t>p</a:t>
            </a:r>
            <a:r>
              <a:rPr lang="zh-CN" altLang="en-US" sz="2800" dirty="0">
                <a:latin typeface="Times New Roman" panose="02020503050405090304" pitchFamily="18" charset="0"/>
              </a:rPr>
              <a:t>之前，既为</a:t>
            </a:r>
            <a:r>
              <a:rPr lang="en-US" altLang="zh-CN" sz="2800" dirty="0" err="1">
                <a:latin typeface="Times New Roman" panose="02020503050405090304" pitchFamily="18" charset="0"/>
              </a:rPr>
              <a:t>qp</a:t>
            </a:r>
            <a:r>
              <a:rPr lang="zh-CN" altLang="en-US" sz="2800" dirty="0">
                <a:latin typeface="Times New Roman" panose="02020503050405090304" pitchFamily="18" charset="0"/>
              </a:rPr>
              <a:t>，则压缩器会为文本</a:t>
            </a:r>
            <a:r>
              <a:rPr lang="en-US" altLang="zh-CN" sz="2800">
                <a:solidFill>
                  <a:schemeClr val="hlink"/>
                </a:solidFill>
                <a:latin typeface="Times New Roman" panose="02020503050405090304" pitchFamily="18" charset="0"/>
              </a:rPr>
              <a:t>text(q)fc(p)</a:t>
            </a:r>
            <a:r>
              <a:rPr lang="zh-CN" altLang="en-US" sz="2800">
                <a:latin typeface="Times New Roman" panose="02020503050405090304" pitchFamily="18" charset="0"/>
              </a:rPr>
              <a:t>分配</a:t>
            </a:r>
            <a:r>
              <a:rPr lang="zh-CN" altLang="en-US" sz="2800" dirty="0">
                <a:latin typeface="Times New Roman" panose="02020503050405090304" pitchFamily="18" charset="0"/>
              </a:rPr>
              <a:t>一新代码。因此在字典中插入序偶</a:t>
            </a:r>
            <a:r>
              <a:rPr lang="en-US" altLang="zh-CN" sz="2800" dirty="0">
                <a:solidFill>
                  <a:schemeClr val="hlink"/>
                </a:solidFill>
                <a:latin typeface="Times New Roman" panose="02020503050405090304" pitchFamily="18" charset="0"/>
              </a:rPr>
              <a:t>(</a:t>
            </a:r>
            <a:r>
              <a:rPr lang="zh-CN" altLang="en-US" sz="2800" dirty="0">
                <a:solidFill>
                  <a:schemeClr val="hlink"/>
                </a:solidFill>
                <a:latin typeface="Times New Roman" panose="02020503050405090304" pitchFamily="18" charset="0"/>
              </a:rPr>
              <a:t>下一个代码</a:t>
            </a:r>
            <a:r>
              <a:rPr lang="en-US" altLang="zh-CN" sz="2800" dirty="0">
                <a:solidFill>
                  <a:schemeClr val="hlink"/>
                </a:solidFill>
                <a:latin typeface="Times New Roman" panose="02020503050405090304" pitchFamily="18" charset="0"/>
              </a:rPr>
              <a:t>, text(q)fc(p) )</a:t>
            </a:r>
            <a:r>
              <a:rPr lang="zh-CN" altLang="en-US" sz="2800" dirty="0">
                <a:solidFill>
                  <a:schemeClr val="hlink"/>
                </a:solidFill>
                <a:latin typeface="Times New Roman" panose="02020503050405090304" pitchFamily="18" charset="0"/>
              </a:rPr>
              <a:t>。</a:t>
            </a:r>
            <a:endParaRPr lang="en-US" altLang="zh-CN" sz="2800" dirty="0">
              <a:solidFill>
                <a:schemeClr val="hlink"/>
              </a:solidFill>
              <a:latin typeface="Times New Roman" panose="02020503050405090304" pitchFamily="18" charset="0"/>
            </a:endParaRPr>
          </a:p>
        </p:txBody>
      </p:sp>
      <p:sp>
        <p:nvSpPr>
          <p:cNvPr id="104454" name="Rectangle 4"/>
          <p:cNvSpPr>
            <a:spLocks noChangeArrowheads="1"/>
          </p:cNvSpPr>
          <p:nvPr/>
        </p:nvSpPr>
        <p:spPr bwMode="auto">
          <a:xfrm>
            <a:off x="1692275" y="9810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code</a:t>
            </a:r>
            <a:endParaRPr kumimoji="1" lang="en-US" altLang="zh-CN" sz="2000" b="1">
              <a:solidFill>
                <a:schemeClr val="tx1"/>
              </a:solidFill>
              <a:latin typeface="Times New Roman" panose="02020503050405090304" pitchFamily="18" charset="0"/>
            </a:endParaRPr>
          </a:p>
        </p:txBody>
      </p:sp>
      <p:sp>
        <p:nvSpPr>
          <p:cNvPr id="104455" name="Rectangle 5"/>
          <p:cNvSpPr>
            <a:spLocks noChangeArrowheads="1"/>
          </p:cNvSpPr>
          <p:nvPr/>
        </p:nvSpPr>
        <p:spPr bwMode="auto">
          <a:xfrm>
            <a:off x="1692275"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key</a:t>
            </a:r>
            <a:endParaRPr kumimoji="1" lang="en-US" altLang="zh-CN" sz="2000" b="1">
              <a:solidFill>
                <a:schemeClr val="tx1"/>
              </a:solidFill>
              <a:latin typeface="Times New Roman" panose="02020503050405090304" pitchFamily="18" charset="0"/>
            </a:endParaRPr>
          </a:p>
        </p:txBody>
      </p:sp>
      <p:sp>
        <p:nvSpPr>
          <p:cNvPr id="104456" name="Rectangle 6"/>
          <p:cNvSpPr>
            <a:spLocks noChangeArrowheads="1"/>
          </p:cNvSpPr>
          <p:nvPr/>
        </p:nvSpPr>
        <p:spPr bwMode="auto">
          <a:xfrm>
            <a:off x="248443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104457" name="Rectangle 7"/>
          <p:cNvSpPr>
            <a:spLocks noChangeArrowheads="1"/>
          </p:cNvSpPr>
          <p:nvPr/>
        </p:nvSpPr>
        <p:spPr bwMode="auto">
          <a:xfrm>
            <a:off x="2484438"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104458" name="Rectangle 8"/>
          <p:cNvSpPr>
            <a:spLocks noChangeArrowheads="1"/>
          </p:cNvSpPr>
          <p:nvPr/>
        </p:nvSpPr>
        <p:spPr bwMode="auto">
          <a:xfrm>
            <a:off x="3276600" y="9810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104459" name="Rectangle 9"/>
          <p:cNvSpPr>
            <a:spLocks noChangeArrowheads="1"/>
          </p:cNvSpPr>
          <p:nvPr/>
        </p:nvSpPr>
        <p:spPr bwMode="auto">
          <a:xfrm>
            <a:off x="3276600"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04460" name="Rectangle 10"/>
          <p:cNvSpPr>
            <a:spLocks noChangeArrowheads="1"/>
          </p:cNvSpPr>
          <p:nvPr/>
        </p:nvSpPr>
        <p:spPr bwMode="auto">
          <a:xfrm>
            <a:off x="4068763"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104461" name="Rectangle 11"/>
          <p:cNvSpPr>
            <a:spLocks noChangeArrowheads="1"/>
          </p:cNvSpPr>
          <p:nvPr/>
        </p:nvSpPr>
        <p:spPr bwMode="auto">
          <a:xfrm>
            <a:off x="4068763"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a:t>
            </a:r>
            <a:endParaRPr kumimoji="1" lang="en-US" altLang="zh-CN" sz="2000" b="1">
              <a:solidFill>
                <a:schemeClr val="tx1"/>
              </a:solidFill>
              <a:latin typeface="Times New Roman" panose="02020503050405090304" pitchFamily="18" charset="0"/>
            </a:endParaRPr>
          </a:p>
        </p:txBody>
      </p:sp>
      <p:sp>
        <p:nvSpPr>
          <p:cNvPr id="104462" name="Rectangle 12"/>
          <p:cNvSpPr>
            <a:spLocks noChangeArrowheads="1"/>
          </p:cNvSpPr>
          <p:nvPr/>
        </p:nvSpPr>
        <p:spPr bwMode="auto">
          <a:xfrm>
            <a:off x="485933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104463" name="Rectangle 13"/>
          <p:cNvSpPr>
            <a:spLocks noChangeArrowheads="1"/>
          </p:cNvSpPr>
          <p:nvPr/>
        </p:nvSpPr>
        <p:spPr bwMode="auto">
          <a:xfrm>
            <a:off x="4859338"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t>
            </a:r>
            <a:endParaRPr kumimoji="1" lang="en-US" altLang="zh-CN" sz="2000" b="1">
              <a:solidFill>
                <a:schemeClr val="tx1"/>
              </a:solidFill>
              <a:latin typeface="Times New Roman" panose="02020503050405090304" pitchFamily="18" charset="0"/>
            </a:endParaRPr>
          </a:p>
        </p:txBody>
      </p:sp>
      <p:sp>
        <p:nvSpPr>
          <p:cNvPr id="104464" name="Rectangle 14"/>
          <p:cNvSpPr>
            <a:spLocks noChangeArrowheads="1"/>
          </p:cNvSpPr>
          <p:nvPr/>
        </p:nvSpPr>
        <p:spPr bwMode="auto">
          <a:xfrm>
            <a:off x="565308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104465" name="Rectangle 15"/>
          <p:cNvSpPr>
            <a:spLocks noChangeArrowheads="1"/>
          </p:cNvSpPr>
          <p:nvPr/>
        </p:nvSpPr>
        <p:spPr bwMode="auto">
          <a:xfrm>
            <a:off x="5653088"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a:t>
            </a:r>
            <a:endParaRPr kumimoji="1" lang="en-US" altLang="zh-CN" sz="2000" b="1">
              <a:solidFill>
                <a:schemeClr val="tx1"/>
              </a:solidFill>
              <a:latin typeface="Times New Roman" panose="02020503050405090304" pitchFamily="18" charset="0"/>
            </a:endParaRPr>
          </a:p>
        </p:txBody>
      </p:sp>
      <p:sp>
        <p:nvSpPr>
          <p:cNvPr id="104466" name="Rectangle 16"/>
          <p:cNvSpPr>
            <a:spLocks noChangeArrowheads="1"/>
          </p:cNvSpPr>
          <p:nvPr/>
        </p:nvSpPr>
        <p:spPr bwMode="auto">
          <a:xfrm>
            <a:off x="6445250" y="9810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104467" name="Rectangle 17"/>
          <p:cNvSpPr>
            <a:spLocks noChangeArrowheads="1"/>
          </p:cNvSpPr>
          <p:nvPr/>
        </p:nvSpPr>
        <p:spPr bwMode="auto">
          <a:xfrm>
            <a:off x="6445250"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t>
            </a:r>
            <a:endParaRPr kumimoji="1" lang="en-US" altLang="zh-CN" sz="2000" b="1">
              <a:solidFill>
                <a:schemeClr val="tx1"/>
              </a:solidFill>
              <a:latin typeface="Times New Roman" panose="02020503050405090304" pitchFamily="18" charset="0"/>
            </a:endParaRPr>
          </a:p>
        </p:txBody>
      </p:sp>
      <p:sp>
        <p:nvSpPr>
          <p:cNvPr id="104468" name="Rectangle 18"/>
          <p:cNvSpPr>
            <a:spLocks noChangeArrowheads="1"/>
          </p:cNvSpPr>
          <p:nvPr/>
        </p:nvSpPr>
        <p:spPr bwMode="auto">
          <a:xfrm>
            <a:off x="7237413"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a:t>
            </a:r>
            <a:endParaRPr kumimoji="1" lang="en-US" altLang="zh-CN" sz="2000" b="1">
              <a:solidFill>
                <a:schemeClr val="tx1"/>
              </a:solidFill>
              <a:latin typeface="Times New Roman" panose="02020503050405090304" pitchFamily="18" charset="0"/>
            </a:endParaRPr>
          </a:p>
        </p:txBody>
      </p:sp>
      <p:sp>
        <p:nvSpPr>
          <p:cNvPr id="104469" name="Rectangle 19"/>
          <p:cNvSpPr>
            <a:spLocks noChangeArrowheads="1"/>
          </p:cNvSpPr>
          <p:nvPr/>
        </p:nvSpPr>
        <p:spPr bwMode="auto">
          <a:xfrm>
            <a:off x="7237413" y="127000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a:t>
            </a:r>
            <a:endParaRPr kumimoji="1" lang="en-US" altLang="zh-CN" sz="2000" b="1">
              <a:solidFill>
                <a:schemeClr val="tx1"/>
              </a:solidFill>
              <a:latin typeface="Times New Roman" panose="02020503050405090304" pitchFamily="18" charset="0"/>
            </a:endParaRPr>
          </a:p>
        </p:txBody>
      </p:sp>
      <p:sp>
        <p:nvSpPr>
          <p:cNvPr id="104470" name="Rectangle 20"/>
          <p:cNvSpPr>
            <a:spLocks noChangeArrowheads="1"/>
          </p:cNvSpPr>
          <p:nvPr/>
        </p:nvSpPr>
        <p:spPr bwMode="auto">
          <a:xfrm>
            <a:off x="8027988" y="9810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104471" name="Rectangle 21"/>
          <p:cNvSpPr>
            <a:spLocks noChangeArrowheads="1"/>
          </p:cNvSpPr>
          <p:nvPr/>
        </p:nvSpPr>
        <p:spPr bwMode="auto">
          <a:xfrm>
            <a:off x="8029575" y="127000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a:t>
            </a:r>
            <a:endParaRPr kumimoji="1" lang="en-US" altLang="zh-CN" sz="2000" b="1">
              <a:solidFill>
                <a:schemeClr val="tx1"/>
              </a:solidFill>
              <a:latin typeface="Times New Roman" panose="02020503050405090304" pitchFamily="18" charset="0"/>
            </a:endParaRPr>
          </a:p>
        </p:txBody>
      </p:sp>
      <p:sp>
        <p:nvSpPr>
          <p:cNvPr id="104472" name="Rectangle 23"/>
          <p:cNvSpPr>
            <a:spLocks noChangeArrowheads="1"/>
          </p:cNvSpPr>
          <p:nvPr/>
        </p:nvSpPr>
        <p:spPr bwMode="auto">
          <a:xfrm>
            <a:off x="6011863" y="4048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104473" name="Rectangle 24"/>
          <p:cNvSpPr>
            <a:spLocks noChangeArrowheads="1"/>
          </p:cNvSpPr>
          <p:nvPr/>
        </p:nvSpPr>
        <p:spPr bwMode="auto">
          <a:xfrm>
            <a:off x="6372225"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104474" name="Rectangle 25"/>
          <p:cNvSpPr>
            <a:spLocks noChangeArrowheads="1"/>
          </p:cNvSpPr>
          <p:nvPr/>
        </p:nvSpPr>
        <p:spPr bwMode="auto">
          <a:xfrm>
            <a:off x="6732588" y="4048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104475" name="Rectangle 26"/>
          <p:cNvSpPr>
            <a:spLocks noChangeArrowheads="1"/>
          </p:cNvSpPr>
          <p:nvPr/>
        </p:nvSpPr>
        <p:spPr bwMode="auto">
          <a:xfrm>
            <a:off x="7092950"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104476" name="Rectangle 27"/>
          <p:cNvSpPr>
            <a:spLocks noChangeArrowheads="1"/>
          </p:cNvSpPr>
          <p:nvPr/>
        </p:nvSpPr>
        <p:spPr bwMode="auto">
          <a:xfrm>
            <a:off x="7451725"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104477" name="Rectangle 28"/>
          <p:cNvSpPr>
            <a:spLocks noChangeArrowheads="1"/>
          </p:cNvSpPr>
          <p:nvPr/>
        </p:nvSpPr>
        <p:spPr bwMode="auto">
          <a:xfrm>
            <a:off x="7812088" y="404813"/>
            <a:ext cx="360362"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104478" name="Rectangle 29"/>
          <p:cNvSpPr>
            <a:spLocks noChangeArrowheads="1"/>
          </p:cNvSpPr>
          <p:nvPr/>
        </p:nvSpPr>
        <p:spPr bwMode="auto">
          <a:xfrm>
            <a:off x="8172450" y="404813"/>
            <a:ext cx="360363" cy="360362"/>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5331">
                                            <p:txEl>
                                              <p:pRg st="3" end="3"/>
                                            </p:txEl>
                                          </p:spTgt>
                                        </p:tgtEl>
                                        <p:attrNameLst>
                                          <p:attrName>style.visibility</p:attrName>
                                        </p:attrNameLst>
                                      </p:cBhvr>
                                      <p:to>
                                        <p:strVal val="visible"/>
                                      </p:to>
                                    </p:set>
                                    <p:anim calcmode="lin" valueType="num">
                                      <p:cBhvr additive="base">
                                        <p:cTn id="7" dur="500" fill="hold"/>
                                        <p:tgtEl>
                                          <p:spTgt spid="99533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5331">
                                            <p:txEl>
                                              <p:pRg st="4" end="4"/>
                                            </p:txEl>
                                          </p:spTgt>
                                        </p:tgtEl>
                                        <p:attrNameLst>
                                          <p:attrName>style.visibility</p:attrName>
                                        </p:attrNameLst>
                                      </p:cBhvr>
                                      <p:to>
                                        <p:strVal val="visible"/>
                                      </p:to>
                                    </p:set>
                                    <p:anim calcmode="lin" valueType="num">
                                      <p:cBhvr additive="base">
                                        <p:cTn id="13" dur="500" fill="hold"/>
                                        <p:tgtEl>
                                          <p:spTgt spid="99533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323850" y="404813"/>
            <a:ext cx="504825" cy="431800"/>
          </a:xfrm>
          <a:ln>
            <a:miter lim="800000"/>
          </a:ln>
        </p:spPr>
        <p:txBody>
          <a:bodyPr anchor="b"/>
          <a:lstStyle/>
          <a:p>
            <a:pPr>
              <a:defRPr/>
            </a:pPr>
            <a:fld id="{E7F19307-B81C-4F01-91FB-08AD2A77F701}" type="slidenum">
              <a:rPr lang="zh-CN" altLang="en-US" sz="1200">
                <a:solidFill>
                  <a:schemeClr val="bg2"/>
                </a:solidFill>
                <a:latin typeface="+mn-lt"/>
              </a:rPr>
            </a:fld>
            <a:endParaRPr lang="en-US" altLang="zh-CN" sz="1200">
              <a:solidFill>
                <a:schemeClr val="bg2"/>
              </a:solidFill>
              <a:latin typeface="+mn-lt"/>
            </a:endParaRPr>
          </a:p>
        </p:txBody>
      </p:sp>
      <p:sp>
        <p:nvSpPr>
          <p:cNvPr id="5" name="日期占位符 4"/>
          <p:cNvSpPr>
            <a:spLocks noGrp="1"/>
          </p:cNvSpPr>
          <p:nvPr>
            <p:ph type="dt" sz="quarter" idx="10"/>
          </p:nvPr>
        </p:nvSpPr>
        <p:spPr>
          <a:xfrm>
            <a:off x="34925" y="836613"/>
            <a:ext cx="1042988" cy="549275"/>
          </a:xfrm>
          <a:ln>
            <a:miter lim="800000"/>
          </a:ln>
        </p:spPr>
        <p:txBody>
          <a:bodyPr/>
          <a:lstStyle/>
          <a:p>
            <a:pPr>
              <a:defRPr/>
            </a:pPr>
            <a:fld id="{D4F1C85D-8AFB-430D-8A66-3E1DD9726520}" type="datetime7">
              <a:rPr kumimoji="1" lang="zh-CN" altLang="en-US" sz="1200">
                <a:latin typeface="+mn-ea"/>
              </a:rPr>
            </a:fld>
            <a:endParaRPr kumimoji="1" lang="en-US" altLang="zh-CN" sz="1200">
              <a:latin typeface="+mn-ea"/>
            </a:endParaRPr>
          </a:p>
        </p:txBody>
      </p:sp>
      <p:sp>
        <p:nvSpPr>
          <p:cNvPr id="105476" name="Rectangle 2"/>
          <p:cNvSpPr>
            <a:spLocks noGrp="1" noChangeArrowheads="1"/>
          </p:cNvSpPr>
          <p:nvPr>
            <p:ph type="title" idx="4294967295"/>
          </p:nvPr>
        </p:nvSpPr>
        <p:spPr>
          <a:xfrm>
            <a:off x="571500" y="373063"/>
            <a:ext cx="8037513" cy="923925"/>
          </a:xfrm>
        </p:spPr>
        <p:txBody>
          <a:bodyPr anchor="b"/>
          <a:lstStyle/>
          <a:p>
            <a:pPr eaLnBrk="1" hangingPunct="1"/>
            <a:r>
              <a:rPr lang="en-US" altLang="zh-CN"/>
              <a:t>7.5.3 LZW</a:t>
            </a:r>
            <a:r>
              <a:rPr lang="zh-CN" altLang="en-US"/>
              <a:t>解压缩</a:t>
            </a:r>
            <a:endParaRPr lang="zh-CN" altLang="en-US"/>
          </a:p>
        </p:txBody>
      </p:sp>
      <p:sp>
        <p:nvSpPr>
          <p:cNvPr id="105477" name="Rectangle 3"/>
          <p:cNvSpPr>
            <a:spLocks noGrp="1" noChangeArrowheads="1"/>
          </p:cNvSpPr>
          <p:nvPr>
            <p:ph type="body" idx="4294967295"/>
          </p:nvPr>
        </p:nvSpPr>
        <p:spPr>
          <a:xfrm>
            <a:off x="250825" y="1412875"/>
            <a:ext cx="8713788" cy="5256213"/>
          </a:xfrm>
          <a:noFill/>
        </p:spPr>
        <p:txBody>
          <a:bodyPr/>
          <a:lstStyle/>
          <a:p>
            <a:pPr marL="288925" indent="-288925" eaLnBrk="1" hangingPunct="1">
              <a:lnSpc>
                <a:spcPct val="130000"/>
              </a:lnSpc>
            </a:pPr>
            <a:r>
              <a:rPr lang="zh-CN" altLang="en-US">
                <a:latin typeface="Times New Roman" panose="02020503050405090304" pitchFamily="18" charset="0"/>
              </a:rPr>
              <a:t>第</a:t>
            </a:r>
            <a:r>
              <a:rPr lang="en-US" altLang="zh-CN">
                <a:latin typeface="Times New Roman" panose="02020503050405090304" pitchFamily="18" charset="0"/>
              </a:rPr>
              <a:t>2</a:t>
            </a:r>
            <a:r>
              <a:rPr lang="zh-CN" altLang="en-US">
                <a:latin typeface="Times New Roman" panose="02020503050405090304" pitchFamily="18" charset="0"/>
              </a:rPr>
              <a:t>种情况</a:t>
            </a:r>
            <a:r>
              <a:rPr lang="en-US" altLang="zh-CN">
                <a:latin typeface="Times New Roman" panose="02020503050405090304" pitchFamily="18" charset="0"/>
              </a:rPr>
              <a:t>: </a:t>
            </a:r>
            <a:r>
              <a:rPr lang="en-US" altLang="zh-CN" i="1" u="sng">
                <a:solidFill>
                  <a:schemeClr val="folHlink"/>
                </a:solidFill>
                <a:latin typeface="Times New Roman" panose="02020503050405090304" pitchFamily="18" charset="0"/>
              </a:rPr>
              <a:t>p</a:t>
            </a:r>
            <a:r>
              <a:rPr lang="zh-CN" altLang="en-US" i="1" u="sng">
                <a:solidFill>
                  <a:schemeClr val="folHlink"/>
                </a:solidFill>
                <a:latin typeface="Times New Roman" panose="02020503050405090304" pitchFamily="18" charset="0"/>
              </a:rPr>
              <a:t>不在字典中</a:t>
            </a:r>
            <a:r>
              <a:rPr lang="zh-CN" altLang="en-US">
                <a:latin typeface="Times New Roman" panose="02020503050405090304" pitchFamily="18" charset="0"/>
              </a:rPr>
              <a:t>：如果相应的压缩文件段是</a:t>
            </a:r>
            <a:r>
              <a:rPr lang="en-US" altLang="zh-CN">
                <a:latin typeface="Times New Roman" panose="02020503050405090304" pitchFamily="18" charset="0"/>
              </a:rPr>
              <a:t>qp</a:t>
            </a:r>
            <a:r>
              <a:rPr lang="zh-CN" altLang="en-US">
                <a:latin typeface="Times New Roman" panose="02020503050405090304" pitchFamily="18" charset="0"/>
              </a:rPr>
              <a:t>，</a:t>
            </a:r>
            <a:r>
              <a:rPr lang="zh-CN" altLang="en-US">
                <a:solidFill>
                  <a:schemeClr val="folHlink"/>
                </a:solidFill>
                <a:latin typeface="Times New Roman" panose="02020503050405090304" pitchFamily="18" charset="0"/>
              </a:rPr>
              <a:t>在压缩的过程中</a:t>
            </a:r>
            <a:r>
              <a:rPr lang="zh-CN" altLang="en-US">
                <a:latin typeface="Times New Roman" panose="02020503050405090304" pitchFamily="18" charset="0"/>
              </a:rPr>
              <a:t>，为</a:t>
            </a:r>
            <a:r>
              <a:rPr lang="en-US" altLang="zh-CN">
                <a:latin typeface="Times New Roman" panose="02020503050405090304" pitchFamily="18" charset="0"/>
              </a:rPr>
              <a:t>text(q)fc(q)</a:t>
            </a:r>
            <a:r>
              <a:rPr lang="zh-CN" altLang="en-US">
                <a:latin typeface="Times New Roman" panose="02020503050405090304" pitchFamily="18" charset="0"/>
              </a:rPr>
              <a:t>分配的代码为</a:t>
            </a:r>
            <a:r>
              <a:rPr lang="en-US" altLang="zh-CN">
                <a:latin typeface="Times New Roman" panose="02020503050405090304" pitchFamily="18" charset="0"/>
              </a:rPr>
              <a:t>p</a:t>
            </a:r>
            <a:r>
              <a:rPr lang="zh-CN" altLang="en-US">
                <a:latin typeface="Times New Roman" panose="02020503050405090304" pitchFamily="18" charset="0"/>
              </a:rPr>
              <a:t>。</a:t>
            </a:r>
            <a:r>
              <a:rPr lang="zh-CN" altLang="en-US">
                <a:solidFill>
                  <a:schemeClr val="folHlink"/>
                </a:solidFill>
                <a:latin typeface="Times New Roman" panose="02020503050405090304" pitchFamily="18" charset="0"/>
              </a:rPr>
              <a:t>在解压过程中</a:t>
            </a:r>
            <a:r>
              <a:rPr lang="zh-CN" altLang="en-US">
                <a:latin typeface="Times New Roman" panose="02020503050405090304" pitchFamily="18" charset="0"/>
              </a:rPr>
              <a:t>，当遇到一个没有定义代码文本对的代码</a:t>
            </a:r>
            <a:r>
              <a:rPr lang="en-US" altLang="zh-CN">
                <a:latin typeface="Times New Roman" panose="02020503050405090304" pitchFamily="18" charset="0"/>
              </a:rPr>
              <a:t>p</a:t>
            </a:r>
            <a:r>
              <a:rPr lang="zh-CN" altLang="en-US">
                <a:latin typeface="Times New Roman" panose="02020503050405090304" pitchFamily="18" charset="0"/>
              </a:rPr>
              <a:t>时，</a:t>
            </a:r>
            <a:r>
              <a:rPr lang="en-US" altLang="zh-CN">
                <a:latin typeface="Times New Roman" panose="02020503050405090304" pitchFamily="18" charset="0"/>
              </a:rPr>
              <a:t>p</a:t>
            </a:r>
            <a:r>
              <a:rPr lang="zh-CN" altLang="en-US">
                <a:latin typeface="Times New Roman" panose="02020503050405090304" pitchFamily="18" charset="0"/>
              </a:rPr>
              <a:t>对应的文本为</a:t>
            </a:r>
            <a:r>
              <a:rPr lang="en-US" altLang="zh-CN">
                <a:solidFill>
                  <a:schemeClr val="hlink"/>
                </a:solidFill>
                <a:latin typeface="Times New Roman" panose="02020503050405090304" pitchFamily="18" charset="0"/>
              </a:rPr>
              <a:t>text(q)fc(q),</a:t>
            </a:r>
            <a:r>
              <a:rPr lang="zh-CN" altLang="en-US">
                <a:latin typeface="Times New Roman" panose="02020503050405090304" pitchFamily="18" charset="0"/>
              </a:rPr>
              <a:t>其中</a:t>
            </a:r>
            <a:r>
              <a:rPr lang="en-US" altLang="zh-CN">
                <a:latin typeface="Times New Roman" panose="02020503050405090304" pitchFamily="18" charset="0"/>
              </a:rPr>
              <a:t>q</a:t>
            </a:r>
            <a:r>
              <a:rPr lang="zh-CN" altLang="en-US">
                <a:latin typeface="Times New Roman" panose="02020503050405090304" pitchFamily="18" charset="0"/>
              </a:rPr>
              <a:t>为</a:t>
            </a:r>
            <a:r>
              <a:rPr lang="en-US" altLang="zh-CN">
                <a:latin typeface="Times New Roman" panose="02020503050405090304" pitchFamily="18" charset="0"/>
              </a:rPr>
              <a:t>p</a:t>
            </a:r>
            <a:r>
              <a:rPr lang="zh-CN" altLang="en-US">
                <a:latin typeface="Times New Roman" panose="02020503050405090304" pitchFamily="18" charset="0"/>
              </a:rPr>
              <a:t>前面的代码。</a:t>
            </a:r>
            <a:endParaRPr lang="en-US" altLang="zh-CN">
              <a:latin typeface="Times New Roman" panose="02020503050405090304" pitchFamily="18" charset="0"/>
            </a:endParaRPr>
          </a:p>
        </p:txBody>
      </p:sp>
      <p:sp>
        <p:nvSpPr>
          <p:cNvPr id="105478" name="Rectangle 23"/>
          <p:cNvSpPr>
            <a:spLocks noChangeArrowheads="1"/>
          </p:cNvSpPr>
          <p:nvPr/>
        </p:nvSpPr>
        <p:spPr bwMode="auto">
          <a:xfrm>
            <a:off x="1042988" y="5445125"/>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105479" name="Rectangle 24"/>
          <p:cNvSpPr>
            <a:spLocks noChangeArrowheads="1"/>
          </p:cNvSpPr>
          <p:nvPr/>
        </p:nvSpPr>
        <p:spPr bwMode="auto">
          <a:xfrm>
            <a:off x="1403350"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105480" name="Rectangle 25"/>
          <p:cNvSpPr>
            <a:spLocks noChangeArrowheads="1"/>
          </p:cNvSpPr>
          <p:nvPr/>
        </p:nvSpPr>
        <p:spPr bwMode="auto">
          <a:xfrm>
            <a:off x="1763713" y="5445125"/>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105481" name="Rectangle 26"/>
          <p:cNvSpPr>
            <a:spLocks noChangeArrowheads="1"/>
          </p:cNvSpPr>
          <p:nvPr/>
        </p:nvSpPr>
        <p:spPr bwMode="auto">
          <a:xfrm>
            <a:off x="2124075"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105482" name="Rectangle 27"/>
          <p:cNvSpPr>
            <a:spLocks noChangeArrowheads="1"/>
          </p:cNvSpPr>
          <p:nvPr/>
        </p:nvSpPr>
        <p:spPr bwMode="auto">
          <a:xfrm>
            <a:off x="2482850"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105483" name="Rectangle 28"/>
          <p:cNvSpPr>
            <a:spLocks noChangeArrowheads="1"/>
          </p:cNvSpPr>
          <p:nvPr/>
        </p:nvSpPr>
        <p:spPr bwMode="auto">
          <a:xfrm>
            <a:off x="2843213" y="5445125"/>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105484" name="Rectangle 29"/>
          <p:cNvSpPr>
            <a:spLocks noChangeArrowheads="1"/>
          </p:cNvSpPr>
          <p:nvPr/>
        </p:nvSpPr>
        <p:spPr bwMode="auto">
          <a:xfrm>
            <a:off x="3203575" y="5445125"/>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105485" name="Rectangle 4"/>
          <p:cNvSpPr>
            <a:spLocks noChangeArrowheads="1"/>
          </p:cNvSpPr>
          <p:nvPr/>
        </p:nvSpPr>
        <p:spPr bwMode="auto">
          <a:xfrm>
            <a:off x="10429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code</a:t>
            </a:r>
            <a:endParaRPr kumimoji="1" lang="en-US" altLang="zh-CN" sz="2000" b="1">
              <a:solidFill>
                <a:schemeClr val="tx1"/>
              </a:solidFill>
              <a:latin typeface="Times New Roman" panose="02020503050405090304" pitchFamily="18" charset="0"/>
            </a:endParaRPr>
          </a:p>
        </p:txBody>
      </p:sp>
      <p:sp>
        <p:nvSpPr>
          <p:cNvPr id="105486" name="Rectangle 5"/>
          <p:cNvSpPr>
            <a:spLocks noChangeArrowheads="1"/>
          </p:cNvSpPr>
          <p:nvPr/>
        </p:nvSpPr>
        <p:spPr bwMode="auto">
          <a:xfrm>
            <a:off x="10429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key</a:t>
            </a:r>
            <a:endParaRPr kumimoji="1" lang="en-US" altLang="zh-CN" sz="2000" b="1">
              <a:solidFill>
                <a:schemeClr val="tx1"/>
              </a:solidFill>
              <a:latin typeface="Times New Roman" panose="02020503050405090304" pitchFamily="18" charset="0"/>
            </a:endParaRPr>
          </a:p>
        </p:txBody>
      </p:sp>
      <p:sp>
        <p:nvSpPr>
          <p:cNvPr id="105487" name="Rectangle 6"/>
          <p:cNvSpPr>
            <a:spLocks noChangeArrowheads="1"/>
          </p:cNvSpPr>
          <p:nvPr/>
        </p:nvSpPr>
        <p:spPr bwMode="auto">
          <a:xfrm>
            <a:off x="18351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105488" name="Rectangle 7"/>
          <p:cNvSpPr>
            <a:spLocks noChangeArrowheads="1"/>
          </p:cNvSpPr>
          <p:nvPr/>
        </p:nvSpPr>
        <p:spPr bwMode="auto">
          <a:xfrm>
            <a:off x="18351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105489" name="Rectangle 8"/>
          <p:cNvSpPr>
            <a:spLocks noChangeArrowheads="1"/>
          </p:cNvSpPr>
          <p:nvPr/>
        </p:nvSpPr>
        <p:spPr bwMode="auto">
          <a:xfrm>
            <a:off x="262731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105490" name="Rectangle 9"/>
          <p:cNvSpPr>
            <a:spLocks noChangeArrowheads="1"/>
          </p:cNvSpPr>
          <p:nvPr/>
        </p:nvSpPr>
        <p:spPr bwMode="auto">
          <a:xfrm>
            <a:off x="262731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105491" name="Rectangle 10"/>
          <p:cNvSpPr>
            <a:spLocks noChangeArrowheads="1"/>
          </p:cNvSpPr>
          <p:nvPr/>
        </p:nvSpPr>
        <p:spPr bwMode="auto">
          <a:xfrm>
            <a:off x="341947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105492" name="Rectangle 11"/>
          <p:cNvSpPr>
            <a:spLocks noChangeArrowheads="1"/>
          </p:cNvSpPr>
          <p:nvPr/>
        </p:nvSpPr>
        <p:spPr bwMode="auto">
          <a:xfrm>
            <a:off x="341947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a:t>
            </a:r>
            <a:endParaRPr kumimoji="1" lang="en-US" altLang="zh-CN" sz="2000" b="1">
              <a:solidFill>
                <a:schemeClr val="tx1"/>
              </a:solidFill>
              <a:latin typeface="Times New Roman" panose="02020503050405090304" pitchFamily="18" charset="0"/>
            </a:endParaRPr>
          </a:p>
        </p:txBody>
      </p:sp>
      <p:sp>
        <p:nvSpPr>
          <p:cNvPr id="105493" name="Rectangle 12"/>
          <p:cNvSpPr>
            <a:spLocks noChangeArrowheads="1"/>
          </p:cNvSpPr>
          <p:nvPr/>
        </p:nvSpPr>
        <p:spPr bwMode="auto">
          <a:xfrm>
            <a:off x="421005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105494" name="Rectangle 13"/>
          <p:cNvSpPr>
            <a:spLocks noChangeArrowheads="1"/>
          </p:cNvSpPr>
          <p:nvPr/>
        </p:nvSpPr>
        <p:spPr bwMode="auto">
          <a:xfrm>
            <a:off x="421005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t>
            </a:r>
            <a:endParaRPr kumimoji="1" lang="en-US" altLang="zh-CN" sz="2000" b="1">
              <a:solidFill>
                <a:schemeClr val="tx1"/>
              </a:solidFill>
              <a:latin typeface="Times New Roman" panose="02020503050405090304" pitchFamily="18" charset="0"/>
            </a:endParaRPr>
          </a:p>
        </p:txBody>
      </p:sp>
      <p:sp>
        <p:nvSpPr>
          <p:cNvPr id="105495" name="Rectangle 14"/>
          <p:cNvSpPr>
            <a:spLocks noChangeArrowheads="1"/>
          </p:cNvSpPr>
          <p:nvPr/>
        </p:nvSpPr>
        <p:spPr bwMode="auto">
          <a:xfrm>
            <a:off x="5003800"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105496" name="Rectangle 15"/>
          <p:cNvSpPr>
            <a:spLocks noChangeArrowheads="1"/>
          </p:cNvSpPr>
          <p:nvPr/>
        </p:nvSpPr>
        <p:spPr bwMode="auto">
          <a:xfrm>
            <a:off x="5003800"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a:t>
            </a:r>
            <a:endParaRPr kumimoji="1" lang="en-US" altLang="zh-CN" sz="2000" b="1">
              <a:solidFill>
                <a:schemeClr val="tx1"/>
              </a:solidFill>
              <a:latin typeface="Times New Roman" panose="02020503050405090304" pitchFamily="18" charset="0"/>
            </a:endParaRPr>
          </a:p>
        </p:txBody>
      </p:sp>
      <p:sp>
        <p:nvSpPr>
          <p:cNvPr id="105497" name="Rectangle 16"/>
          <p:cNvSpPr>
            <a:spLocks noChangeArrowheads="1"/>
          </p:cNvSpPr>
          <p:nvPr/>
        </p:nvSpPr>
        <p:spPr bwMode="auto">
          <a:xfrm>
            <a:off x="5795963"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105498" name="Rectangle 17"/>
          <p:cNvSpPr>
            <a:spLocks noChangeArrowheads="1"/>
          </p:cNvSpPr>
          <p:nvPr/>
        </p:nvSpPr>
        <p:spPr bwMode="auto">
          <a:xfrm>
            <a:off x="5795963"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t>
            </a:r>
            <a:endParaRPr kumimoji="1" lang="en-US" altLang="zh-CN" sz="2000" b="1">
              <a:solidFill>
                <a:schemeClr val="tx1"/>
              </a:solidFill>
              <a:latin typeface="Times New Roman" panose="02020503050405090304" pitchFamily="18" charset="0"/>
            </a:endParaRPr>
          </a:p>
        </p:txBody>
      </p:sp>
      <p:sp>
        <p:nvSpPr>
          <p:cNvPr id="105499" name="Rectangle 18"/>
          <p:cNvSpPr>
            <a:spLocks noChangeArrowheads="1"/>
          </p:cNvSpPr>
          <p:nvPr/>
        </p:nvSpPr>
        <p:spPr bwMode="auto">
          <a:xfrm>
            <a:off x="6588125" y="5949950"/>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a:t>
            </a:r>
            <a:endParaRPr kumimoji="1" lang="en-US" altLang="zh-CN" sz="2000" b="1">
              <a:solidFill>
                <a:schemeClr val="tx1"/>
              </a:solidFill>
              <a:latin typeface="Times New Roman" panose="02020503050405090304" pitchFamily="18" charset="0"/>
            </a:endParaRPr>
          </a:p>
        </p:txBody>
      </p:sp>
      <p:sp>
        <p:nvSpPr>
          <p:cNvPr id="105500" name="Rectangle 19"/>
          <p:cNvSpPr>
            <a:spLocks noChangeArrowheads="1"/>
          </p:cNvSpPr>
          <p:nvPr/>
        </p:nvSpPr>
        <p:spPr bwMode="auto">
          <a:xfrm>
            <a:off x="6588125" y="6238875"/>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a:t>
            </a:r>
            <a:endParaRPr kumimoji="1" lang="en-US" altLang="zh-CN" sz="2000" b="1">
              <a:solidFill>
                <a:schemeClr val="tx1"/>
              </a:solidFill>
              <a:latin typeface="Times New Roman" panose="02020503050405090304" pitchFamily="18" charset="0"/>
            </a:endParaRPr>
          </a:p>
        </p:txBody>
      </p:sp>
      <p:sp>
        <p:nvSpPr>
          <p:cNvPr id="105501" name="Rectangle 20"/>
          <p:cNvSpPr>
            <a:spLocks noChangeArrowheads="1"/>
          </p:cNvSpPr>
          <p:nvPr/>
        </p:nvSpPr>
        <p:spPr bwMode="auto">
          <a:xfrm>
            <a:off x="7380288" y="5949950"/>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105502" name="Rectangle 21"/>
          <p:cNvSpPr>
            <a:spLocks noChangeArrowheads="1"/>
          </p:cNvSpPr>
          <p:nvPr/>
        </p:nvSpPr>
        <p:spPr bwMode="auto">
          <a:xfrm>
            <a:off x="7380288" y="6238875"/>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a:t>
            </a:r>
            <a:endParaRPr kumimoji="1" lang="en-US" altLang="zh-CN" sz="2000" b="1">
              <a:solidFill>
                <a:schemeClr val="tx1"/>
              </a:solidFill>
              <a:latin typeface="Times New Roman" panose="0202050305040509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a:xfrm>
            <a:off x="323850" y="404813"/>
            <a:ext cx="504825" cy="431800"/>
          </a:xfrm>
          <a:ln>
            <a:miter lim="800000"/>
          </a:ln>
        </p:spPr>
        <p:txBody>
          <a:bodyPr anchor="b"/>
          <a:lstStyle/>
          <a:p>
            <a:pPr>
              <a:defRPr/>
            </a:pPr>
            <a:fld id="{8D0E5645-B573-42C2-8676-EE384C93B43B}" type="slidenum">
              <a:rPr lang="zh-CN" altLang="en-US" sz="1200">
                <a:solidFill>
                  <a:schemeClr val="bg2"/>
                </a:solidFill>
                <a:latin typeface="+mn-lt"/>
              </a:rPr>
            </a:fld>
            <a:endParaRPr lang="en-US" altLang="zh-CN" sz="1200">
              <a:solidFill>
                <a:schemeClr val="bg2"/>
              </a:solidFill>
              <a:latin typeface="+mn-lt"/>
            </a:endParaRPr>
          </a:p>
        </p:txBody>
      </p:sp>
      <p:sp>
        <p:nvSpPr>
          <p:cNvPr id="46" name="日期占位符 4"/>
          <p:cNvSpPr>
            <a:spLocks noGrp="1"/>
          </p:cNvSpPr>
          <p:nvPr>
            <p:ph type="dt" sz="quarter" idx="10"/>
          </p:nvPr>
        </p:nvSpPr>
        <p:spPr>
          <a:xfrm>
            <a:off x="34925" y="836613"/>
            <a:ext cx="1042988" cy="549275"/>
          </a:xfrm>
          <a:ln>
            <a:miter lim="800000"/>
          </a:ln>
        </p:spPr>
        <p:txBody>
          <a:bodyPr/>
          <a:lstStyle/>
          <a:p>
            <a:pPr>
              <a:defRPr/>
            </a:pPr>
            <a:fld id="{5AD8EF77-F7DF-4B99-8B1A-90DECDFFFD7E}" type="datetime7">
              <a:rPr kumimoji="1" lang="zh-CN" altLang="en-US" sz="1200">
                <a:latin typeface="+mn-ea"/>
              </a:rPr>
            </a:fld>
            <a:endParaRPr kumimoji="1" lang="en-US" altLang="zh-CN" sz="1200">
              <a:latin typeface="+mn-ea"/>
            </a:endParaRPr>
          </a:p>
        </p:txBody>
      </p:sp>
      <p:sp>
        <p:nvSpPr>
          <p:cNvPr id="106500" name="Rectangle 2"/>
          <p:cNvSpPr>
            <a:spLocks noGrp="1" noChangeArrowheads="1"/>
          </p:cNvSpPr>
          <p:nvPr>
            <p:ph type="title" idx="4294967295"/>
          </p:nvPr>
        </p:nvSpPr>
        <p:spPr>
          <a:xfrm>
            <a:off x="1336675" y="373063"/>
            <a:ext cx="4210050" cy="923925"/>
          </a:xfrm>
        </p:spPr>
        <p:txBody>
          <a:bodyPr anchor="b"/>
          <a:lstStyle/>
          <a:p>
            <a:pPr eaLnBrk="1" hangingPunct="1"/>
            <a:r>
              <a:rPr lang="en-US" altLang="zh-CN" sz="1900"/>
              <a:t>7.5.3 LZW</a:t>
            </a:r>
            <a:r>
              <a:rPr lang="zh-CN" altLang="en-US" sz="1900"/>
              <a:t>解压缩</a:t>
            </a:r>
            <a:endParaRPr lang="zh-CN" altLang="en-US" sz="1900"/>
          </a:p>
        </p:txBody>
      </p:sp>
      <p:sp>
        <p:nvSpPr>
          <p:cNvPr id="997379" name="Rectangle 3"/>
          <p:cNvSpPr>
            <a:spLocks noGrp="1" noChangeArrowheads="1"/>
          </p:cNvSpPr>
          <p:nvPr>
            <p:ph type="body" idx="4294967295"/>
          </p:nvPr>
        </p:nvSpPr>
        <p:spPr>
          <a:xfrm>
            <a:off x="214313" y="1412875"/>
            <a:ext cx="8713787" cy="4679950"/>
          </a:xfrm>
          <a:noFill/>
        </p:spPr>
        <p:txBody>
          <a:bodyPr/>
          <a:lstStyle/>
          <a:p>
            <a:pPr marL="288925" indent="-288925" eaLnBrk="1" hangingPunct="1">
              <a:lnSpc>
                <a:spcPct val="80000"/>
              </a:lnSpc>
            </a:pPr>
            <a:r>
              <a:rPr lang="zh-CN" altLang="en-US" sz="2000">
                <a:latin typeface="Times New Roman" panose="02020503050405090304" pitchFamily="18" charset="0"/>
              </a:rPr>
              <a:t>用此解码策略来解压前面的例子。字符串</a:t>
            </a:r>
            <a:r>
              <a:rPr lang="en-US" altLang="zh-CN" sz="2000">
                <a:latin typeface="Times New Roman" panose="02020503050405090304" pitchFamily="18" charset="0"/>
              </a:rPr>
              <a:t>aaabbbbbbaabaaba</a:t>
            </a:r>
            <a:r>
              <a:rPr lang="zh-CN" altLang="en-US" sz="2000">
                <a:latin typeface="Times New Roman" panose="02020503050405090304" pitchFamily="18" charset="0"/>
              </a:rPr>
              <a:t>被压缩为代码</a:t>
            </a:r>
            <a:r>
              <a:rPr lang="en-US" altLang="zh-CN" sz="2000">
                <a:latin typeface="Times New Roman" panose="02020503050405090304" pitchFamily="18" charset="0"/>
              </a:rPr>
              <a:t>0214537</a:t>
            </a:r>
            <a:r>
              <a:rPr lang="zh-CN" altLang="en-US" sz="2000">
                <a:latin typeface="Times New Roman" panose="02020503050405090304" pitchFamily="18" charset="0"/>
              </a:rPr>
              <a:t>。</a:t>
            </a:r>
            <a:endParaRPr lang="zh-CN" altLang="en-US" sz="2000">
              <a:latin typeface="Times New Roman" panose="02020503050405090304" pitchFamily="18" charset="0"/>
            </a:endParaRPr>
          </a:p>
          <a:p>
            <a:pPr marL="288925" indent="-288925" eaLnBrk="1" hangingPunct="1">
              <a:lnSpc>
                <a:spcPct val="80000"/>
              </a:lnSpc>
            </a:pPr>
            <a:r>
              <a:rPr lang="zh-CN" altLang="en-US" sz="2000">
                <a:latin typeface="Times New Roman" panose="02020503050405090304" pitchFamily="18" charset="0"/>
              </a:rPr>
              <a:t>首先，初始化字典，在其中插入</a:t>
            </a:r>
            <a:r>
              <a:rPr lang="en-US" altLang="zh-CN" sz="2000">
                <a:latin typeface="Times New Roman" panose="02020503050405090304" pitchFamily="18" charset="0"/>
              </a:rPr>
              <a:t>(0,a)</a:t>
            </a:r>
            <a:r>
              <a:rPr lang="zh-CN" altLang="en-US" sz="2000">
                <a:latin typeface="Times New Roman" panose="02020503050405090304" pitchFamily="18" charset="0"/>
              </a:rPr>
              <a:t>和</a:t>
            </a:r>
            <a:r>
              <a:rPr lang="en-US" altLang="zh-CN" sz="2000">
                <a:latin typeface="Times New Roman" panose="02020503050405090304" pitchFamily="18" charset="0"/>
              </a:rPr>
              <a:t>(1,b)</a:t>
            </a:r>
            <a:r>
              <a:rPr lang="zh-CN" altLang="en-US" sz="2000">
                <a:latin typeface="Times New Roman" panose="02020503050405090304" pitchFamily="18" charset="0"/>
              </a:rPr>
              <a:t>后，得到上图字典的前两个入口。</a:t>
            </a:r>
            <a:endParaRPr lang="zh-CN" altLang="en-US" sz="2000">
              <a:latin typeface="Times New Roman" panose="02020503050405090304" pitchFamily="18" charset="0"/>
            </a:endParaRPr>
          </a:p>
          <a:p>
            <a:pPr marL="288925" indent="-288925" eaLnBrk="1" hangingPunct="1">
              <a:lnSpc>
                <a:spcPct val="80000"/>
              </a:lnSpc>
            </a:pPr>
            <a:r>
              <a:rPr lang="zh-CN" altLang="en-US" sz="2000">
                <a:latin typeface="Times New Roman" panose="02020503050405090304" pitchFamily="18" charset="0"/>
              </a:rPr>
              <a:t>压缩文件的第一个代码为</a:t>
            </a:r>
            <a:r>
              <a:rPr lang="en-US" altLang="zh-CN" sz="2000">
                <a:latin typeface="Times New Roman" panose="02020503050405090304" pitchFamily="18" charset="0"/>
              </a:rPr>
              <a:t>0,</a:t>
            </a:r>
            <a:r>
              <a:rPr lang="zh-CN" altLang="en-US" sz="2000">
                <a:latin typeface="Times New Roman" panose="02020503050405090304" pitchFamily="18" charset="0"/>
              </a:rPr>
              <a:t>则应用</a:t>
            </a:r>
            <a:r>
              <a:rPr lang="en-US" altLang="zh-CN" sz="2000">
                <a:latin typeface="Times New Roman" panose="02020503050405090304" pitchFamily="18" charset="0"/>
              </a:rPr>
              <a:t>a</a:t>
            </a:r>
            <a:r>
              <a:rPr lang="zh-CN" altLang="en-US" sz="2000">
                <a:latin typeface="Times New Roman" panose="02020503050405090304" pitchFamily="18" charset="0"/>
              </a:rPr>
              <a:t>代替。</a:t>
            </a:r>
            <a:endParaRPr lang="zh-CN" altLang="en-US" sz="2000">
              <a:latin typeface="Times New Roman" panose="02020503050405090304" pitchFamily="18" charset="0"/>
            </a:endParaRPr>
          </a:p>
          <a:p>
            <a:pPr marL="288925" indent="-288925" eaLnBrk="1" hangingPunct="1">
              <a:lnSpc>
                <a:spcPct val="80000"/>
              </a:lnSpc>
            </a:pPr>
            <a:r>
              <a:rPr lang="zh-CN" altLang="en-US" sz="2000">
                <a:solidFill>
                  <a:schemeClr val="hlink"/>
                </a:solidFill>
                <a:latin typeface="Times New Roman" panose="02020503050405090304" pitchFamily="18" charset="0"/>
              </a:rPr>
              <a:t>代码</a:t>
            </a:r>
            <a:r>
              <a:rPr lang="en-US" altLang="zh-CN" sz="2000">
                <a:solidFill>
                  <a:schemeClr val="hlink"/>
                </a:solidFill>
                <a:latin typeface="Times New Roman" panose="02020503050405090304" pitchFamily="18" charset="0"/>
              </a:rPr>
              <a:t>2</a:t>
            </a:r>
            <a:r>
              <a:rPr lang="zh-CN" altLang="en-US" sz="2000">
                <a:solidFill>
                  <a:schemeClr val="hlink"/>
                </a:solidFill>
                <a:latin typeface="Times New Roman" panose="02020503050405090304" pitchFamily="18" charset="0"/>
              </a:rPr>
              <a:t>未定义</a:t>
            </a:r>
            <a:r>
              <a:rPr lang="zh-CN" altLang="en-US" sz="2000">
                <a:latin typeface="Times New Roman" panose="02020503050405090304" pitchFamily="18" charset="0"/>
              </a:rPr>
              <a:t>。因为前一个代码为</a:t>
            </a:r>
            <a:r>
              <a:rPr lang="en-US" altLang="zh-CN" sz="2000">
                <a:latin typeface="Times New Roman" panose="02020503050405090304" pitchFamily="18" charset="0"/>
              </a:rPr>
              <a:t>0</a:t>
            </a:r>
            <a:r>
              <a:rPr lang="zh-CN" altLang="en-US" sz="2000">
                <a:latin typeface="Times New Roman" panose="02020503050405090304" pitchFamily="18" charset="0"/>
              </a:rPr>
              <a:t>，且</a:t>
            </a:r>
            <a:r>
              <a:rPr lang="en-US" altLang="zh-CN" sz="2000">
                <a:latin typeface="Times New Roman" panose="02020503050405090304" pitchFamily="18" charset="0"/>
              </a:rPr>
              <a:t>text(0)=a,fc(0)=a</a:t>
            </a:r>
            <a:r>
              <a:rPr lang="zh-CN" altLang="en-US" sz="2000">
                <a:latin typeface="Times New Roman" panose="02020503050405090304" pitchFamily="18" charset="0"/>
              </a:rPr>
              <a:t>，则</a:t>
            </a:r>
            <a:r>
              <a:rPr lang="en-US" altLang="zh-CN" sz="2000">
                <a:latin typeface="Times New Roman" panose="02020503050405090304" pitchFamily="18" charset="0"/>
              </a:rPr>
              <a:t>text(2)=text(0)fc(0)=aa</a:t>
            </a:r>
            <a:r>
              <a:rPr lang="zh-CN" altLang="en-US" sz="2000">
                <a:latin typeface="Times New Roman" panose="02020503050405090304" pitchFamily="18" charset="0"/>
              </a:rPr>
              <a:t>。因此用</a:t>
            </a:r>
            <a:r>
              <a:rPr lang="en-US" altLang="zh-CN" sz="2000">
                <a:latin typeface="Times New Roman" panose="02020503050405090304" pitchFamily="18" charset="0"/>
              </a:rPr>
              <a:t>aa</a:t>
            </a:r>
            <a:r>
              <a:rPr lang="zh-CN" altLang="en-US" sz="2000">
                <a:latin typeface="Times New Roman" panose="02020503050405090304" pitchFamily="18" charset="0"/>
              </a:rPr>
              <a:t>代替</a:t>
            </a:r>
            <a:r>
              <a:rPr lang="en-US" altLang="zh-CN" sz="2000">
                <a:latin typeface="Times New Roman" panose="02020503050405090304" pitchFamily="18" charset="0"/>
              </a:rPr>
              <a:t>2</a:t>
            </a:r>
            <a:r>
              <a:rPr lang="zh-CN" altLang="en-US" sz="2000">
                <a:latin typeface="Times New Roman" panose="02020503050405090304" pitchFamily="18" charset="0"/>
              </a:rPr>
              <a:t>，并把</a:t>
            </a:r>
            <a:r>
              <a:rPr lang="en-US" altLang="zh-CN" sz="2000">
                <a:latin typeface="Times New Roman" panose="02020503050405090304" pitchFamily="18" charset="0"/>
              </a:rPr>
              <a:t>(2,aa)</a:t>
            </a:r>
            <a:r>
              <a:rPr lang="zh-CN" altLang="en-US" sz="2000">
                <a:latin typeface="Times New Roman" panose="02020503050405090304" pitchFamily="18" charset="0"/>
              </a:rPr>
              <a:t>插入字典中。</a:t>
            </a:r>
            <a:endParaRPr lang="zh-CN" altLang="en-US" sz="2000">
              <a:latin typeface="Times New Roman" panose="02020503050405090304" pitchFamily="18" charset="0"/>
            </a:endParaRPr>
          </a:p>
          <a:p>
            <a:pPr marL="288925" indent="-288925" eaLnBrk="1" hangingPunct="1">
              <a:lnSpc>
                <a:spcPct val="80000"/>
              </a:lnSpc>
            </a:pPr>
            <a:r>
              <a:rPr lang="zh-CN" altLang="en-US" sz="2000">
                <a:solidFill>
                  <a:schemeClr val="folHlink"/>
                </a:solidFill>
                <a:latin typeface="Times New Roman" panose="02020503050405090304" pitchFamily="18" charset="0"/>
              </a:rPr>
              <a:t>代码</a:t>
            </a:r>
            <a:r>
              <a:rPr lang="en-US" altLang="zh-CN" sz="2000">
                <a:solidFill>
                  <a:schemeClr val="folHlink"/>
                </a:solidFill>
                <a:latin typeface="Times New Roman" panose="02020503050405090304" pitchFamily="18" charset="0"/>
              </a:rPr>
              <a:t>1</a:t>
            </a:r>
            <a:r>
              <a:rPr lang="zh-CN" altLang="en-US" sz="2000">
                <a:solidFill>
                  <a:schemeClr val="folHlink"/>
                </a:solidFill>
                <a:latin typeface="Times New Roman" panose="02020503050405090304" pitchFamily="18" charset="0"/>
              </a:rPr>
              <a:t>由</a:t>
            </a:r>
            <a:r>
              <a:rPr lang="en-US" altLang="zh-CN" sz="2000">
                <a:solidFill>
                  <a:schemeClr val="folHlink"/>
                </a:solidFill>
                <a:latin typeface="Times New Roman" panose="02020503050405090304" pitchFamily="18" charset="0"/>
              </a:rPr>
              <a:t>b</a:t>
            </a:r>
            <a:r>
              <a:rPr lang="zh-CN" altLang="en-US" sz="2000">
                <a:solidFill>
                  <a:schemeClr val="folHlink"/>
                </a:solidFill>
                <a:latin typeface="Times New Roman" panose="02020503050405090304" pitchFamily="18" charset="0"/>
              </a:rPr>
              <a:t>来替换输出，且把</a:t>
            </a:r>
            <a:r>
              <a:rPr lang="en-US" altLang="zh-CN" sz="2000">
                <a:solidFill>
                  <a:schemeClr val="folHlink"/>
                </a:solidFill>
                <a:latin typeface="Times New Roman" panose="02020503050405090304" pitchFamily="18" charset="0"/>
              </a:rPr>
              <a:t>(3,text(2)fc(1))=(3,aab)</a:t>
            </a:r>
            <a:r>
              <a:rPr lang="zh-CN" altLang="en-US" sz="2000">
                <a:solidFill>
                  <a:schemeClr val="folHlink"/>
                </a:solidFill>
                <a:latin typeface="Times New Roman" panose="02020503050405090304" pitchFamily="18" charset="0"/>
              </a:rPr>
              <a:t>插入字典中</a:t>
            </a:r>
            <a:r>
              <a:rPr lang="zh-CN" altLang="en-US" sz="2000">
                <a:latin typeface="Times New Roman" panose="02020503050405090304" pitchFamily="18" charset="0"/>
              </a:rPr>
              <a:t>。</a:t>
            </a:r>
            <a:endParaRPr lang="zh-CN" altLang="en-US" sz="2000">
              <a:latin typeface="Times New Roman" panose="02020503050405090304" pitchFamily="18" charset="0"/>
            </a:endParaRPr>
          </a:p>
          <a:p>
            <a:pPr marL="288925" indent="-288925" eaLnBrk="1" hangingPunct="1">
              <a:lnSpc>
                <a:spcPct val="80000"/>
              </a:lnSpc>
            </a:pPr>
            <a:r>
              <a:rPr lang="zh-CN" altLang="en-US" sz="2000">
                <a:solidFill>
                  <a:schemeClr val="hlink"/>
                </a:solidFill>
                <a:latin typeface="Times New Roman" panose="02020503050405090304" pitchFamily="18" charset="0"/>
              </a:rPr>
              <a:t>代码</a:t>
            </a:r>
            <a:r>
              <a:rPr lang="en-US" altLang="zh-CN" sz="2000">
                <a:solidFill>
                  <a:schemeClr val="hlink"/>
                </a:solidFill>
                <a:latin typeface="Times New Roman" panose="02020503050405090304" pitchFamily="18" charset="0"/>
              </a:rPr>
              <a:t>4</a:t>
            </a:r>
            <a:r>
              <a:rPr lang="zh-CN" altLang="en-US" sz="2000">
                <a:solidFill>
                  <a:schemeClr val="hlink"/>
                </a:solidFill>
                <a:latin typeface="Times New Roman" panose="02020503050405090304" pitchFamily="18" charset="0"/>
              </a:rPr>
              <a:t>不在字典中</a:t>
            </a:r>
            <a:r>
              <a:rPr lang="zh-CN" altLang="en-US" sz="2000">
                <a:latin typeface="Times New Roman" panose="02020503050405090304" pitchFamily="18" charset="0"/>
              </a:rPr>
              <a:t>。其前面的代码为</a:t>
            </a:r>
            <a:r>
              <a:rPr lang="en-US" altLang="zh-CN" sz="2000">
                <a:latin typeface="Times New Roman" panose="02020503050405090304" pitchFamily="18" charset="0"/>
              </a:rPr>
              <a:t>1</a:t>
            </a:r>
            <a:r>
              <a:rPr lang="zh-CN" altLang="en-US" sz="2000">
                <a:latin typeface="Times New Roman" panose="02020503050405090304" pitchFamily="18" charset="0"/>
              </a:rPr>
              <a:t>，则</a:t>
            </a:r>
            <a:r>
              <a:rPr lang="en-US" altLang="zh-CN" sz="2000">
                <a:latin typeface="Times New Roman" panose="02020503050405090304" pitchFamily="18" charset="0"/>
              </a:rPr>
              <a:t>text(4)=text(1)fc(1) =bb</a:t>
            </a:r>
            <a:r>
              <a:rPr lang="zh-CN" altLang="en-US" sz="2000">
                <a:latin typeface="Times New Roman" panose="02020503050405090304" pitchFamily="18" charset="0"/>
              </a:rPr>
              <a:t>。把</a:t>
            </a:r>
            <a:r>
              <a:rPr lang="en-US" altLang="zh-CN" sz="2000">
                <a:latin typeface="Times New Roman" panose="02020503050405090304" pitchFamily="18" charset="0"/>
              </a:rPr>
              <a:t>(4,bb)</a:t>
            </a:r>
            <a:r>
              <a:rPr lang="zh-CN" altLang="en-US" sz="2000">
                <a:latin typeface="Times New Roman" panose="02020503050405090304" pitchFamily="18" charset="0"/>
              </a:rPr>
              <a:t>插入字典中，且在解压文件中输出</a:t>
            </a:r>
            <a:r>
              <a:rPr lang="en-US" altLang="zh-CN" sz="2000">
                <a:latin typeface="Times New Roman" panose="02020503050405090304" pitchFamily="18" charset="0"/>
              </a:rPr>
              <a:t>bb</a:t>
            </a:r>
            <a:r>
              <a:rPr lang="zh-CN" altLang="en-US" sz="2000">
                <a:latin typeface="Times New Roman" panose="02020503050405090304" pitchFamily="18" charset="0"/>
              </a:rPr>
              <a:t>。</a:t>
            </a:r>
            <a:endParaRPr lang="zh-CN" altLang="en-US" sz="2000">
              <a:latin typeface="Times New Roman" panose="02020503050405090304" pitchFamily="18" charset="0"/>
            </a:endParaRPr>
          </a:p>
          <a:p>
            <a:pPr marL="288925" indent="-288925" eaLnBrk="1" hangingPunct="1">
              <a:lnSpc>
                <a:spcPct val="80000"/>
              </a:lnSpc>
            </a:pPr>
            <a:r>
              <a:rPr lang="zh-CN" altLang="en-US" sz="2000">
                <a:solidFill>
                  <a:schemeClr val="hlink"/>
                </a:solidFill>
                <a:latin typeface="Times New Roman" panose="02020503050405090304" pitchFamily="18" charset="0"/>
              </a:rPr>
              <a:t>代码</a:t>
            </a:r>
            <a:r>
              <a:rPr lang="en-US" altLang="zh-CN" sz="2000">
                <a:solidFill>
                  <a:schemeClr val="hlink"/>
                </a:solidFill>
                <a:latin typeface="Times New Roman" panose="02020503050405090304" pitchFamily="18" charset="0"/>
              </a:rPr>
              <a:t>5</a:t>
            </a:r>
            <a:r>
              <a:rPr lang="zh-CN" altLang="en-US" sz="2000">
                <a:solidFill>
                  <a:schemeClr val="hlink"/>
                </a:solidFill>
                <a:latin typeface="Times New Roman" panose="02020503050405090304" pitchFamily="18" charset="0"/>
              </a:rPr>
              <a:t>不在字典中</a:t>
            </a:r>
            <a:r>
              <a:rPr lang="zh-CN" altLang="en-US" sz="2000">
                <a:latin typeface="Times New Roman" panose="02020503050405090304" pitchFamily="18" charset="0"/>
              </a:rPr>
              <a:t>，</a:t>
            </a:r>
            <a:r>
              <a:rPr lang="en-US" altLang="zh-CN" sz="2000">
                <a:latin typeface="Times New Roman" panose="02020503050405090304" pitchFamily="18" charset="0"/>
              </a:rPr>
              <a:t>(5,bbb)</a:t>
            </a:r>
            <a:r>
              <a:rPr lang="zh-CN" altLang="en-US" sz="2000">
                <a:latin typeface="Times New Roman" panose="02020503050405090304" pitchFamily="18" charset="0"/>
              </a:rPr>
              <a:t>被插入字典中，把</a:t>
            </a:r>
            <a:r>
              <a:rPr lang="en-US" altLang="zh-CN" sz="2000">
                <a:latin typeface="Times New Roman" panose="02020503050405090304" pitchFamily="18" charset="0"/>
              </a:rPr>
              <a:t>bbb</a:t>
            </a:r>
            <a:r>
              <a:rPr lang="zh-CN" altLang="en-US" sz="2000">
                <a:latin typeface="Times New Roman" panose="02020503050405090304" pitchFamily="18" charset="0"/>
              </a:rPr>
              <a:t>输出到解压文件中。</a:t>
            </a:r>
            <a:endParaRPr lang="zh-CN" altLang="en-US" sz="2000">
              <a:latin typeface="Times New Roman" panose="02020503050405090304" pitchFamily="18" charset="0"/>
            </a:endParaRPr>
          </a:p>
          <a:p>
            <a:pPr marL="288925" indent="-288925" eaLnBrk="1" hangingPunct="1">
              <a:lnSpc>
                <a:spcPct val="80000"/>
              </a:lnSpc>
            </a:pPr>
            <a:r>
              <a:rPr lang="zh-CN" altLang="en-US" sz="2000">
                <a:solidFill>
                  <a:schemeClr val="folHlink"/>
                </a:solidFill>
                <a:latin typeface="Times New Roman" panose="02020503050405090304" pitchFamily="18" charset="0"/>
              </a:rPr>
              <a:t>代码</a:t>
            </a:r>
            <a:r>
              <a:rPr lang="en-US" altLang="zh-CN" sz="2000">
                <a:solidFill>
                  <a:schemeClr val="folHlink"/>
                </a:solidFill>
                <a:latin typeface="Times New Roman" panose="02020503050405090304" pitchFamily="18" charset="0"/>
              </a:rPr>
              <a:t>3</a:t>
            </a:r>
            <a:r>
              <a:rPr lang="zh-CN" altLang="en-US" sz="2000">
                <a:solidFill>
                  <a:schemeClr val="folHlink"/>
                </a:solidFill>
                <a:latin typeface="Times New Roman" panose="02020503050405090304" pitchFamily="18" charset="0"/>
              </a:rPr>
              <a:t>，</a:t>
            </a:r>
            <a:r>
              <a:rPr lang="en-US" altLang="zh-CN" sz="2000">
                <a:solidFill>
                  <a:schemeClr val="folHlink"/>
                </a:solidFill>
                <a:latin typeface="Times New Roman" panose="02020503050405090304" pitchFamily="18" charset="0"/>
              </a:rPr>
              <a:t>text(3)=aab</a:t>
            </a:r>
            <a:r>
              <a:rPr lang="zh-CN" altLang="en-US" sz="2000">
                <a:solidFill>
                  <a:schemeClr val="folHlink"/>
                </a:solidFill>
                <a:latin typeface="Times New Roman" panose="02020503050405090304" pitchFamily="18" charset="0"/>
              </a:rPr>
              <a:t>则把</a:t>
            </a:r>
            <a:r>
              <a:rPr lang="en-US" altLang="zh-CN" sz="2000">
                <a:solidFill>
                  <a:schemeClr val="folHlink"/>
                </a:solidFill>
                <a:latin typeface="Times New Roman" panose="02020503050405090304" pitchFamily="18" charset="0"/>
              </a:rPr>
              <a:t>aab</a:t>
            </a:r>
            <a:r>
              <a:rPr lang="zh-CN" altLang="en-US" sz="2000">
                <a:solidFill>
                  <a:schemeClr val="folHlink"/>
                </a:solidFill>
                <a:latin typeface="Times New Roman" panose="02020503050405090304" pitchFamily="18" charset="0"/>
              </a:rPr>
              <a:t>输出，并将序偶</a:t>
            </a:r>
            <a:r>
              <a:rPr lang="en-US" altLang="zh-CN" sz="2000">
                <a:solidFill>
                  <a:schemeClr val="folHlink"/>
                </a:solidFill>
                <a:latin typeface="Times New Roman" panose="02020503050405090304" pitchFamily="18" charset="0"/>
              </a:rPr>
              <a:t>(6</a:t>
            </a:r>
            <a:r>
              <a:rPr lang="zh-CN" altLang="en-US" sz="2000">
                <a:solidFill>
                  <a:schemeClr val="folHlink"/>
                </a:solidFill>
                <a:latin typeface="Times New Roman" panose="02020503050405090304" pitchFamily="18" charset="0"/>
              </a:rPr>
              <a:t>，</a:t>
            </a:r>
            <a:r>
              <a:rPr lang="en-US" altLang="zh-CN" sz="2000">
                <a:solidFill>
                  <a:schemeClr val="folHlink"/>
                </a:solidFill>
                <a:latin typeface="Times New Roman" panose="02020503050405090304" pitchFamily="18" charset="0"/>
              </a:rPr>
              <a:t>text(5)fc(3))=(6</a:t>
            </a:r>
            <a:r>
              <a:rPr lang="zh-CN" altLang="en-US" sz="2000">
                <a:solidFill>
                  <a:schemeClr val="folHlink"/>
                </a:solidFill>
                <a:latin typeface="Times New Roman" panose="02020503050405090304" pitchFamily="18" charset="0"/>
              </a:rPr>
              <a:t>，</a:t>
            </a:r>
            <a:r>
              <a:rPr lang="en-US" altLang="zh-CN" sz="2000">
                <a:solidFill>
                  <a:schemeClr val="folHlink"/>
                </a:solidFill>
                <a:latin typeface="Times New Roman" panose="02020503050405090304" pitchFamily="18" charset="0"/>
              </a:rPr>
              <a:t>bbba)</a:t>
            </a:r>
            <a:r>
              <a:rPr lang="zh-CN" altLang="en-US" sz="2000">
                <a:solidFill>
                  <a:schemeClr val="folHlink"/>
                </a:solidFill>
                <a:latin typeface="Times New Roman" panose="02020503050405090304" pitchFamily="18" charset="0"/>
              </a:rPr>
              <a:t>插入字典。</a:t>
            </a:r>
            <a:endParaRPr lang="zh-CN" altLang="en-US" sz="2000">
              <a:solidFill>
                <a:schemeClr val="folHlink"/>
              </a:solidFill>
              <a:latin typeface="Times New Roman" panose="02020503050405090304" pitchFamily="18" charset="0"/>
            </a:endParaRPr>
          </a:p>
          <a:p>
            <a:pPr marL="288925" indent="-288925" eaLnBrk="1" hangingPunct="1">
              <a:lnSpc>
                <a:spcPct val="80000"/>
              </a:lnSpc>
            </a:pPr>
            <a:r>
              <a:rPr lang="zh-CN" altLang="en-US" sz="2000">
                <a:solidFill>
                  <a:schemeClr val="hlink"/>
                </a:solidFill>
                <a:latin typeface="Times New Roman" panose="02020503050405090304" pitchFamily="18" charset="0"/>
              </a:rPr>
              <a:t>代码</a:t>
            </a:r>
            <a:r>
              <a:rPr lang="en-US" altLang="zh-CN" sz="2000">
                <a:solidFill>
                  <a:schemeClr val="hlink"/>
                </a:solidFill>
                <a:latin typeface="Times New Roman" panose="02020503050405090304" pitchFamily="18" charset="0"/>
              </a:rPr>
              <a:t>7</a:t>
            </a:r>
            <a:r>
              <a:rPr lang="zh-CN" altLang="en-US" sz="2000">
                <a:solidFill>
                  <a:schemeClr val="hlink"/>
                </a:solidFill>
                <a:latin typeface="Times New Roman" panose="02020503050405090304" pitchFamily="18" charset="0"/>
              </a:rPr>
              <a:t>不在字典中</a:t>
            </a:r>
            <a:r>
              <a:rPr lang="zh-CN" altLang="en-US" sz="2000">
                <a:latin typeface="Times New Roman" panose="02020503050405090304" pitchFamily="18" charset="0"/>
              </a:rPr>
              <a:t>，把</a:t>
            </a:r>
            <a:r>
              <a:rPr lang="en-US" altLang="zh-CN" sz="2000">
                <a:latin typeface="Times New Roman" panose="02020503050405090304" pitchFamily="18" charset="0"/>
              </a:rPr>
              <a:t>(7,text(3)fc(3))=(7</a:t>
            </a:r>
            <a:r>
              <a:rPr lang="zh-CN" altLang="en-US" sz="2000">
                <a:latin typeface="Times New Roman" panose="02020503050405090304" pitchFamily="18" charset="0"/>
              </a:rPr>
              <a:t>，</a:t>
            </a:r>
            <a:r>
              <a:rPr lang="en-US" altLang="zh-CN" sz="2000">
                <a:latin typeface="Times New Roman" panose="02020503050405090304" pitchFamily="18" charset="0"/>
              </a:rPr>
              <a:t>aaba)</a:t>
            </a:r>
            <a:r>
              <a:rPr lang="zh-CN" altLang="en-US" sz="2000">
                <a:latin typeface="Times New Roman" panose="02020503050405090304" pitchFamily="18" charset="0"/>
              </a:rPr>
              <a:t>插入字典中并输出</a:t>
            </a:r>
            <a:r>
              <a:rPr lang="en-US" altLang="zh-CN" sz="2000">
                <a:latin typeface="Times New Roman" panose="02020503050405090304" pitchFamily="18" charset="0"/>
              </a:rPr>
              <a:t>aaba</a:t>
            </a:r>
            <a:r>
              <a:rPr lang="zh-CN" altLang="en-US" sz="2000">
                <a:latin typeface="Times New Roman" panose="02020503050405090304" pitchFamily="18" charset="0"/>
              </a:rPr>
              <a:t>。</a:t>
            </a:r>
            <a:endParaRPr lang="en-US" altLang="zh-CN" sz="2000">
              <a:latin typeface="Times New Roman" panose="02020503050405090304" pitchFamily="18" charset="0"/>
            </a:endParaRPr>
          </a:p>
        </p:txBody>
      </p:sp>
      <p:sp>
        <p:nvSpPr>
          <p:cNvPr id="997380" name="Rectangle 4"/>
          <p:cNvSpPr>
            <a:spLocks noChangeArrowheads="1"/>
          </p:cNvSpPr>
          <p:nvPr/>
        </p:nvSpPr>
        <p:spPr bwMode="auto">
          <a:xfrm>
            <a:off x="1401763"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code</a:t>
            </a:r>
            <a:endParaRPr kumimoji="1" lang="en-US" altLang="zh-CN" sz="2000" b="1">
              <a:solidFill>
                <a:schemeClr val="tx1"/>
              </a:solidFill>
              <a:latin typeface="Times New Roman" panose="02020503050405090304" pitchFamily="18" charset="0"/>
            </a:endParaRPr>
          </a:p>
        </p:txBody>
      </p:sp>
      <p:sp>
        <p:nvSpPr>
          <p:cNvPr id="997381" name="Rectangle 5"/>
          <p:cNvSpPr>
            <a:spLocks noChangeArrowheads="1"/>
          </p:cNvSpPr>
          <p:nvPr/>
        </p:nvSpPr>
        <p:spPr bwMode="auto">
          <a:xfrm>
            <a:off x="1401763"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key</a:t>
            </a:r>
            <a:endParaRPr kumimoji="1" lang="en-US" altLang="zh-CN" sz="2000" b="1">
              <a:solidFill>
                <a:schemeClr val="tx1"/>
              </a:solidFill>
              <a:latin typeface="Times New Roman" panose="02020503050405090304" pitchFamily="18" charset="0"/>
            </a:endParaRPr>
          </a:p>
        </p:txBody>
      </p:sp>
      <p:sp>
        <p:nvSpPr>
          <p:cNvPr id="997382" name="Rectangle 6"/>
          <p:cNvSpPr>
            <a:spLocks noChangeArrowheads="1"/>
          </p:cNvSpPr>
          <p:nvPr/>
        </p:nvSpPr>
        <p:spPr bwMode="auto">
          <a:xfrm>
            <a:off x="2193925"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997383" name="Rectangle 7"/>
          <p:cNvSpPr>
            <a:spLocks noChangeArrowheads="1"/>
          </p:cNvSpPr>
          <p:nvPr/>
        </p:nvSpPr>
        <p:spPr bwMode="auto">
          <a:xfrm>
            <a:off x="2193925"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t>
            </a:r>
            <a:endParaRPr kumimoji="1" lang="en-US" altLang="zh-CN" sz="2000" b="1">
              <a:solidFill>
                <a:schemeClr val="tx1"/>
              </a:solidFill>
              <a:latin typeface="Times New Roman" panose="02020503050405090304" pitchFamily="18" charset="0"/>
            </a:endParaRPr>
          </a:p>
        </p:txBody>
      </p:sp>
      <p:sp>
        <p:nvSpPr>
          <p:cNvPr id="997384" name="Rectangle 8"/>
          <p:cNvSpPr>
            <a:spLocks noChangeArrowheads="1"/>
          </p:cNvSpPr>
          <p:nvPr/>
        </p:nvSpPr>
        <p:spPr bwMode="auto">
          <a:xfrm>
            <a:off x="2986088"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997385" name="Rectangle 9"/>
          <p:cNvSpPr>
            <a:spLocks noChangeArrowheads="1"/>
          </p:cNvSpPr>
          <p:nvPr/>
        </p:nvSpPr>
        <p:spPr bwMode="auto">
          <a:xfrm>
            <a:off x="2986088"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a:t>
            </a:r>
            <a:endParaRPr kumimoji="1" lang="en-US" altLang="zh-CN" sz="2000" b="1">
              <a:solidFill>
                <a:schemeClr val="tx1"/>
              </a:solidFill>
              <a:latin typeface="Times New Roman" panose="02020503050405090304" pitchFamily="18" charset="0"/>
            </a:endParaRPr>
          </a:p>
        </p:txBody>
      </p:sp>
      <p:sp>
        <p:nvSpPr>
          <p:cNvPr id="997386" name="Rectangle 10"/>
          <p:cNvSpPr>
            <a:spLocks noChangeArrowheads="1"/>
          </p:cNvSpPr>
          <p:nvPr/>
        </p:nvSpPr>
        <p:spPr bwMode="auto">
          <a:xfrm>
            <a:off x="3778250"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997387" name="Rectangle 11"/>
          <p:cNvSpPr>
            <a:spLocks noChangeArrowheads="1"/>
          </p:cNvSpPr>
          <p:nvPr/>
        </p:nvSpPr>
        <p:spPr bwMode="auto">
          <a:xfrm>
            <a:off x="3778250"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a:t>
            </a:r>
            <a:endParaRPr kumimoji="1" lang="en-US" altLang="zh-CN" sz="2000" b="1">
              <a:solidFill>
                <a:schemeClr val="tx1"/>
              </a:solidFill>
              <a:latin typeface="Times New Roman" panose="02020503050405090304" pitchFamily="18" charset="0"/>
            </a:endParaRPr>
          </a:p>
        </p:txBody>
      </p:sp>
      <p:sp>
        <p:nvSpPr>
          <p:cNvPr id="997388" name="Rectangle 12"/>
          <p:cNvSpPr>
            <a:spLocks noChangeArrowheads="1"/>
          </p:cNvSpPr>
          <p:nvPr/>
        </p:nvSpPr>
        <p:spPr bwMode="auto">
          <a:xfrm>
            <a:off x="4568825"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997389" name="Rectangle 13"/>
          <p:cNvSpPr>
            <a:spLocks noChangeArrowheads="1"/>
          </p:cNvSpPr>
          <p:nvPr/>
        </p:nvSpPr>
        <p:spPr bwMode="auto">
          <a:xfrm>
            <a:off x="4568825"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t>
            </a:r>
            <a:endParaRPr kumimoji="1" lang="en-US" altLang="zh-CN" sz="2000" b="1">
              <a:solidFill>
                <a:schemeClr val="tx1"/>
              </a:solidFill>
              <a:latin typeface="Times New Roman" panose="02020503050405090304" pitchFamily="18" charset="0"/>
            </a:endParaRPr>
          </a:p>
        </p:txBody>
      </p:sp>
      <p:sp>
        <p:nvSpPr>
          <p:cNvPr id="997390" name="Rectangle 14"/>
          <p:cNvSpPr>
            <a:spLocks noChangeArrowheads="1"/>
          </p:cNvSpPr>
          <p:nvPr/>
        </p:nvSpPr>
        <p:spPr bwMode="auto">
          <a:xfrm>
            <a:off x="5362575"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997391" name="Rectangle 15"/>
          <p:cNvSpPr>
            <a:spLocks noChangeArrowheads="1"/>
          </p:cNvSpPr>
          <p:nvPr/>
        </p:nvSpPr>
        <p:spPr bwMode="auto">
          <a:xfrm>
            <a:off x="5362575"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a:t>
            </a:r>
            <a:endParaRPr kumimoji="1" lang="en-US" altLang="zh-CN" sz="2000" b="1">
              <a:solidFill>
                <a:schemeClr val="tx1"/>
              </a:solidFill>
              <a:latin typeface="Times New Roman" panose="02020503050405090304" pitchFamily="18" charset="0"/>
            </a:endParaRPr>
          </a:p>
        </p:txBody>
      </p:sp>
      <p:sp>
        <p:nvSpPr>
          <p:cNvPr id="997392" name="Rectangle 16"/>
          <p:cNvSpPr>
            <a:spLocks noChangeArrowheads="1"/>
          </p:cNvSpPr>
          <p:nvPr/>
        </p:nvSpPr>
        <p:spPr bwMode="auto">
          <a:xfrm>
            <a:off x="6154738"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997393" name="Rectangle 17"/>
          <p:cNvSpPr>
            <a:spLocks noChangeArrowheads="1"/>
          </p:cNvSpPr>
          <p:nvPr/>
        </p:nvSpPr>
        <p:spPr bwMode="auto">
          <a:xfrm>
            <a:off x="6154738"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t>
            </a:r>
            <a:endParaRPr kumimoji="1" lang="en-US" altLang="zh-CN" sz="2000" b="1">
              <a:solidFill>
                <a:schemeClr val="tx1"/>
              </a:solidFill>
              <a:latin typeface="Times New Roman" panose="02020503050405090304" pitchFamily="18" charset="0"/>
            </a:endParaRPr>
          </a:p>
        </p:txBody>
      </p:sp>
      <p:sp>
        <p:nvSpPr>
          <p:cNvPr id="997394" name="Rectangle 18"/>
          <p:cNvSpPr>
            <a:spLocks noChangeArrowheads="1"/>
          </p:cNvSpPr>
          <p:nvPr/>
        </p:nvSpPr>
        <p:spPr bwMode="auto">
          <a:xfrm>
            <a:off x="6946900" y="404813"/>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6</a:t>
            </a:r>
            <a:endParaRPr kumimoji="1" lang="en-US" altLang="zh-CN" sz="2000" b="1">
              <a:solidFill>
                <a:schemeClr val="tx1"/>
              </a:solidFill>
              <a:latin typeface="Times New Roman" panose="02020503050405090304" pitchFamily="18" charset="0"/>
            </a:endParaRPr>
          </a:p>
        </p:txBody>
      </p:sp>
      <p:sp>
        <p:nvSpPr>
          <p:cNvPr id="997395" name="Rectangle 19"/>
          <p:cNvSpPr>
            <a:spLocks noChangeArrowheads="1"/>
          </p:cNvSpPr>
          <p:nvPr/>
        </p:nvSpPr>
        <p:spPr bwMode="auto">
          <a:xfrm>
            <a:off x="6946900" y="693738"/>
            <a:ext cx="792163"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bbba</a:t>
            </a:r>
            <a:endParaRPr kumimoji="1" lang="en-US" altLang="zh-CN" sz="2000" b="1">
              <a:solidFill>
                <a:schemeClr val="tx1"/>
              </a:solidFill>
              <a:latin typeface="Times New Roman" panose="02020503050405090304" pitchFamily="18" charset="0"/>
            </a:endParaRPr>
          </a:p>
        </p:txBody>
      </p:sp>
      <p:sp>
        <p:nvSpPr>
          <p:cNvPr id="997396" name="Rectangle 20"/>
          <p:cNvSpPr>
            <a:spLocks noChangeArrowheads="1"/>
          </p:cNvSpPr>
          <p:nvPr/>
        </p:nvSpPr>
        <p:spPr bwMode="auto">
          <a:xfrm>
            <a:off x="7739063" y="404813"/>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997397" name="Rectangle 21"/>
          <p:cNvSpPr>
            <a:spLocks noChangeArrowheads="1"/>
          </p:cNvSpPr>
          <p:nvPr/>
        </p:nvSpPr>
        <p:spPr bwMode="auto">
          <a:xfrm>
            <a:off x="7739063" y="693738"/>
            <a:ext cx="792162" cy="288925"/>
          </a:xfrm>
          <a:prstGeom prst="rect">
            <a:avLst/>
          </a:prstGeom>
          <a:solidFill>
            <a:schemeClr val="accent1"/>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aaba</a:t>
            </a:r>
            <a:endParaRPr kumimoji="1" lang="en-US" altLang="zh-CN" sz="2000" b="1">
              <a:solidFill>
                <a:schemeClr val="tx1"/>
              </a:solidFill>
              <a:latin typeface="Times New Roman" panose="02020503050405090304" pitchFamily="18" charset="0"/>
            </a:endParaRPr>
          </a:p>
        </p:txBody>
      </p:sp>
      <p:sp>
        <p:nvSpPr>
          <p:cNvPr id="997398" name="Rectangle 22"/>
          <p:cNvSpPr>
            <a:spLocks noChangeArrowheads="1"/>
          </p:cNvSpPr>
          <p:nvPr/>
        </p:nvSpPr>
        <p:spPr bwMode="auto">
          <a:xfrm>
            <a:off x="3059113"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0</a:t>
            </a:r>
            <a:endParaRPr kumimoji="1" lang="en-US" altLang="zh-CN" sz="2000" b="1">
              <a:solidFill>
                <a:schemeClr val="tx1"/>
              </a:solidFill>
              <a:latin typeface="Times New Roman" panose="02020503050405090304" pitchFamily="18" charset="0"/>
            </a:endParaRPr>
          </a:p>
        </p:txBody>
      </p:sp>
      <p:sp>
        <p:nvSpPr>
          <p:cNvPr id="997399" name="Rectangle 23"/>
          <p:cNvSpPr>
            <a:spLocks noChangeArrowheads="1"/>
          </p:cNvSpPr>
          <p:nvPr/>
        </p:nvSpPr>
        <p:spPr bwMode="auto">
          <a:xfrm>
            <a:off x="3417888"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2</a:t>
            </a:r>
            <a:endParaRPr kumimoji="1" lang="en-US" altLang="zh-CN" sz="2000" b="1">
              <a:solidFill>
                <a:schemeClr val="tx1"/>
              </a:solidFill>
              <a:latin typeface="Times New Roman" panose="02020503050405090304" pitchFamily="18" charset="0"/>
            </a:endParaRPr>
          </a:p>
        </p:txBody>
      </p:sp>
      <p:sp>
        <p:nvSpPr>
          <p:cNvPr id="997400" name="Rectangle 24"/>
          <p:cNvSpPr>
            <a:spLocks noChangeArrowheads="1"/>
          </p:cNvSpPr>
          <p:nvPr/>
        </p:nvSpPr>
        <p:spPr bwMode="auto">
          <a:xfrm>
            <a:off x="3779838"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1</a:t>
            </a:r>
            <a:endParaRPr kumimoji="1" lang="en-US" altLang="zh-CN" sz="2000" b="1">
              <a:solidFill>
                <a:schemeClr val="tx1"/>
              </a:solidFill>
              <a:latin typeface="Times New Roman" panose="02020503050405090304" pitchFamily="18" charset="0"/>
            </a:endParaRPr>
          </a:p>
        </p:txBody>
      </p:sp>
      <p:sp>
        <p:nvSpPr>
          <p:cNvPr id="997401" name="Rectangle 25"/>
          <p:cNvSpPr>
            <a:spLocks noChangeArrowheads="1"/>
          </p:cNvSpPr>
          <p:nvPr/>
        </p:nvSpPr>
        <p:spPr bwMode="auto">
          <a:xfrm>
            <a:off x="4138613"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4</a:t>
            </a:r>
            <a:endParaRPr kumimoji="1" lang="en-US" altLang="zh-CN" sz="2000" b="1">
              <a:solidFill>
                <a:schemeClr val="tx1"/>
              </a:solidFill>
              <a:latin typeface="Times New Roman" panose="02020503050405090304" pitchFamily="18" charset="0"/>
            </a:endParaRPr>
          </a:p>
        </p:txBody>
      </p:sp>
      <p:sp>
        <p:nvSpPr>
          <p:cNvPr id="997402" name="Rectangle 26"/>
          <p:cNvSpPr>
            <a:spLocks noChangeArrowheads="1"/>
          </p:cNvSpPr>
          <p:nvPr/>
        </p:nvSpPr>
        <p:spPr bwMode="auto">
          <a:xfrm>
            <a:off x="4498975" y="5949950"/>
            <a:ext cx="360363"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5</a:t>
            </a:r>
            <a:endParaRPr kumimoji="1" lang="en-US" altLang="zh-CN" sz="2000" b="1">
              <a:solidFill>
                <a:schemeClr val="tx1"/>
              </a:solidFill>
              <a:latin typeface="Times New Roman" panose="02020503050405090304" pitchFamily="18" charset="0"/>
            </a:endParaRPr>
          </a:p>
        </p:txBody>
      </p:sp>
      <p:sp>
        <p:nvSpPr>
          <p:cNvPr id="997403" name="Rectangle 27"/>
          <p:cNvSpPr>
            <a:spLocks noChangeArrowheads="1"/>
          </p:cNvSpPr>
          <p:nvPr/>
        </p:nvSpPr>
        <p:spPr bwMode="auto">
          <a:xfrm>
            <a:off x="4859338"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3</a:t>
            </a:r>
            <a:endParaRPr kumimoji="1" lang="en-US" altLang="zh-CN" sz="2000" b="1">
              <a:solidFill>
                <a:schemeClr val="tx1"/>
              </a:solidFill>
              <a:latin typeface="Times New Roman" panose="02020503050405090304" pitchFamily="18" charset="0"/>
            </a:endParaRPr>
          </a:p>
        </p:txBody>
      </p:sp>
      <p:sp>
        <p:nvSpPr>
          <p:cNvPr id="997404" name="Rectangle 28"/>
          <p:cNvSpPr>
            <a:spLocks noChangeArrowheads="1"/>
          </p:cNvSpPr>
          <p:nvPr/>
        </p:nvSpPr>
        <p:spPr bwMode="auto">
          <a:xfrm>
            <a:off x="5218113" y="5949950"/>
            <a:ext cx="360362" cy="360363"/>
          </a:xfrm>
          <a:prstGeom prst="rect">
            <a:avLst/>
          </a:prstGeom>
          <a:solidFill>
            <a:srgbClr val="FFCCCC"/>
          </a:solidFill>
          <a:ln w="9525">
            <a:solidFill>
              <a:schemeClr val="tx1"/>
            </a:solidFill>
            <a:miter lim="800000"/>
          </a:ln>
        </p:spPr>
        <p:txBody>
          <a:bodyPr wrap="none" anchor="ctr"/>
          <a:lstStyle/>
          <a:p>
            <a:pPr algn="ctr"/>
            <a:r>
              <a:rPr kumimoji="1" lang="en-US" altLang="zh-CN" sz="2000" b="1">
                <a:solidFill>
                  <a:schemeClr val="tx1"/>
                </a:solidFill>
                <a:latin typeface="Times New Roman" panose="02020503050405090304" pitchFamily="18" charset="0"/>
              </a:rPr>
              <a:t>7</a:t>
            </a:r>
            <a:endParaRPr kumimoji="1" lang="en-US" altLang="zh-CN" sz="2000" b="1">
              <a:solidFill>
                <a:schemeClr val="tx1"/>
              </a:solidFill>
              <a:latin typeface="Times New Roman" panose="02020503050405090304" pitchFamily="18" charset="0"/>
            </a:endParaRPr>
          </a:p>
        </p:txBody>
      </p:sp>
      <p:sp>
        <p:nvSpPr>
          <p:cNvPr id="997405" name="Rectangle 29"/>
          <p:cNvSpPr>
            <a:spLocks noChangeArrowheads="1"/>
          </p:cNvSpPr>
          <p:nvPr/>
        </p:nvSpPr>
        <p:spPr bwMode="auto">
          <a:xfrm>
            <a:off x="30591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06" name="Rectangle 30"/>
          <p:cNvSpPr>
            <a:spLocks noChangeArrowheads="1"/>
          </p:cNvSpPr>
          <p:nvPr/>
        </p:nvSpPr>
        <p:spPr bwMode="auto">
          <a:xfrm>
            <a:off x="32750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07" name="Rectangle 31"/>
          <p:cNvSpPr>
            <a:spLocks noChangeArrowheads="1"/>
          </p:cNvSpPr>
          <p:nvPr/>
        </p:nvSpPr>
        <p:spPr bwMode="auto">
          <a:xfrm>
            <a:off x="34909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08" name="Rectangle 32"/>
          <p:cNvSpPr>
            <a:spLocks noChangeArrowheads="1"/>
          </p:cNvSpPr>
          <p:nvPr/>
        </p:nvSpPr>
        <p:spPr bwMode="auto">
          <a:xfrm>
            <a:off x="37068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09" name="Rectangle 33"/>
          <p:cNvSpPr>
            <a:spLocks noChangeArrowheads="1"/>
          </p:cNvSpPr>
          <p:nvPr/>
        </p:nvSpPr>
        <p:spPr bwMode="auto">
          <a:xfrm>
            <a:off x="39227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10" name="Rectangle 34"/>
          <p:cNvSpPr>
            <a:spLocks noChangeArrowheads="1"/>
          </p:cNvSpPr>
          <p:nvPr/>
        </p:nvSpPr>
        <p:spPr bwMode="auto">
          <a:xfrm>
            <a:off x="41386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11" name="Rectangle 35"/>
          <p:cNvSpPr>
            <a:spLocks noChangeArrowheads="1"/>
          </p:cNvSpPr>
          <p:nvPr/>
        </p:nvSpPr>
        <p:spPr bwMode="auto">
          <a:xfrm>
            <a:off x="43545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12" name="Rectangle 36"/>
          <p:cNvSpPr>
            <a:spLocks noChangeArrowheads="1"/>
          </p:cNvSpPr>
          <p:nvPr/>
        </p:nvSpPr>
        <p:spPr bwMode="auto">
          <a:xfrm>
            <a:off x="45704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13" name="Rectangle 37"/>
          <p:cNvSpPr>
            <a:spLocks noChangeArrowheads="1"/>
          </p:cNvSpPr>
          <p:nvPr/>
        </p:nvSpPr>
        <p:spPr bwMode="auto">
          <a:xfrm>
            <a:off x="47863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14" name="Rectangle 38"/>
          <p:cNvSpPr>
            <a:spLocks noChangeArrowheads="1"/>
          </p:cNvSpPr>
          <p:nvPr/>
        </p:nvSpPr>
        <p:spPr bwMode="auto">
          <a:xfrm>
            <a:off x="50022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15" name="Rectangle 39"/>
          <p:cNvSpPr>
            <a:spLocks noChangeArrowheads="1"/>
          </p:cNvSpPr>
          <p:nvPr/>
        </p:nvSpPr>
        <p:spPr bwMode="auto">
          <a:xfrm>
            <a:off x="52181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16" name="Rectangle 40"/>
          <p:cNvSpPr>
            <a:spLocks noChangeArrowheads="1"/>
          </p:cNvSpPr>
          <p:nvPr/>
        </p:nvSpPr>
        <p:spPr bwMode="auto">
          <a:xfrm>
            <a:off x="5434013"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17" name="Rectangle 41"/>
          <p:cNvSpPr>
            <a:spLocks noChangeArrowheads="1"/>
          </p:cNvSpPr>
          <p:nvPr/>
        </p:nvSpPr>
        <p:spPr bwMode="auto">
          <a:xfrm>
            <a:off x="56515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18" name="Rectangle 42"/>
          <p:cNvSpPr>
            <a:spLocks noChangeArrowheads="1"/>
          </p:cNvSpPr>
          <p:nvPr/>
        </p:nvSpPr>
        <p:spPr bwMode="auto">
          <a:xfrm>
            <a:off x="58674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
        <p:nvSpPr>
          <p:cNvPr id="997419" name="Rectangle 43"/>
          <p:cNvSpPr>
            <a:spLocks noChangeArrowheads="1"/>
          </p:cNvSpPr>
          <p:nvPr/>
        </p:nvSpPr>
        <p:spPr bwMode="auto">
          <a:xfrm>
            <a:off x="60833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b</a:t>
            </a:r>
            <a:endParaRPr kumimoji="1" lang="en-US" altLang="zh-CN" sz="1600" b="1">
              <a:solidFill>
                <a:schemeClr val="tx1"/>
              </a:solidFill>
              <a:latin typeface="Times New Roman" panose="02020503050405090304" pitchFamily="18" charset="0"/>
            </a:endParaRPr>
          </a:p>
        </p:txBody>
      </p:sp>
      <p:sp>
        <p:nvSpPr>
          <p:cNvPr id="997420" name="Rectangle 44"/>
          <p:cNvSpPr>
            <a:spLocks noChangeArrowheads="1"/>
          </p:cNvSpPr>
          <p:nvPr/>
        </p:nvSpPr>
        <p:spPr bwMode="auto">
          <a:xfrm>
            <a:off x="6299200" y="6453188"/>
            <a:ext cx="215900" cy="288925"/>
          </a:xfrm>
          <a:prstGeom prst="rect">
            <a:avLst/>
          </a:prstGeom>
          <a:solidFill>
            <a:srgbClr val="6699FF"/>
          </a:solidFill>
          <a:ln w="9525">
            <a:solidFill>
              <a:schemeClr val="tx1"/>
            </a:solidFill>
            <a:miter lim="800000"/>
          </a:ln>
        </p:spPr>
        <p:txBody>
          <a:bodyPr wrap="none" anchor="ctr"/>
          <a:lstStyle/>
          <a:p>
            <a:pPr algn="ctr"/>
            <a:r>
              <a:rPr kumimoji="1" lang="en-US" altLang="zh-CN" sz="1600" b="1">
                <a:solidFill>
                  <a:schemeClr val="tx1"/>
                </a:solidFill>
                <a:latin typeface="Times New Roman" panose="02020503050405090304" pitchFamily="18" charset="0"/>
              </a:rPr>
              <a:t>a</a:t>
            </a:r>
            <a:endParaRPr kumimoji="1" lang="en-US" altLang="zh-CN" sz="1600" b="1">
              <a:solidFill>
                <a:schemeClr val="tx1"/>
              </a:solidFill>
              <a:latin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97398"/>
                                        </p:tgtEl>
                                        <p:attrNameLst>
                                          <p:attrName>style.visibility</p:attrName>
                                        </p:attrNameLst>
                                      </p:cBhvr>
                                      <p:to>
                                        <p:strVal val="visible"/>
                                      </p:to>
                                    </p:set>
                                    <p:anim calcmode="lin" valueType="num">
                                      <p:cBhvr additive="base">
                                        <p:cTn id="7" dur="500" fill="hold"/>
                                        <p:tgtEl>
                                          <p:spTgt spid="997398"/>
                                        </p:tgtEl>
                                        <p:attrNameLst>
                                          <p:attrName>ppt_x</p:attrName>
                                        </p:attrNameLst>
                                      </p:cBhvr>
                                      <p:tavLst>
                                        <p:tav tm="0">
                                          <p:val>
                                            <p:strVal val="1+#ppt_w/2"/>
                                          </p:val>
                                        </p:tav>
                                        <p:tav tm="100000">
                                          <p:val>
                                            <p:strVal val="#ppt_x"/>
                                          </p:val>
                                        </p:tav>
                                      </p:tavLst>
                                    </p:anim>
                                    <p:anim calcmode="lin" valueType="num">
                                      <p:cBhvr additive="base">
                                        <p:cTn id="8" dur="500" fill="hold"/>
                                        <p:tgtEl>
                                          <p:spTgt spid="9973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97399"/>
                                        </p:tgtEl>
                                        <p:attrNameLst>
                                          <p:attrName>style.visibility</p:attrName>
                                        </p:attrNameLst>
                                      </p:cBhvr>
                                      <p:to>
                                        <p:strVal val="visible"/>
                                      </p:to>
                                    </p:set>
                                    <p:anim calcmode="lin" valueType="num">
                                      <p:cBhvr additive="base">
                                        <p:cTn id="12" dur="500" fill="hold"/>
                                        <p:tgtEl>
                                          <p:spTgt spid="997399"/>
                                        </p:tgtEl>
                                        <p:attrNameLst>
                                          <p:attrName>ppt_x</p:attrName>
                                        </p:attrNameLst>
                                      </p:cBhvr>
                                      <p:tavLst>
                                        <p:tav tm="0">
                                          <p:val>
                                            <p:strVal val="1+#ppt_w/2"/>
                                          </p:val>
                                        </p:tav>
                                        <p:tav tm="100000">
                                          <p:val>
                                            <p:strVal val="#ppt_x"/>
                                          </p:val>
                                        </p:tav>
                                      </p:tavLst>
                                    </p:anim>
                                    <p:anim calcmode="lin" valueType="num">
                                      <p:cBhvr additive="base">
                                        <p:cTn id="13" dur="500" fill="hold"/>
                                        <p:tgtEl>
                                          <p:spTgt spid="99739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97400"/>
                                        </p:tgtEl>
                                        <p:attrNameLst>
                                          <p:attrName>style.visibility</p:attrName>
                                        </p:attrNameLst>
                                      </p:cBhvr>
                                      <p:to>
                                        <p:strVal val="visible"/>
                                      </p:to>
                                    </p:set>
                                    <p:anim calcmode="lin" valueType="num">
                                      <p:cBhvr additive="base">
                                        <p:cTn id="17" dur="500" fill="hold"/>
                                        <p:tgtEl>
                                          <p:spTgt spid="997400"/>
                                        </p:tgtEl>
                                        <p:attrNameLst>
                                          <p:attrName>ppt_x</p:attrName>
                                        </p:attrNameLst>
                                      </p:cBhvr>
                                      <p:tavLst>
                                        <p:tav tm="0">
                                          <p:val>
                                            <p:strVal val="1+#ppt_w/2"/>
                                          </p:val>
                                        </p:tav>
                                        <p:tav tm="100000">
                                          <p:val>
                                            <p:strVal val="#ppt_x"/>
                                          </p:val>
                                        </p:tav>
                                      </p:tavLst>
                                    </p:anim>
                                    <p:anim calcmode="lin" valueType="num">
                                      <p:cBhvr additive="base">
                                        <p:cTn id="18" dur="500" fill="hold"/>
                                        <p:tgtEl>
                                          <p:spTgt spid="99740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997401"/>
                                        </p:tgtEl>
                                        <p:attrNameLst>
                                          <p:attrName>style.visibility</p:attrName>
                                        </p:attrNameLst>
                                      </p:cBhvr>
                                      <p:to>
                                        <p:strVal val="visible"/>
                                      </p:to>
                                    </p:set>
                                    <p:anim calcmode="lin" valueType="num">
                                      <p:cBhvr additive="base">
                                        <p:cTn id="22" dur="500" fill="hold"/>
                                        <p:tgtEl>
                                          <p:spTgt spid="997401"/>
                                        </p:tgtEl>
                                        <p:attrNameLst>
                                          <p:attrName>ppt_x</p:attrName>
                                        </p:attrNameLst>
                                      </p:cBhvr>
                                      <p:tavLst>
                                        <p:tav tm="0">
                                          <p:val>
                                            <p:strVal val="1+#ppt_w/2"/>
                                          </p:val>
                                        </p:tav>
                                        <p:tav tm="100000">
                                          <p:val>
                                            <p:strVal val="#ppt_x"/>
                                          </p:val>
                                        </p:tav>
                                      </p:tavLst>
                                    </p:anim>
                                    <p:anim calcmode="lin" valueType="num">
                                      <p:cBhvr additive="base">
                                        <p:cTn id="23" dur="500" fill="hold"/>
                                        <p:tgtEl>
                                          <p:spTgt spid="99740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grpId="0" nodeType="afterEffect">
                                  <p:stCondLst>
                                    <p:cond delay="0"/>
                                  </p:stCondLst>
                                  <p:childTnLst>
                                    <p:set>
                                      <p:cBhvr>
                                        <p:cTn id="26" dur="1" fill="hold">
                                          <p:stCondLst>
                                            <p:cond delay="0"/>
                                          </p:stCondLst>
                                        </p:cTn>
                                        <p:tgtEl>
                                          <p:spTgt spid="997402"/>
                                        </p:tgtEl>
                                        <p:attrNameLst>
                                          <p:attrName>style.visibility</p:attrName>
                                        </p:attrNameLst>
                                      </p:cBhvr>
                                      <p:to>
                                        <p:strVal val="visible"/>
                                      </p:to>
                                    </p:set>
                                    <p:anim calcmode="lin" valueType="num">
                                      <p:cBhvr additive="base">
                                        <p:cTn id="27" dur="500" fill="hold"/>
                                        <p:tgtEl>
                                          <p:spTgt spid="997402"/>
                                        </p:tgtEl>
                                        <p:attrNameLst>
                                          <p:attrName>ppt_x</p:attrName>
                                        </p:attrNameLst>
                                      </p:cBhvr>
                                      <p:tavLst>
                                        <p:tav tm="0">
                                          <p:val>
                                            <p:strVal val="1+#ppt_w/2"/>
                                          </p:val>
                                        </p:tav>
                                        <p:tav tm="100000">
                                          <p:val>
                                            <p:strVal val="#ppt_x"/>
                                          </p:val>
                                        </p:tav>
                                      </p:tavLst>
                                    </p:anim>
                                    <p:anim calcmode="lin" valueType="num">
                                      <p:cBhvr additive="base">
                                        <p:cTn id="28" dur="500" fill="hold"/>
                                        <p:tgtEl>
                                          <p:spTgt spid="997402"/>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grpId="0" nodeType="afterEffect">
                                  <p:stCondLst>
                                    <p:cond delay="0"/>
                                  </p:stCondLst>
                                  <p:childTnLst>
                                    <p:set>
                                      <p:cBhvr>
                                        <p:cTn id="31" dur="1" fill="hold">
                                          <p:stCondLst>
                                            <p:cond delay="0"/>
                                          </p:stCondLst>
                                        </p:cTn>
                                        <p:tgtEl>
                                          <p:spTgt spid="997403"/>
                                        </p:tgtEl>
                                        <p:attrNameLst>
                                          <p:attrName>style.visibility</p:attrName>
                                        </p:attrNameLst>
                                      </p:cBhvr>
                                      <p:to>
                                        <p:strVal val="visible"/>
                                      </p:to>
                                    </p:set>
                                    <p:anim calcmode="lin" valueType="num">
                                      <p:cBhvr additive="base">
                                        <p:cTn id="32" dur="500" fill="hold"/>
                                        <p:tgtEl>
                                          <p:spTgt spid="997403"/>
                                        </p:tgtEl>
                                        <p:attrNameLst>
                                          <p:attrName>ppt_x</p:attrName>
                                        </p:attrNameLst>
                                      </p:cBhvr>
                                      <p:tavLst>
                                        <p:tav tm="0">
                                          <p:val>
                                            <p:strVal val="1+#ppt_w/2"/>
                                          </p:val>
                                        </p:tav>
                                        <p:tav tm="100000">
                                          <p:val>
                                            <p:strVal val="#ppt_x"/>
                                          </p:val>
                                        </p:tav>
                                      </p:tavLst>
                                    </p:anim>
                                    <p:anim calcmode="lin" valueType="num">
                                      <p:cBhvr additive="base">
                                        <p:cTn id="33" dur="500" fill="hold"/>
                                        <p:tgtEl>
                                          <p:spTgt spid="997403"/>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997404"/>
                                        </p:tgtEl>
                                        <p:attrNameLst>
                                          <p:attrName>style.visibility</p:attrName>
                                        </p:attrNameLst>
                                      </p:cBhvr>
                                      <p:to>
                                        <p:strVal val="visible"/>
                                      </p:to>
                                    </p:set>
                                    <p:anim calcmode="lin" valueType="num">
                                      <p:cBhvr additive="base">
                                        <p:cTn id="37" dur="500" fill="hold"/>
                                        <p:tgtEl>
                                          <p:spTgt spid="997404"/>
                                        </p:tgtEl>
                                        <p:attrNameLst>
                                          <p:attrName>ppt_x</p:attrName>
                                        </p:attrNameLst>
                                      </p:cBhvr>
                                      <p:tavLst>
                                        <p:tav tm="0">
                                          <p:val>
                                            <p:strVal val="1+#ppt_w/2"/>
                                          </p:val>
                                        </p:tav>
                                        <p:tav tm="100000">
                                          <p:val>
                                            <p:strVal val="#ppt_x"/>
                                          </p:val>
                                        </p:tav>
                                      </p:tavLst>
                                    </p:anim>
                                    <p:anim calcmode="lin" valueType="num">
                                      <p:cBhvr additive="base">
                                        <p:cTn id="38" dur="500" fill="hold"/>
                                        <p:tgtEl>
                                          <p:spTgt spid="99740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97379">
                                            <p:txEl>
                                              <p:pRg st="1" end="1"/>
                                            </p:txEl>
                                          </p:spTgt>
                                        </p:tgtEl>
                                        <p:attrNameLst>
                                          <p:attrName>style.visibility</p:attrName>
                                        </p:attrNameLst>
                                      </p:cBhvr>
                                      <p:to>
                                        <p:strVal val="visible"/>
                                      </p:to>
                                    </p:set>
                                    <p:anim calcmode="lin" valueType="num">
                                      <p:cBhvr additive="base">
                                        <p:cTn id="43" dur="500" fill="hold"/>
                                        <p:tgtEl>
                                          <p:spTgt spid="99737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9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97380"/>
                                        </p:tgtEl>
                                        <p:attrNameLst>
                                          <p:attrName>style.visibility</p:attrName>
                                        </p:attrNameLst>
                                      </p:cBhvr>
                                      <p:to>
                                        <p:strVal val="visible"/>
                                      </p:to>
                                    </p:set>
                                    <p:anim calcmode="lin" valueType="num">
                                      <p:cBhvr additive="base">
                                        <p:cTn id="49" dur="500" fill="hold"/>
                                        <p:tgtEl>
                                          <p:spTgt spid="997380"/>
                                        </p:tgtEl>
                                        <p:attrNameLst>
                                          <p:attrName>ppt_x</p:attrName>
                                        </p:attrNameLst>
                                      </p:cBhvr>
                                      <p:tavLst>
                                        <p:tav tm="0">
                                          <p:val>
                                            <p:strVal val="1+#ppt_w/2"/>
                                          </p:val>
                                        </p:tav>
                                        <p:tav tm="100000">
                                          <p:val>
                                            <p:strVal val="#ppt_x"/>
                                          </p:val>
                                        </p:tav>
                                      </p:tavLst>
                                    </p:anim>
                                    <p:anim calcmode="lin" valueType="num">
                                      <p:cBhvr additive="base">
                                        <p:cTn id="50" dur="500" fill="hold"/>
                                        <p:tgtEl>
                                          <p:spTgt spid="997380"/>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997381"/>
                                        </p:tgtEl>
                                        <p:attrNameLst>
                                          <p:attrName>style.visibility</p:attrName>
                                        </p:attrNameLst>
                                      </p:cBhvr>
                                      <p:to>
                                        <p:strVal val="visible"/>
                                      </p:to>
                                    </p:set>
                                    <p:anim calcmode="lin" valueType="num">
                                      <p:cBhvr additive="base">
                                        <p:cTn id="53" dur="500" fill="hold"/>
                                        <p:tgtEl>
                                          <p:spTgt spid="997381"/>
                                        </p:tgtEl>
                                        <p:attrNameLst>
                                          <p:attrName>ppt_x</p:attrName>
                                        </p:attrNameLst>
                                      </p:cBhvr>
                                      <p:tavLst>
                                        <p:tav tm="0">
                                          <p:val>
                                            <p:strVal val="1+#ppt_w/2"/>
                                          </p:val>
                                        </p:tav>
                                        <p:tav tm="100000">
                                          <p:val>
                                            <p:strVal val="#ppt_x"/>
                                          </p:val>
                                        </p:tav>
                                      </p:tavLst>
                                    </p:anim>
                                    <p:anim calcmode="lin" valueType="num">
                                      <p:cBhvr additive="base">
                                        <p:cTn id="54" dur="500" fill="hold"/>
                                        <p:tgtEl>
                                          <p:spTgt spid="99738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997382"/>
                                        </p:tgtEl>
                                        <p:attrNameLst>
                                          <p:attrName>style.visibility</p:attrName>
                                        </p:attrNameLst>
                                      </p:cBhvr>
                                      <p:to>
                                        <p:strVal val="visible"/>
                                      </p:to>
                                    </p:set>
                                    <p:anim calcmode="lin" valueType="num">
                                      <p:cBhvr additive="base">
                                        <p:cTn id="57" dur="500" fill="hold"/>
                                        <p:tgtEl>
                                          <p:spTgt spid="997382"/>
                                        </p:tgtEl>
                                        <p:attrNameLst>
                                          <p:attrName>ppt_x</p:attrName>
                                        </p:attrNameLst>
                                      </p:cBhvr>
                                      <p:tavLst>
                                        <p:tav tm="0">
                                          <p:val>
                                            <p:strVal val="1+#ppt_w/2"/>
                                          </p:val>
                                        </p:tav>
                                        <p:tav tm="100000">
                                          <p:val>
                                            <p:strVal val="#ppt_x"/>
                                          </p:val>
                                        </p:tav>
                                      </p:tavLst>
                                    </p:anim>
                                    <p:anim calcmode="lin" valueType="num">
                                      <p:cBhvr additive="base">
                                        <p:cTn id="58" dur="500" fill="hold"/>
                                        <p:tgtEl>
                                          <p:spTgt spid="997382"/>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997383"/>
                                        </p:tgtEl>
                                        <p:attrNameLst>
                                          <p:attrName>style.visibility</p:attrName>
                                        </p:attrNameLst>
                                      </p:cBhvr>
                                      <p:to>
                                        <p:strVal val="visible"/>
                                      </p:to>
                                    </p:set>
                                    <p:anim calcmode="lin" valueType="num">
                                      <p:cBhvr additive="base">
                                        <p:cTn id="61" dur="500" fill="hold"/>
                                        <p:tgtEl>
                                          <p:spTgt spid="997383"/>
                                        </p:tgtEl>
                                        <p:attrNameLst>
                                          <p:attrName>ppt_x</p:attrName>
                                        </p:attrNameLst>
                                      </p:cBhvr>
                                      <p:tavLst>
                                        <p:tav tm="0">
                                          <p:val>
                                            <p:strVal val="1+#ppt_w/2"/>
                                          </p:val>
                                        </p:tav>
                                        <p:tav tm="100000">
                                          <p:val>
                                            <p:strVal val="#ppt_x"/>
                                          </p:val>
                                        </p:tav>
                                      </p:tavLst>
                                    </p:anim>
                                    <p:anim calcmode="lin" valueType="num">
                                      <p:cBhvr additive="base">
                                        <p:cTn id="62" dur="500" fill="hold"/>
                                        <p:tgtEl>
                                          <p:spTgt spid="997383"/>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997384"/>
                                        </p:tgtEl>
                                        <p:attrNameLst>
                                          <p:attrName>style.visibility</p:attrName>
                                        </p:attrNameLst>
                                      </p:cBhvr>
                                      <p:to>
                                        <p:strVal val="visible"/>
                                      </p:to>
                                    </p:set>
                                    <p:anim calcmode="lin" valueType="num">
                                      <p:cBhvr additive="base">
                                        <p:cTn id="65" dur="500" fill="hold"/>
                                        <p:tgtEl>
                                          <p:spTgt spid="997384"/>
                                        </p:tgtEl>
                                        <p:attrNameLst>
                                          <p:attrName>ppt_x</p:attrName>
                                        </p:attrNameLst>
                                      </p:cBhvr>
                                      <p:tavLst>
                                        <p:tav tm="0">
                                          <p:val>
                                            <p:strVal val="1+#ppt_w/2"/>
                                          </p:val>
                                        </p:tav>
                                        <p:tav tm="100000">
                                          <p:val>
                                            <p:strVal val="#ppt_x"/>
                                          </p:val>
                                        </p:tav>
                                      </p:tavLst>
                                    </p:anim>
                                    <p:anim calcmode="lin" valueType="num">
                                      <p:cBhvr additive="base">
                                        <p:cTn id="66" dur="500" fill="hold"/>
                                        <p:tgtEl>
                                          <p:spTgt spid="997384"/>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997385"/>
                                        </p:tgtEl>
                                        <p:attrNameLst>
                                          <p:attrName>style.visibility</p:attrName>
                                        </p:attrNameLst>
                                      </p:cBhvr>
                                      <p:to>
                                        <p:strVal val="visible"/>
                                      </p:to>
                                    </p:set>
                                    <p:anim calcmode="lin" valueType="num">
                                      <p:cBhvr additive="base">
                                        <p:cTn id="69" dur="500" fill="hold"/>
                                        <p:tgtEl>
                                          <p:spTgt spid="997385"/>
                                        </p:tgtEl>
                                        <p:attrNameLst>
                                          <p:attrName>ppt_x</p:attrName>
                                        </p:attrNameLst>
                                      </p:cBhvr>
                                      <p:tavLst>
                                        <p:tav tm="0">
                                          <p:val>
                                            <p:strVal val="1+#ppt_w/2"/>
                                          </p:val>
                                        </p:tav>
                                        <p:tav tm="100000">
                                          <p:val>
                                            <p:strVal val="#ppt_x"/>
                                          </p:val>
                                        </p:tav>
                                      </p:tavLst>
                                    </p:anim>
                                    <p:anim calcmode="lin" valueType="num">
                                      <p:cBhvr additive="base">
                                        <p:cTn id="70" dur="500" fill="hold"/>
                                        <p:tgtEl>
                                          <p:spTgt spid="99738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2000" fill="hold"/>
                                        <p:tgtEl>
                                          <p:spTgt spid="997398"/>
                                        </p:tgtEl>
                                        <p:attrNameLst>
                                          <p:attrName>fillcolor</p:attrName>
                                        </p:attrNameLst>
                                      </p:cBhvr>
                                      <p:to>
                                        <a:schemeClr val="accent2"/>
                                      </p:to>
                                    </p:animClr>
                                    <p:set>
                                      <p:cBhvr>
                                        <p:cTn id="75" dur="2000" fill="hold"/>
                                        <p:tgtEl>
                                          <p:spTgt spid="997398"/>
                                        </p:tgtEl>
                                        <p:attrNameLst>
                                          <p:attrName>fill.type</p:attrName>
                                        </p:attrNameLst>
                                      </p:cBhvr>
                                      <p:to>
                                        <p:strVal val="solid"/>
                                      </p:to>
                                    </p:set>
                                    <p:set>
                                      <p:cBhvr>
                                        <p:cTn id="76" dur="2000" fill="hold"/>
                                        <p:tgtEl>
                                          <p:spTgt spid="997398"/>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997379">
                                            <p:txEl>
                                              <p:pRg st="2" end="2"/>
                                            </p:txEl>
                                          </p:spTgt>
                                        </p:tgtEl>
                                        <p:attrNameLst>
                                          <p:attrName>style.visibility</p:attrName>
                                        </p:attrNameLst>
                                      </p:cBhvr>
                                      <p:to>
                                        <p:strVal val="visible"/>
                                      </p:to>
                                    </p:set>
                                    <p:anim calcmode="lin" valueType="num">
                                      <p:cBhvr additive="base">
                                        <p:cTn id="81" dur="500" fill="hold"/>
                                        <p:tgtEl>
                                          <p:spTgt spid="997379">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99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997405"/>
                                        </p:tgtEl>
                                        <p:attrNameLst>
                                          <p:attrName>style.visibility</p:attrName>
                                        </p:attrNameLst>
                                      </p:cBhvr>
                                      <p:to>
                                        <p:strVal val="visible"/>
                                      </p:to>
                                    </p:set>
                                    <p:anim calcmode="lin" valueType="num">
                                      <p:cBhvr additive="base">
                                        <p:cTn id="87" dur="500" fill="hold"/>
                                        <p:tgtEl>
                                          <p:spTgt spid="997405"/>
                                        </p:tgtEl>
                                        <p:attrNameLst>
                                          <p:attrName>ppt_x</p:attrName>
                                        </p:attrNameLst>
                                      </p:cBhvr>
                                      <p:tavLst>
                                        <p:tav tm="0">
                                          <p:val>
                                            <p:strVal val="1+#ppt_w/2"/>
                                          </p:val>
                                        </p:tav>
                                        <p:tav tm="100000">
                                          <p:val>
                                            <p:strVal val="#ppt_x"/>
                                          </p:val>
                                        </p:tav>
                                      </p:tavLst>
                                    </p:anim>
                                    <p:anim calcmode="lin" valueType="num">
                                      <p:cBhvr additive="base">
                                        <p:cTn id="88" dur="500" fill="hold"/>
                                        <p:tgtEl>
                                          <p:spTgt spid="997405"/>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2000" fill="hold"/>
                                        <p:tgtEl>
                                          <p:spTgt spid="997399"/>
                                        </p:tgtEl>
                                        <p:attrNameLst>
                                          <p:attrName>fillcolor</p:attrName>
                                        </p:attrNameLst>
                                      </p:cBhvr>
                                      <p:to>
                                        <a:schemeClr val="accent2"/>
                                      </p:to>
                                    </p:animClr>
                                    <p:set>
                                      <p:cBhvr>
                                        <p:cTn id="93" dur="2000" fill="hold"/>
                                        <p:tgtEl>
                                          <p:spTgt spid="997399"/>
                                        </p:tgtEl>
                                        <p:attrNameLst>
                                          <p:attrName>fill.type</p:attrName>
                                        </p:attrNameLst>
                                      </p:cBhvr>
                                      <p:to>
                                        <p:strVal val="solid"/>
                                      </p:to>
                                    </p:set>
                                    <p:set>
                                      <p:cBhvr>
                                        <p:cTn id="94" dur="2000" fill="hold"/>
                                        <p:tgtEl>
                                          <p:spTgt spid="997399"/>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997379">
                                            <p:txEl>
                                              <p:pRg st="3" end="3"/>
                                            </p:txEl>
                                          </p:spTgt>
                                        </p:tgtEl>
                                        <p:attrNameLst>
                                          <p:attrName>style.visibility</p:attrName>
                                        </p:attrNameLst>
                                      </p:cBhvr>
                                      <p:to>
                                        <p:strVal val="visible"/>
                                      </p:to>
                                    </p:set>
                                    <p:anim calcmode="lin" valueType="num">
                                      <p:cBhvr additive="base">
                                        <p:cTn id="99" dur="500" fill="hold"/>
                                        <p:tgtEl>
                                          <p:spTgt spid="997379">
                                            <p:txEl>
                                              <p:pRg st="3" end="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99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2" fill="hold" grpId="0" nodeType="clickEffect">
                                  <p:stCondLst>
                                    <p:cond delay="0"/>
                                  </p:stCondLst>
                                  <p:childTnLst>
                                    <p:set>
                                      <p:cBhvr>
                                        <p:cTn id="104" dur="1" fill="hold">
                                          <p:stCondLst>
                                            <p:cond delay="0"/>
                                          </p:stCondLst>
                                        </p:cTn>
                                        <p:tgtEl>
                                          <p:spTgt spid="997406"/>
                                        </p:tgtEl>
                                        <p:attrNameLst>
                                          <p:attrName>style.visibility</p:attrName>
                                        </p:attrNameLst>
                                      </p:cBhvr>
                                      <p:to>
                                        <p:strVal val="visible"/>
                                      </p:to>
                                    </p:set>
                                    <p:anim calcmode="lin" valueType="num">
                                      <p:cBhvr additive="base">
                                        <p:cTn id="105" dur="500" fill="hold"/>
                                        <p:tgtEl>
                                          <p:spTgt spid="997406"/>
                                        </p:tgtEl>
                                        <p:attrNameLst>
                                          <p:attrName>ppt_x</p:attrName>
                                        </p:attrNameLst>
                                      </p:cBhvr>
                                      <p:tavLst>
                                        <p:tav tm="0">
                                          <p:val>
                                            <p:strVal val="1+#ppt_w/2"/>
                                          </p:val>
                                        </p:tav>
                                        <p:tav tm="100000">
                                          <p:val>
                                            <p:strVal val="#ppt_x"/>
                                          </p:val>
                                        </p:tav>
                                      </p:tavLst>
                                    </p:anim>
                                    <p:anim calcmode="lin" valueType="num">
                                      <p:cBhvr additive="base">
                                        <p:cTn id="106" dur="500" fill="hold"/>
                                        <p:tgtEl>
                                          <p:spTgt spid="997406"/>
                                        </p:tgtEl>
                                        <p:attrNameLst>
                                          <p:attrName>ppt_y</p:attrName>
                                        </p:attrNameLst>
                                      </p:cBhvr>
                                      <p:tavLst>
                                        <p:tav tm="0">
                                          <p:val>
                                            <p:strVal val="#ppt_y"/>
                                          </p:val>
                                        </p:tav>
                                        <p:tav tm="100000">
                                          <p:val>
                                            <p:strVal val="#ppt_y"/>
                                          </p:val>
                                        </p:tav>
                                      </p:tavLst>
                                    </p:anim>
                                  </p:childTnLst>
                                </p:cTn>
                              </p:par>
                            </p:childTnLst>
                          </p:cTn>
                        </p:par>
                        <p:par>
                          <p:cTn id="107" fill="hold">
                            <p:stCondLst>
                              <p:cond delay="500"/>
                            </p:stCondLst>
                            <p:childTnLst>
                              <p:par>
                                <p:cTn id="108" presetID="2" presetClass="entr" presetSubtype="2" fill="hold" grpId="0" nodeType="afterEffect">
                                  <p:stCondLst>
                                    <p:cond delay="0"/>
                                  </p:stCondLst>
                                  <p:childTnLst>
                                    <p:set>
                                      <p:cBhvr>
                                        <p:cTn id="109" dur="1" fill="hold">
                                          <p:stCondLst>
                                            <p:cond delay="0"/>
                                          </p:stCondLst>
                                        </p:cTn>
                                        <p:tgtEl>
                                          <p:spTgt spid="997407"/>
                                        </p:tgtEl>
                                        <p:attrNameLst>
                                          <p:attrName>style.visibility</p:attrName>
                                        </p:attrNameLst>
                                      </p:cBhvr>
                                      <p:to>
                                        <p:strVal val="visible"/>
                                      </p:to>
                                    </p:set>
                                    <p:anim calcmode="lin" valueType="num">
                                      <p:cBhvr additive="base">
                                        <p:cTn id="110" dur="500" fill="hold"/>
                                        <p:tgtEl>
                                          <p:spTgt spid="997407"/>
                                        </p:tgtEl>
                                        <p:attrNameLst>
                                          <p:attrName>ppt_x</p:attrName>
                                        </p:attrNameLst>
                                      </p:cBhvr>
                                      <p:tavLst>
                                        <p:tav tm="0">
                                          <p:val>
                                            <p:strVal val="1+#ppt_w/2"/>
                                          </p:val>
                                        </p:tav>
                                        <p:tav tm="100000">
                                          <p:val>
                                            <p:strVal val="#ppt_x"/>
                                          </p:val>
                                        </p:tav>
                                      </p:tavLst>
                                    </p:anim>
                                    <p:anim calcmode="lin" valueType="num">
                                      <p:cBhvr additive="base">
                                        <p:cTn id="111" dur="500" fill="hold"/>
                                        <p:tgtEl>
                                          <p:spTgt spid="997407"/>
                                        </p:tgtEl>
                                        <p:attrNameLst>
                                          <p:attrName>ppt_y</p:attrName>
                                        </p:attrNameLst>
                                      </p:cBhvr>
                                      <p:tavLst>
                                        <p:tav tm="0">
                                          <p:val>
                                            <p:strVal val="#ppt_y"/>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2" fill="hold" grpId="0" nodeType="clickEffect">
                                  <p:stCondLst>
                                    <p:cond delay="0"/>
                                  </p:stCondLst>
                                  <p:childTnLst>
                                    <p:set>
                                      <p:cBhvr>
                                        <p:cTn id="115" dur="1" fill="hold">
                                          <p:stCondLst>
                                            <p:cond delay="0"/>
                                          </p:stCondLst>
                                        </p:cTn>
                                        <p:tgtEl>
                                          <p:spTgt spid="997386"/>
                                        </p:tgtEl>
                                        <p:attrNameLst>
                                          <p:attrName>style.visibility</p:attrName>
                                        </p:attrNameLst>
                                      </p:cBhvr>
                                      <p:to>
                                        <p:strVal val="visible"/>
                                      </p:to>
                                    </p:set>
                                    <p:anim calcmode="lin" valueType="num">
                                      <p:cBhvr additive="base">
                                        <p:cTn id="116" dur="500" fill="hold"/>
                                        <p:tgtEl>
                                          <p:spTgt spid="997386"/>
                                        </p:tgtEl>
                                        <p:attrNameLst>
                                          <p:attrName>ppt_x</p:attrName>
                                        </p:attrNameLst>
                                      </p:cBhvr>
                                      <p:tavLst>
                                        <p:tav tm="0">
                                          <p:val>
                                            <p:strVal val="1+#ppt_w/2"/>
                                          </p:val>
                                        </p:tav>
                                        <p:tav tm="100000">
                                          <p:val>
                                            <p:strVal val="#ppt_x"/>
                                          </p:val>
                                        </p:tav>
                                      </p:tavLst>
                                    </p:anim>
                                    <p:anim calcmode="lin" valueType="num">
                                      <p:cBhvr additive="base">
                                        <p:cTn id="117" dur="500" fill="hold"/>
                                        <p:tgtEl>
                                          <p:spTgt spid="997386"/>
                                        </p:tgtEl>
                                        <p:attrNameLst>
                                          <p:attrName>ppt_y</p:attrName>
                                        </p:attrNameLst>
                                      </p:cBhvr>
                                      <p:tavLst>
                                        <p:tav tm="0">
                                          <p:val>
                                            <p:strVal val="#ppt_y"/>
                                          </p:val>
                                        </p:tav>
                                        <p:tav tm="100000">
                                          <p:val>
                                            <p:strVal val="#ppt_y"/>
                                          </p:val>
                                        </p:tav>
                                      </p:tavLst>
                                    </p:anim>
                                  </p:childTnLst>
                                </p:cTn>
                              </p:par>
                              <p:par>
                                <p:cTn id="118" presetID="2" presetClass="entr" presetSubtype="2" fill="hold" grpId="0" nodeType="withEffect">
                                  <p:stCondLst>
                                    <p:cond delay="0"/>
                                  </p:stCondLst>
                                  <p:childTnLst>
                                    <p:set>
                                      <p:cBhvr>
                                        <p:cTn id="119" dur="1" fill="hold">
                                          <p:stCondLst>
                                            <p:cond delay="0"/>
                                          </p:stCondLst>
                                        </p:cTn>
                                        <p:tgtEl>
                                          <p:spTgt spid="997387"/>
                                        </p:tgtEl>
                                        <p:attrNameLst>
                                          <p:attrName>style.visibility</p:attrName>
                                        </p:attrNameLst>
                                      </p:cBhvr>
                                      <p:to>
                                        <p:strVal val="visible"/>
                                      </p:to>
                                    </p:set>
                                    <p:anim calcmode="lin" valueType="num">
                                      <p:cBhvr additive="base">
                                        <p:cTn id="120" dur="500" fill="hold"/>
                                        <p:tgtEl>
                                          <p:spTgt spid="997387"/>
                                        </p:tgtEl>
                                        <p:attrNameLst>
                                          <p:attrName>ppt_x</p:attrName>
                                        </p:attrNameLst>
                                      </p:cBhvr>
                                      <p:tavLst>
                                        <p:tav tm="0">
                                          <p:val>
                                            <p:strVal val="1+#ppt_w/2"/>
                                          </p:val>
                                        </p:tav>
                                        <p:tav tm="100000">
                                          <p:val>
                                            <p:strVal val="#ppt_x"/>
                                          </p:val>
                                        </p:tav>
                                      </p:tavLst>
                                    </p:anim>
                                    <p:anim calcmode="lin" valueType="num">
                                      <p:cBhvr additive="base">
                                        <p:cTn id="121" dur="500" fill="hold"/>
                                        <p:tgtEl>
                                          <p:spTgt spid="997387"/>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997400"/>
                                        </p:tgtEl>
                                        <p:attrNameLst>
                                          <p:attrName>fillcolor</p:attrName>
                                        </p:attrNameLst>
                                      </p:cBhvr>
                                      <p:to>
                                        <a:schemeClr val="accent2"/>
                                      </p:to>
                                    </p:animClr>
                                    <p:set>
                                      <p:cBhvr>
                                        <p:cTn id="126" dur="2000" fill="hold"/>
                                        <p:tgtEl>
                                          <p:spTgt spid="997400"/>
                                        </p:tgtEl>
                                        <p:attrNameLst>
                                          <p:attrName>fill.type</p:attrName>
                                        </p:attrNameLst>
                                      </p:cBhvr>
                                      <p:to>
                                        <p:strVal val="solid"/>
                                      </p:to>
                                    </p:set>
                                    <p:set>
                                      <p:cBhvr>
                                        <p:cTn id="127" dur="2000" fill="hold"/>
                                        <p:tgtEl>
                                          <p:spTgt spid="997400"/>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997379">
                                            <p:txEl>
                                              <p:pRg st="4" end="4"/>
                                            </p:txEl>
                                          </p:spTgt>
                                        </p:tgtEl>
                                        <p:attrNameLst>
                                          <p:attrName>style.visibility</p:attrName>
                                        </p:attrNameLst>
                                      </p:cBhvr>
                                      <p:to>
                                        <p:strVal val="visible"/>
                                      </p:to>
                                    </p:set>
                                    <p:anim calcmode="lin" valueType="num">
                                      <p:cBhvr additive="base">
                                        <p:cTn id="132" dur="500" fill="hold"/>
                                        <p:tgtEl>
                                          <p:spTgt spid="997379">
                                            <p:txEl>
                                              <p:pRg st="4" end="4"/>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99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2" fill="hold" grpId="0" nodeType="clickEffect">
                                  <p:stCondLst>
                                    <p:cond delay="0"/>
                                  </p:stCondLst>
                                  <p:childTnLst>
                                    <p:set>
                                      <p:cBhvr>
                                        <p:cTn id="137" dur="1" fill="hold">
                                          <p:stCondLst>
                                            <p:cond delay="0"/>
                                          </p:stCondLst>
                                        </p:cTn>
                                        <p:tgtEl>
                                          <p:spTgt spid="997408"/>
                                        </p:tgtEl>
                                        <p:attrNameLst>
                                          <p:attrName>style.visibility</p:attrName>
                                        </p:attrNameLst>
                                      </p:cBhvr>
                                      <p:to>
                                        <p:strVal val="visible"/>
                                      </p:to>
                                    </p:set>
                                    <p:anim calcmode="lin" valueType="num">
                                      <p:cBhvr additive="base">
                                        <p:cTn id="138" dur="500" fill="hold"/>
                                        <p:tgtEl>
                                          <p:spTgt spid="997408"/>
                                        </p:tgtEl>
                                        <p:attrNameLst>
                                          <p:attrName>ppt_x</p:attrName>
                                        </p:attrNameLst>
                                      </p:cBhvr>
                                      <p:tavLst>
                                        <p:tav tm="0">
                                          <p:val>
                                            <p:strVal val="1+#ppt_w/2"/>
                                          </p:val>
                                        </p:tav>
                                        <p:tav tm="100000">
                                          <p:val>
                                            <p:strVal val="#ppt_x"/>
                                          </p:val>
                                        </p:tav>
                                      </p:tavLst>
                                    </p:anim>
                                    <p:anim calcmode="lin" valueType="num">
                                      <p:cBhvr additive="base">
                                        <p:cTn id="139" dur="500" fill="hold"/>
                                        <p:tgtEl>
                                          <p:spTgt spid="997408"/>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2" fill="hold" grpId="0" nodeType="clickEffect">
                                  <p:stCondLst>
                                    <p:cond delay="0"/>
                                  </p:stCondLst>
                                  <p:childTnLst>
                                    <p:set>
                                      <p:cBhvr>
                                        <p:cTn id="143" dur="1" fill="hold">
                                          <p:stCondLst>
                                            <p:cond delay="0"/>
                                          </p:stCondLst>
                                        </p:cTn>
                                        <p:tgtEl>
                                          <p:spTgt spid="997388"/>
                                        </p:tgtEl>
                                        <p:attrNameLst>
                                          <p:attrName>style.visibility</p:attrName>
                                        </p:attrNameLst>
                                      </p:cBhvr>
                                      <p:to>
                                        <p:strVal val="visible"/>
                                      </p:to>
                                    </p:set>
                                    <p:anim calcmode="lin" valueType="num">
                                      <p:cBhvr additive="base">
                                        <p:cTn id="144" dur="500" fill="hold"/>
                                        <p:tgtEl>
                                          <p:spTgt spid="997388"/>
                                        </p:tgtEl>
                                        <p:attrNameLst>
                                          <p:attrName>ppt_x</p:attrName>
                                        </p:attrNameLst>
                                      </p:cBhvr>
                                      <p:tavLst>
                                        <p:tav tm="0">
                                          <p:val>
                                            <p:strVal val="1+#ppt_w/2"/>
                                          </p:val>
                                        </p:tav>
                                        <p:tav tm="100000">
                                          <p:val>
                                            <p:strVal val="#ppt_x"/>
                                          </p:val>
                                        </p:tav>
                                      </p:tavLst>
                                    </p:anim>
                                    <p:anim calcmode="lin" valueType="num">
                                      <p:cBhvr additive="base">
                                        <p:cTn id="145" dur="500" fill="hold"/>
                                        <p:tgtEl>
                                          <p:spTgt spid="997388"/>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997389"/>
                                        </p:tgtEl>
                                        <p:attrNameLst>
                                          <p:attrName>style.visibility</p:attrName>
                                        </p:attrNameLst>
                                      </p:cBhvr>
                                      <p:to>
                                        <p:strVal val="visible"/>
                                      </p:to>
                                    </p:set>
                                    <p:anim calcmode="lin" valueType="num">
                                      <p:cBhvr additive="base">
                                        <p:cTn id="148" dur="500" fill="hold"/>
                                        <p:tgtEl>
                                          <p:spTgt spid="997389"/>
                                        </p:tgtEl>
                                        <p:attrNameLst>
                                          <p:attrName>ppt_x</p:attrName>
                                        </p:attrNameLst>
                                      </p:cBhvr>
                                      <p:tavLst>
                                        <p:tav tm="0">
                                          <p:val>
                                            <p:strVal val="1+#ppt_w/2"/>
                                          </p:val>
                                        </p:tav>
                                        <p:tav tm="100000">
                                          <p:val>
                                            <p:strVal val="#ppt_x"/>
                                          </p:val>
                                        </p:tav>
                                      </p:tavLst>
                                    </p:anim>
                                    <p:anim calcmode="lin" valueType="num">
                                      <p:cBhvr additive="base">
                                        <p:cTn id="149" dur="500" fill="hold"/>
                                        <p:tgtEl>
                                          <p:spTgt spid="997389"/>
                                        </p:tgtEl>
                                        <p:attrNameLst>
                                          <p:attrName>ppt_y</p:attrName>
                                        </p:attrNameLst>
                                      </p:cBhvr>
                                      <p:tavLst>
                                        <p:tav tm="0">
                                          <p:val>
                                            <p:strVal val="#ppt_y"/>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 presetClass="emph" presetSubtype="2" fill="hold" nodeType="clickEffect">
                                  <p:stCondLst>
                                    <p:cond delay="0"/>
                                  </p:stCondLst>
                                  <p:childTnLst>
                                    <p:animClr clrSpc="rgb" dir="cw">
                                      <p:cBhvr>
                                        <p:cTn id="153" dur="2000" fill="hold"/>
                                        <p:tgtEl>
                                          <p:spTgt spid="997401"/>
                                        </p:tgtEl>
                                        <p:attrNameLst>
                                          <p:attrName>fillcolor</p:attrName>
                                        </p:attrNameLst>
                                      </p:cBhvr>
                                      <p:to>
                                        <a:schemeClr val="accent2"/>
                                      </p:to>
                                    </p:animClr>
                                    <p:set>
                                      <p:cBhvr>
                                        <p:cTn id="154" dur="2000" fill="hold"/>
                                        <p:tgtEl>
                                          <p:spTgt spid="997401"/>
                                        </p:tgtEl>
                                        <p:attrNameLst>
                                          <p:attrName>fill.type</p:attrName>
                                        </p:attrNameLst>
                                      </p:cBhvr>
                                      <p:to>
                                        <p:strVal val="solid"/>
                                      </p:to>
                                    </p:set>
                                    <p:set>
                                      <p:cBhvr>
                                        <p:cTn id="155" dur="2000" fill="hold"/>
                                        <p:tgtEl>
                                          <p:spTgt spid="997401"/>
                                        </p:tgtEl>
                                        <p:attrNameLst>
                                          <p:attrName>fill.on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2" presetClass="entr" presetSubtype="4" fill="hold" nodeType="clickEffect">
                                  <p:stCondLst>
                                    <p:cond delay="0"/>
                                  </p:stCondLst>
                                  <p:childTnLst>
                                    <p:set>
                                      <p:cBhvr>
                                        <p:cTn id="159" dur="1" fill="hold">
                                          <p:stCondLst>
                                            <p:cond delay="0"/>
                                          </p:stCondLst>
                                        </p:cTn>
                                        <p:tgtEl>
                                          <p:spTgt spid="997379">
                                            <p:txEl>
                                              <p:pRg st="5" end="5"/>
                                            </p:txEl>
                                          </p:spTgt>
                                        </p:tgtEl>
                                        <p:attrNameLst>
                                          <p:attrName>style.visibility</p:attrName>
                                        </p:attrNameLst>
                                      </p:cBhvr>
                                      <p:to>
                                        <p:strVal val="visible"/>
                                      </p:to>
                                    </p:set>
                                    <p:anim calcmode="lin" valueType="num">
                                      <p:cBhvr additive="base">
                                        <p:cTn id="160" dur="500" fill="hold"/>
                                        <p:tgtEl>
                                          <p:spTgt spid="997379">
                                            <p:txEl>
                                              <p:pRg st="5" end="5"/>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99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2" presetClass="entr" presetSubtype="2" fill="hold" grpId="0" nodeType="clickEffect">
                                  <p:stCondLst>
                                    <p:cond delay="0"/>
                                  </p:stCondLst>
                                  <p:childTnLst>
                                    <p:set>
                                      <p:cBhvr>
                                        <p:cTn id="165" dur="1" fill="hold">
                                          <p:stCondLst>
                                            <p:cond delay="0"/>
                                          </p:stCondLst>
                                        </p:cTn>
                                        <p:tgtEl>
                                          <p:spTgt spid="997409"/>
                                        </p:tgtEl>
                                        <p:attrNameLst>
                                          <p:attrName>style.visibility</p:attrName>
                                        </p:attrNameLst>
                                      </p:cBhvr>
                                      <p:to>
                                        <p:strVal val="visible"/>
                                      </p:to>
                                    </p:set>
                                    <p:anim calcmode="lin" valueType="num">
                                      <p:cBhvr additive="base">
                                        <p:cTn id="166" dur="500" fill="hold"/>
                                        <p:tgtEl>
                                          <p:spTgt spid="997409"/>
                                        </p:tgtEl>
                                        <p:attrNameLst>
                                          <p:attrName>ppt_x</p:attrName>
                                        </p:attrNameLst>
                                      </p:cBhvr>
                                      <p:tavLst>
                                        <p:tav tm="0">
                                          <p:val>
                                            <p:strVal val="1+#ppt_w/2"/>
                                          </p:val>
                                        </p:tav>
                                        <p:tav tm="100000">
                                          <p:val>
                                            <p:strVal val="#ppt_x"/>
                                          </p:val>
                                        </p:tav>
                                      </p:tavLst>
                                    </p:anim>
                                    <p:anim calcmode="lin" valueType="num">
                                      <p:cBhvr additive="base">
                                        <p:cTn id="167" dur="500" fill="hold"/>
                                        <p:tgtEl>
                                          <p:spTgt spid="997409"/>
                                        </p:tgtEl>
                                        <p:attrNameLst>
                                          <p:attrName>ppt_y</p:attrName>
                                        </p:attrNameLst>
                                      </p:cBhvr>
                                      <p:tavLst>
                                        <p:tav tm="0">
                                          <p:val>
                                            <p:strVal val="#ppt_y"/>
                                          </p:val>
                                        </p:tav>
                                        <p:tav tm="100000">
                                          <p:val>
                                            <p:strVal val="#ppt_y"/>
                                          </p:val>
                                        </p:tav>
                                      </p:tavLst>
                                    </p:anim>
                                  </p:childTnLst>
                                </p:cTn>
                              </p:par>
                            </p:childTnLst>
                          </p:cTn>
                        </p:par>
                        <p:par>
                          <p:cTn id="168" fill="hold">
                            <p:stCondLst>
                              <p:cond delay="500"/>
                            </p:stCondLst>
                            <p:childTnLst>
                              <p:par>
                                <p:cTn id="169" presetID="2" presetClass="entr" presetSubtype="2" fill="hold" grpId="0" nodeType="afterEffect">
                                  <p:stCondLst>
                                    <p:cond delay="0"/>
                                  </p:stCondLst>
                                  <p:childTnLst>
                                    <p:set>
                                      <p:cBhvr>
                                        <p:cTn id="170" dur="1" fill="hold">
                                          <p:stCondLst>
                                            <p:cond delay="0"/>
                                          </p:stCondLst>
                                        </p:cTn>
                                        <p:tgtEl>
                                          <p:spTgt spid="997410"/>
                                        </p:tgtEl>
                                        <p:attrNameLst>
                                          <p:attrName>style.visibility</p:attrName>
                                        </p:attrNameLst>
                                      </p:cBhvr>
                                      <p:to>
                                        <p:strVal val="visible"/>
                                      </p:to>
                                    </p:set>
                                    <p:anim calcmode="lin" valueType="num">
                                      <p:cBhvr additive="base">
                                        <p:cTn id="171" dur="500" fill="hold"/>
                                        <p:tgtEl>
                                          <p:spTgt spid="997410"/>
                                        </p:tgtEl>
                                        <p:attrNameLst>
                                          <p:attrName>ppt_x</p:attrName>
                                        </p:attrNameLst>
                                      </p:cBhvr>
                                      <p:tavLst>
                                        <p:tav tm="0">
                                          <p:val>
                                            <p:strVal val="1+#ppt_w/2"/>
                                          </p:val>
                                        </p:tav>
                                        <p:tav tm="100000">
                                          <p:val>
                                            <p:strVal val="#ppt_x"/>
                                          </p:val>
                                        </p:tav>
                                      </p:tavLst>
                                    </p:anim>
                                    <p:anim calcmode="lin" valueType="num">
                                      <p:cBhvr additive="base">
                                        <p:cTn id="172" dur="500" fill="hold"/>
                                        <p:tgtEl>
                                          <p:spTgt spid="997410"/>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2" fill="hold" grpId="0" nodeType="clickEffect">
                                  <p:stCondLst>
                                    <p:cond delay="0"/>
                                  </p:stCondLst>
                                  <p:childTnLst>
                                    <p:set>
                                      <p:cBhvr>
                                        <p:cTn id="176" dur="1" fill="hold">
                                          <p:stCondLst>
                                            <p:cond delay="0"/>
                                          </p:stCondLst>
                                        </p:cTn>
                                        <p:tgtEl>
                                          <p:spTgt spid="997390"/>
                                        </p:tgtEl>
                                        <p:attrNameLst>
                                          <p:attrName>style.visibility</p:attrName>
                                        </p:attrNameLst>
                                      </p:cBhvr>
                                      <p:to>
                                        <p:strVal val="visible"/>
                                      </p:to>
                                    </p:set>
                                    <p:anim calcmode="lin" valueType="num">
                                      <p:cBhvr additive="base">
                                        <p:cTn id="177" dur="500" fill="hold"/>
                                        <p:tgtEl>
                                          <p:spTgt spid="997390"/>
                                        </p:tgtEl>
                                        <p:attrNameLst>
                                          <p:attrName>ppt_x</p:attrName>
                                        </p:attrNameLst>
                                      </p:cBhvr>
                                      <p:tavLst>
                                        <p:tav tm="0">
                                          <p:val>
                                            <p:strVal val="1+#ppt_w/2"/>
                                          </p:val>
                                        </p:tav>
                                        <p:tav tm="100000">
                                          <p:val>
                                            <p:strVal val="#ppt_x"/>
                                          </p:val>
                                        </p:tav>
                                      </p:tavLst>
                                    </p:anim>
                                    <p:anim calcmode="lin" valueType="num">
                                      <p:cBhvr additive="base">
                                        <p:cTn id="178" dur="500" fill="hold"/>
                                        <p:tgtEl>
                                          <p:spTgt spid="997390"/>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997391"/>
                                        </p:tgtEl>
                                        <p:attrNameLst>
                                          <p:attrName>style.visibility</p:attrName>
                                        </p:attrNameLst>
                                      </p:cBhvr>
                                      <p:to>
                                        <p:strVal val="visible"/>
                                      </p:to>
                                    </p:set>
                                    <p:anim calcmode="lin" valueType="num">
                                      <p:cBhvr additive="base">
                                        <p:cTn id="181" dur="500" fill="hold"/>
                                        <p:tgtEl>
                                          <p:spTgt spid="997391"/>
                                        </p:tgtEl>
                                        <p:attrNameLst>
                                          <p:attrName>ppt_x</p:attrName>
                                        </p:attrNameLst>
                                      </p:cBhvr>
                                      <p:tavLst>
                                        <p:tav tm="0">
                                          <p:val>
                                            <p:strVal val="1+#ppt_w/2"/>
                                          </p:val>
                                        </p:tav>
                                        <p:tav tm="100000">
                                          <p:val>
                                            <p:strVal val="#ppt_x"/>
                                          </p:val>
                                        </p:tav>
                                      </p:tavLst>
                                    </p:anim>
                                    <p:anim calcmode="lin" valueType="num">
                                      <p:cBhvr additive="base">
                                        <p:cTn id="182" dur="500" fill="hold"/>
                                        <p:tgtEl>
                                          <p:spTgt spid="997391"/>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1" presetClass="emph" presetSubtype="2" fill="hold" nodeType="clickEffect">
                                  <p:stCondLst>
                                    <p:cond delay="0"/>
                                  </p:stCondLst>
                                  <p:childTnLst>
                                    <p:animClr clrSpc="rgb" dir="cw">
                                      <p:cBhvr>
                                        <p:cTn id="186" dur="2000" fill="hold"/>
                                        <p:tgtEl>
                                          <p:spTgt spid="997402"/>
                                        </p:tgtEl>
                                        <p:attrNameLst>
                                          <p:attrName>fillcolor</p:attrName>
                                        </p:attrNameLst>
                                      </p:cBhvr>
                                      <p:to>
                                        <a:schemeClr val="accent2"/>
                                      </p:to>
                                    </p:animClr>
                                    <p:set>
                                      <p:cBhvr>
                                        <p:cTn id="187" dur="2000" fill="hold"/>
                                        <p:tgtEl>
                                          <p:spTgt spid="997402"/>
                                        </p:tgtEl>
                                        <p:attrNameLst>
                                          <p:attrName>fill.type</p:attrName>
                                        </p:attrNameLst>
                                      </p:cBhvr>
                                      <p:to>
                                        <p:strVal val="solid"/>
                                      </p:to>
                                    </p:set>
                                    <p:set>
                                      <p:cBhvr>
                                        <p:cTn id="188" dur="2000" fill="hold"/>
                                        <p:tgtEl>
                                          <p:spTgt spid="997402"/>
                                        </p:tgtEl>
                                        <p:attrNameLst>
                                          <p:attrName>fill.on</p:attrName>
                                        </p:attrNameLst>
                                      </p:cBhvr>
                                      <p:to>
                                        <p:strVal val="true"/>
                                      </p:to>
                                    </p:set>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997379">
                                            <p:txEl>
                                              <p:pRg st="6" end="6"/>
                                            </p:txEl>
                                          </p:spTgt>
                                        </p:tgtEl>
                                        <p:attrNameLst>
                                          <p:attrName>style.visibility</p:attrName>
                                        </p:attrNameLst>
                                      </p:cBhvr>
                                      <p:to>
                                        <p:strVal val="visible"/>
                                      </p:to>
                                    </p:set>
                                    <p:anim calcmode="lin" valueType="num">
                                      <p:cBhvr additive="base">
                                        <p:cTn id="193" dur="500" fill="hold"/>
                                        <p:tgtEl>
                                          <p:spTgt spid="997379">
                                            <p:txEl>
                                              <p:pRg st="6" end="6"/>
                                            </p:txEl>
                                          </p:spTgt>
                                        </p:tgtEl>
                                        <p:attrNameLst>
                                          <p:attrName>ppt_x</p:attrName>
                                        </p:attrNameLst>
                                      </p:cBhvr>
                                      <p:tavLst>
                                        <p:tav tm="0">
                                          <p:val>
                                            <p:strVal val="#ppt_x"/>
                                          </p:val>
                                        </p:tav>
                                        <p:tav tm="100000">
                                          <p:val>
                                            <p:strVal val="#ppt_x"/>
                                          </p:val>
                                        </p:tav>
                                      </p:tavLst>
                                    </p:anim>
                                    <p:anim calcmode="lin" valueType="num">
                                      <p:cBhvr additive="base">
                                        <p:cTn id="194" dur="500" fill="hold"/>
                                        <p:tgtEl>
                                          <p:spTgt spid="99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2" fill="hold" grpId="0" nodeType="clickEffect">
                                  <p:stCondLst>
                                    <p:cond delay="0"/>
                                  </p:stCondLst>
                                  <p:childTnLst>
                                    <p:set>
                                      <p:cBhvr>
                                        <p:cTn id="198" dur="1" fill="hold">
                                          <p:stCondLst>
                                            <p:cond delay="0"/>
                                          </p:stCondLst>
                                        </p:cTn>
                                        <p:tgtEl>
                                          <p:spTgt spid="997392"/>
                                        </p:tgtEl>
                                        <p:attrNameLst>
                                          <p:attrName>style.visibility</p:attrName>
                                        </p:attrNameLst>
                                      </p:cBhvr>
                                      <p:to>
                                        <p:strVal val="visible"/>
                                      </p:to>
                                    </p:set>
                                    <p:anim calcmode="lin" valueType="num">
                                      <p:cBhvr additive="base">
                                        <p:cTn id="199" dur="500" fill="hold"/>
                                        <p:tgtEl>
                                          <p:spTgt spid="997392"/>
                                        </p:tgtEl>
                                        <p:attrNameLst>
                                          <p:attrName>ppt_x</p:attrName>
                                        </p:attrNameLst>
                                      </p:cBhvr>
                                      <p:tavLst>
                                        <p:tav tm="0">
                                          <p:val>
                                            <p:strVal val="1+#ppt_w/2"/>
                                          </p:val>
                                        </p:tav>
                                        <p:tav tm="100000">
                                          <p:val>
                                            <p:strVal val="#ppt_x"/>
                                          </p:val>
                                        </p:tav>
                                      </p:tavLst>
                                    </p:anim>
                                    <p:anim calcmode="lin" valueType="num">
                                      <p:cBhvr additive="base">
                                        <p:cTn id="200" dur="500" fill="hold"/>
                                        <p:tgtEl>
                                          <p:spTgt spid="997392"/>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997393"/>
                                        </p:tgtEl>
                                        <p:attrNameLst>
                                          <p:attrName>style.visibility</p:attrName>
                                        </p:attrNameLst>
                                      </p:cBhvr>
                                      <p:to>
                                        <p:strVal val="visible"/>
                                      </p:to>
                                    </p:set>
                                    <p:anim calcmode="lin" valueType="num">
                                      <p:cBhvr additive="base">
                                        <p:cTn id="203" dur="500" fill="hold"/>
                                        <p:tgtEl>
                                          <p:spTgt spid="997393"/>
                                        </p:tgtEl>
                                        <p:attrNameLst>
                                          <p:attrName>ppt_x</p:attrName>
                                        </p:attrNameLst>
                                      </p:cBhvr>
                                      <p:tavLst>
                                        <p:tav tm="0">
                                          <p:val>
                                            <p:strVal val="1+#ppt_w/2"/>
                                          </p:val>
                                        </p:tav>
                                        <p:tav tm="100000">
                                          <p:val>
                                            <p:strVal val="#ppt_x"/>
                                          </p:val>
                                        </p:tav>
                                      </p:tavLst>
                                    </p:anim>
                                    <p:anim calcmode="lin" valueType="num">
                                      <p:cBhvr additive="base">
                                        <p:cTn id="204" dur="500" fill="hold"/>
                                        <p:tgtEl>
                                          <p:spTgt spid="997393"/>
                                        </p:tgtEl>
                                        <p:attrNameLst>
                                          <p:attrName>ppt_y</p:attrName>
                                        </p:attrNameLst>
                                      </p:cBhvr>
                                      <p:tavLst>
                                        <p:tav tm="0">
                                          <p:val>
                                            <p:strVal val="#ppt_y"/>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2" fill="hold" grpId="0" nodeType="clickEffect">
                                  <p:stCondLst>
                                    <p:cond delay="0"/>
                                  </p:stCondLst>
                                  <p:childTnLst>
                                    <p:set>
                                      <p:cBhvr>
                                        <p:cTn id="208" dur="1" fill="hold">
                                          <p:stCondLst>
                                            <p:cond delay="0"/>
                                          </p:stCondLst>
                                        </p:cTn>
                                        <p:tgtEl>
                                          <p:spTgt spid="997411"/>
                                        </p:tgtEl>
                                        <p:attrNameLst>
                                          <p:attrName>style.visibility</p:attrName>
                                        </p:attrNameLst>
                                      </p:cBhvr>
                                      <p:to>
                                        <p:strVal val="visible"/>
                                      </p:to>
                                    </p:set>
                                    <p:anim calcmode="lin" valueType="num">
                                      <p:cBhvr additive="base">
                                        <p:cTn id="209" dur="500" fill="hold"/>
                                        <p:tgtEl>
                                          <p:spTgt spid="997411"/>
                                        </p:tgtEl>
                                        <p:attrNameLst>
                                          <p:attrName>ppt_x</p:attrName>
                                        </p:attrNameLst>
                                      </p:cBhvr>
                                      <p:tavLst>
                                        <p:tav tm="0">
                                          <p:val>
                                            <p:strVal val="1+#ppt_w/2"/>
                                          </p:val>
                                        </p:tav>
                                        <p:tav tm="100000">
                                          <p:val>
                                            <p:strVal val="#ppt_x"/>
                                          </p:val>
                                        </p:tav>
                                      </p:tavLst>
                                    </p:anim>
                                    <p:anim calcmode="lin" valueType="num">
                                      <p:cBhvr additive="base">
                                        <p:cTn id="210" dur="500" fill="hold"/>
                                        <p:tgtEl>
                                          <p:spTgt spid="997411"/>
                                        </p:tgtEl>
                                        <p:attrNameLst>
                                          <p:attrName>ppt_y</p:attrName>
                                        </p:attrNameLst>
                                      </p:cBhvr>
                                      <p:tavLst>
                                        <p:tav tm="0">
                                          <p:val>
                                            <p:strVal val="#ppt_y"/>
                                          </p:val>
                                        </p:tav>
                                        <p:tav tm="100000">
                                          <p:val>
                                            <p:strVal val="#ppt_y"/>
                                          </p:val>
                                        </p:tav>
                                      </p:tavLst>
                                    </p:anim>
                                  </p:childTnLst>
                                </p:cTn>
                              </p:par>
                            </p:childTnLst>
                          </p:cTn>
                        </p:par>
                        <p:par>
                          <p:cTn id="211" fill="hold">
                            <p:stCondLst>
                              <p:cond delay="500"/>
                            </p:stCondLst>
                            <p:childTnLst>
                              <p:par>
                                <p:cTn id="212" presetID="2" presetClass="entr" presetSubtype="2" fill="hold" grpId="0" nodeType="afterEffect">
                                  <p:stCondLst>
                                    <p:cond delay="0"/>
                                  </p:stCondLst>
                                  <p:childTnLst>
                                    <p:set>
                                      <p:cBhvr>
                                        <p:cTn id="213" dur="1" fill="hold">
                                          <p:stCondLst>
                                            <p:cond delay="0"/>
                                          </p:stCondLst>
                                        </p:cTn>
                                        <p:tgtEl>
                                          <p:spTgt spid="997412"/>
                                        </p:tgtEl>
                                        <p:attrNameLst>
                                          <p:attrName>style.visibility</p:attrName>
                                        </p:attrNameLst>
                                      </p:cBhvr>
                                      <p:to>
                                        <p:strVal val="visible"/>
                                      </p:to>
                                    </p:set>
                                    <p:anim calcmode="lin" valueType="num">
                                      <p:cBhvr additive="base">
                                        <p:cTn id="214" dur="500" fill="hold"/>
                                        <p:tgtEl>
                                          <p:spTgt spid="997412"/>
                                        </p:tgtEl>
                                        <p:attrNameLst>
                                          <p:attrName>ppt_x</p:attrName>
                                        </p:attrNameLst>
                                      </p:cBhvr>
                                      <p:tavLst>
                                        <p:tav tm="0">
                                          <p:val>
                                            <p:strVal val="1+#ppt_w/2"/>
                                          </p:val>
                                        </p:tav>
                                        <p:tav tm="100000">
                                          <p:val>
                                            <p:strVal val="#ppt_x"/>
                                          </p:val>
                                        </p:tav>
                                      </p:tavLst>
                                    </p:anim>
                                    <p:anim calcmode="lin" valueType="num">
                                      <p:cBhvr additive="base">
                                        <p:cTn id="215" dur="500" fill="hold"/>
                                        <p:tgtEl>
                                          <p:spTgt spid="997412"/>
                                        </p:tgtEl>
                                        <p:attrNameLst>
                                          <p:attrName>ppt_y</p:attrName>
                                        </p:attrNameLst>
                                      </p:cBhvr>
                                      <p:tavLst>
                                        <p:tav tm="0">
                                          <p:val>
                                            <p:strVal val="#ppt_y"/>
                                          </p:val>
                                        </p:tav>
                                        <p:tav tm="100000">
                                          <p:val>
                                            <p:strVal val="#ppt_y"/>
                                          </p:val>
                                        </p:tav>
                                      </p:tavLst>
                                    </p:anim>
                                  </p:childTnLst>
                                </p:cTn>
                              </p:par>
                            </p:childTnLst>
                          </p:cTn>
                        </p:par>
                        <p:par>
                          <p:cTn id="216" fill="hold">
                            <p:stCondLst>
                              <p:cond delay="1000"/>
                            </p:stCondLst>
                            <p:childTnLst>
                              <p:par>
                                <p:cTn id="217" presetID="2" presetClass="entr" presetSubtype="2" fill="hold" grpId="0" nodeType="afterEffect">
                                  <p:stCondLst>
                                    <p:cond delay="0"/>
                                  </p:stCondLst>
                                  <p:childTnLst>
                                    <p:set>
                                      <p:cBhvr>
                                        <p:cTn id="218" dur="1" fill="hold">
                                          <p:stCondLst>
                                            <p:cond delay="0"/>
                                          </p:stCondLst>
                                        </p:cTn>
                                        <p:tgtEl>
                                          <p:spTgt spid="997413"/>
                                        </p:tgtEl>
                                        <p:attrNameLst>
                                          <p:attrName>style.visibility</p:attrName>
                                        </p:attrNameLst>
                                      </p:cBhvr>
                                      <p:to>
                                        <p:strVal val="visible"/>
                                      </p:to>
                                    </p:set>
                                    <p:anim calcmode="lin" valueType="num">
                                      <p:cBhvr additive="base">
                                        <p:cTn id="219" dur="500" fill="hold"/>
                                        <p:tgtEl>
                                          <p:spTgt spid="997413"/>
                                        </p:tgtEl>
                                        <p:attrNameLst>
                                          <p:attrName>ppt_x</p:attrName>
                                        </p:attrNameLst>
                                      </p:cBhvr>
                                      <p:tavLst>
                                        <p:tav tm="0">
                                          <p:val>
                                            <p:strVal val="1+#ppt_w/2"/>
                                          </p:val>
                                        </p:tav>
                                        <p:tav tm="100000">
                                          <p:val>
                                            <p:strVal val="#ppt_x"/>
                                          </p:val>
                                        </p:tav>
                                      </p:tavLst>
                                    </p:anim>
                                    <p:anim calcmode="lin" valueType="num">
                                      <p:cBhvr additive="base">
                                        <p:cTn id="220" dur="500" fill="hold"/>
                                        <p:tgtEl>
                                          <p:spTgt spid="997413"/>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1" presetClass="emph" presetSubtype="2" fill="hold" nodeType="clickEffect">
                                  <p:stCondLst>
                                    <p:cond delay="0"/>
                                  </p:stCondLst>
                                  <p:childTnLst>
                                    <p:animClr clrSpc="rgb" dir="cw">
                                      <p:cBhvr>
                                        <p:cTn id="224" dur="2000" fill="hold"/>
                                        <p:tgtEl>
                                          <p:spTgt spid="997403"/>
                                        </p:tgtEl>
                                        <p:attrNameLst>
                                          <p:attrName>fillcolor</p:attrName>
                                        </p:attrNameLst>
                                      </p:cBhvr>
                                      <p:to>
                                        <a:schemeClr val="accent2"/>
                                      </p:to>
                                    </p:animClr>
                                    <p:set>
                                      <p:cBhvr>
                                        <p:cTn id="225" dur="2000" fill="hold"/>
                                        <p:tgtEl>
                                          <p:spTgt spid="997403"/>
                                        </p:tgtEl>
                                        <p:attrNameLst>
                                          <p:attrName>fill.type</p:attrName>
                                        </p:attrNameLst>
                                      </p:cBhvr>
                                      <p:to>
                                        <p:strVal val="solid"/>
                                      </p:to>
                                    </p:set>
                                    <p:set>
                                      <p:cBhvr>
                                        <p:cTn id="226" dur="2000" fill="hold"/>
                                        <p:tgtEl>
                                          <p:spTgt spid="99740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nodeType="clickEffect">
                                  <p:stCondLst>
                                    <p:cond delay="0"/>
                                  </p:stCondLst>
                                  <p:childTnLst>
                                    <p:set>
                                      <p:cBhvr>
                                        <p:cTn id="230" dur="1" fill="hold">
                                          <p:stCondLst>
                                            <p:cond delay="0"/>
                                          </p:stCondLst>
                                        </p:cTn>
                                        <p:tgtEl>
                                          <p:spTgt spid="997379">
                                            <p:txEl>
                                              <p:pRg st="7" end="7"/>
                                            </p:txEl>
                                          </p:spTgt>
                                        </p:tgtEl>
                                        <p:attrNameLst>
                                          <p:attrName>style.visibility</p:attrName>
                                        </p:attrNameLst>
                                      </p:cBhvr>
                                      <p:to>
                                        <p:strVal val="visible"/>
                                      </p:to>
                                    </p:set>
                                    <p:anim calcmode="lin" valueType="num">
                                      <p:cBhvr additive="base">
                                        <p:cTn id="231" dur="500" fill="hold"/>
                                        <p:tgtEl>
                                          <p:spTgt spid="997379">
                                            <p:txEl>
                                              <p:pRg st="7" end="7"/>
                                            </p:txEl>
                                          </p:spTgt>
                                        </p:tgtEl>
                                        <p:attrNameLst>
                                          <p:attrName>ppt_x</p:attrName>
                                        </p:attrNameLst>
                                      </p:cBhvr>
                                      <p:tavLst>
                                        <p:tav tm="0">
                                          <p:val>
                                            <p:strVal val="#ppt_x"/>
                                          </p:val>
                                        </p:tav>
                                        <p:tav tm="100000">
                                          <p:val>
                                            <p:strVal val="#ppt_x"/>
                                          </p:val>
                                        </p:tav>
                                      </p:tavLst>
                                    </p:anim>
                                    <p:anim calcmode="lin" valueType="num">
                                      <p:cBhvr additive="base">
                                        <p:cTn id="232" dur="500" fill="hold"/>
                                        <p:tgtEl>
                                          <p:spTgt spid="99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2" fill="hold" grpId="0" nodeType="clickEffect">
                                  <p:stCondLst>
                                    <p:cond delay="0"/>
                                  </p:stCondLst>
                                  <p:childTnLst>
                                    <p:set>
                                      <p:cBhvr>
                                        <p:cTn id="236" dur="1" fill="hold">
                                          <p:stCondLst>
                                            <p:cond delay="0"/>
                                          </p:stCondLst>
                                        </p:cTn>
                                        <p:tgtEl>
                                          <p:spTgt spid="997414"/>
                                        </p:tgtEl>
                                        <p:attrNameLst>
                                          <p:attrName>style.visibility</p:attrName>
                                        </p:attrNameLst>
                                      </p:cBhvr>
                                      <p:to>
                                        <p:strVal val="visible"/>
                                      </p:to>
                                    </p:set>
                                    <p:anim calcmode="lin" valueType="num">
                                      <p:cBhvr additive="base">
                                        <p:cTn id="237" dur="500" fill="hold"/>
                                        <p:tgtEl>
                                          <p:spTgt spid="997414"/>
                                        </p:tgtEl>
                                        <p:attrNameLst>
                                          <p:attrName>ppt_x</p:attrName>
                                        </p:attrNameLst>
                                      </p:cBhvr>
                                      <p:tavLst>
                                        <p:tav tm="0">
                                          <p:val>
                                            <p:strVal val="1+#ppt_w/2"/>
                                          </p:val>
                                        </p:tav>
                                        <p:tav tm="100000">
                                          <p:val>
                                            <p:strVal val="#ppt_x"/>
                                          </p:val>
                                        </p:tav>
                                      </p:tavLst>
                                    </p:anim>
                                    <p:anim calcmode="lin" valueType="num">
                                      <p:cBhvr additive="base">
                                        <p:cTn id="238" dur="500" fill="hold"/>
                                        <p:tgtEl>
                                          <p:spTgt spid="997414"/>
                                        </p:tgtEl>
                                        <p:attrNameLst>
                                          <p:attrName>ppt_y</p:attrName>
                                        </p:attrNameLst>
                                      </p:cBhvr>
                                      <p:tavLst>
                                        <p:tav tm="0">
                                          <p:val>
                                            <p:strVal val="#ppt_y"/>
                                          </p:val>
                                        </p:tav>
                                        <p:tav tm="100000">
                                          <p:val>
                                            <p:strVal val="#ppt_y"/>
                                          </p:val>
                                        </p:tav>
                                      </p:tavLst>
                                    </p:anim>
                                  </p:childTnLst>
                                </p:cTn>
                              </p:par>
                            </p:childTnLst>
                          </p:cTn>
                        </p:par>
                        <p:par>
                          <p:cTn id="239" fill="hold">
                            <p:stCondLst>
                              <p:cond delay="500"/>
                            </p:stCondLst>
                            <p:childTnLst>
                              <p:par>
                                <p:cTn id="240" presetID="2" presetClass="entr" presetSubtype="2" fill="hold" grpId="0" nodeType="afterEffect">
                                  <p:stCondLst>
                                    <p:cond delay="0"/>
                                  </p:stCondLst>
                                  <p:childTnLst>
                                    <p:set>
                                      <p:cBhvr>
                                        <p:cTn id="241" dur="1" fill="hold">
                                          <p:stCondLst>
                                            <p:cond delay="0"/>
                                          </p:stCondLst>
                                        </p:cTn>
                                        <p:tgtEl>
                                          <p:spTgt spid="997415"/>
                                        </p:tgtEl>
                                        <p:attrNameLst>
                                          <p:attrName>style.visibility</p:attrName>
                                        </p:attrNameLst>
                                      </p:cBhvr>
                                      <p:to>
                                        <p:strVal val="visible"/>
                                      </p:to>
                                    </p:set>
                                    <p:anim calcmode="lin" valueType="num">
                                      <p:cBhvr additive="base">
                                        <p:cTn id="242" dur="500" fill="hold"/>
                                        <p:tgtEl>
                                          <p:spTgt spid="997415"/>
                                        </p:tgtEl>
                                        <p:attrNameLst>
                                          <p:attrName>ppt_x</p:attrName>
                                        </p:attrNameLst>
                                      </p:cBhvr>
                                      <p:tavLst>
                                        <p:tav tm="0">
                                          <p:val>
                                            <p:strVal val="1+#ppt_w/2"/>
                                          </p:val>
                                        </p:tav>
                                        <p:tav tm="100000">
                                          <p:val>
                                            <p:strVal val="#ppt_x"/>
                                          </p:val>
                                        </p:tav>
                                      </p:tavLst>
                                    </p:anim>
                                    <p:anim calcmode="lin" valueType="num">
                                      <p:cBhvr additive="base">
                                        <p:cTn id="243" dur="500" fill="hold"/>
                                        <p:tgtEl>
                                          <p:spTgt spid="997415"/>
                                        </p:tgtEl>
                                        <p:attrNameLst>
                                          <p:attrName>ppt_y</p:attrName>
                                        </p:attrNameLst>
                                      </p:cBhvr>
                                      <p:tavLst>
                                        <p:tav tm="0">
                                          <p:val>
                                            <p:strVal val="#ppt_y"/>
                                          </p:val>
                                        </p:tav>
                                        <p:tav tm="100000">
                                          <p:val>
                                            <p:strVal val="#ppt_y"/>
                                          </p:val>
                                        </p:tav>
                                      </p:tavLst>
                                    </p:anim>
                                  </p:childTnLst>
                                </p:cTn>
                              </p:par>
                            </p:childTnLst>
                          </p:cTn>
                        </p:par>
                        <p:par>
                          <p:cTn id="244" fill="hold">
                            <p:stCondLst>
                              <p:cond delay="1000"/>
                            </p:stCondLst>
                            <p:childTnLst>
                              <p:par>
                                <p:cTn id="245" presetID="2" presetClass="entr" presetSubtype="2" fill="hold" grpId="0" nodeType="afterEffect">
                                  <p:stCondLst>
                                    <p:cond delay="0"/>
                                  </p:stCondLst>
                                  <p:childTnLst>
                                    <p:set>
                                      <p:cBhvr>
                                        <p:cTn id="246" dur="1" fill="hold">
                                          <p:stCondLst>
                                            <p:cond delay="0"/>
                                          </p:stCondLst>
                                        </p:cTn>
                                        <p:tgtEl>
                                          <p:spTgt spid="997416"/>
                                        </p:tgtEl>
                                        <p:attrNameLst>
                                          <p:attrName>style.visibility</p:attrName>
                                        </p:attrNameLst>
                                      </p:cBhvr>
                                      <p:to>
                                        <p:strVal val="visible"/>
                                      </p:to>
                                    </p:set>
                                    <p:anim calcmode="lin" valueType="num">
                                      <p:cBhvr additive="base">
                                        <p:cTn id="247" dur="500" fill="hold"/>
                                        <p:tgtEl>
                                          <p:spTgt spid="997416"/>
                                        </p:tgtEl>
                                        <p:attrNameLst>
                                          <p:attrName>ppt_x</p:attrName>
                                        </p:attrNameLst>
                                      </p:cBhvr>
                                      <p:tavLst>
                                        <p:tav tm="0">
                                          <p:val>
                                            <p:strVal val="1+#ppt_w/2"/>
                                          </p:val>
                                        </p:tav>
                                        <p:tav tm="100000">
                                          <p:val>
                                            <p:strVal val="#ppt_x"/>
                                          </p:val>
                                        </p:tav>
                                      </p:tavLst>
                                    </p:anim>
                                    <p:anim calcmode="lin" valueType="num">
                                      <p:cBhvr additive="base">
                                        <p:cTn id="248" dur="500" fill="hold"/>
                                        <p:tgtEl>
                                          <p:spTgt spid="997416"/>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2" fill="hold" grpId="0" nodeType="clickEffect">
                                  <p:stCondLst>
                                    <p:cond delay="0"/>
                                  </p:stCondLst>
                                  <p:childTnLst>
                                    <p:set>
                                      <p:cBhvr>
                                        <p:cTn id="252" dur="1" fill="hold">
                                          <p:stCondLst>
                                            <p:cond delay="0"/>
                                          </p:stCondLst>
                                        </p:cTn>
                                        <p:tgtEl>
                                          <p:spTgt spid="997394"/>
                                        </p:tgtEl>
                                        <p:attrNameLst>
                                          <p:attrName>style.visibility</p:attrName>
                                        </p:attrNameLst>
                                      </p:cBhvr>
                                      <p:to>
                                        <p:strVal val="visible"/>
                                      </p:to>
                                    </p:set>
                                    <p:anim calcmode="lin" valueType="num">
                                      <p:cBhvr additive="base">
                                        <p:cTn id="253" dur="500" fill="hold"/>
                                        <p:tgtEl>
                                          <p:spTgt spid="997394"/>
                                        </p:tgtEl>
                                        <p:attrNameLst>
                                          <p:attrName>ppt_x</p:attrName>
                                        </p:attrNameLst>
                                      </p:cBhvr>
                                      <p:tavLst>
                                        <p:tav tm="0">
                                          <p:val>
                                            <p:strVal val="1+#ppt_w/2"/>
                                          </p:val>
                                        </p:tav>
                                        <p:tav tm="100000">
                                          <p:val>
                                            <p:strVal val="#ppt_x"/>
                                          </p:val>
                                        </p:tav>
                                      </p:tavLst>
                                    </p:anim>
                                    <p:anim calcmode="lin" valueType="num">
                                      <p:cBhvr additive="base">
                                        <p:cTn id="254" dur="500" fill="hold"/>
                                        <p:tgtEl>
                                          <p:spTgt spid="997394"/>
                                        </p:tgtEl>
                                        <p:attrNameLst>
                                          <p:attrName>ppt_y</p:attrName>
                                        </p:attrNameLst>
                                      </p:cBhvr>
                                      <p:tavLst>
                                        <p:tav tm="0">
                                          <p:val>
                                            <p:strVal val="#ppt_y"/>
                                          </p:val>
                                        </p:tav>
                                        <p:tav tm="100000">
                                          <p:val>
                                            <p:strVal val="#ppt_y"/>
                                          </p:val>
                                        </p:tav>
                                      </p:tavLst>
                                    </p:anim>
                                  </p:childTnLst>
                                </p:cTn>
                              </p:par>
                              <p:par>
                                <p:cTn id="255" presetID="2" presetClass="entr" presetSubtype="2" fill="hold" grpId="0" nodeType="withEffect">
                                  <p:stCondLst>
                                    <p:cond delay="0"/>
                                  </p:stCondLst>
                                  <p:childTnLst>
                                    <p:set>
                                      <p:cBhvr>
                                        <p:cTn id="256" dur="1" fill="hold">
                                          <p:stCondLst>
                                            <p:cond delay="0"/>
                                          </p:stCondLst>
                                        </p:cTn>
                                        <p:tgtEl>
                                          <p:spTgt spid="997395"/>
                                        </p:tgtEl>
                                        <p:attrNameLst>
                                          <p:attrName>style.visibility</p:attrName>
                                        </p:attrNameLst>
                                      </p:cBhvr>
                                      <p:to>
                                        <p:strVal val="visible"/>
                                      </p:to>
                                    </p:set>
                                    <p:anim calcmode="lin" valueType="num">
                                      <p:cBhvr additive="base">
                                        <p:cTn id="257" dur="500" fill="hold"/>
                                        <p:tgtEl>
                                          <p:spTgt spid="997395"/>
                                        </p:tgtEl>
                                        <p:attrNameLst>
                                          <p:attrName>ppt_x</p:attrName>
                                        </p:attrNameLst>
                                      </p:cBhvr>
                                      <p:tavLst>
                                        <p:tav tm="0">
                                          <p:val>
                                            <p:strVal val="1+#ppt_w/2"/>
                                          </p:val>
                                        </p:tav>
                                        <p:tav tm="100000">
                                          <p:val>
                                            <p:strVal val="#ppt_x"/>
                                          </p:val>
                                        </p:tav>
                                      </p:tavLst>
                                    </p:anim>
                                    <p:anim calcmode="lin" valueType="num">
                                      <p:cBhvr additive="base">
                                        <p:cTn id="258" dur="500" fill="hold"/>
                                        <p:tgtEl>
                                          <p:spTgt spid="997395"/>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1" presetClass="emph" presetSubtype="2" fill="hold" nodeType="clickEffect">
                                  <p:stCondLst>
                                    <p:cond delay="0"/>
                                  </p:stCondLst>
                                  <p:childTnLst>
                                    <p:animClr clrSpc="rgb" dir="cw">
                                      <p:cBhvr>
                                        <p:cTn id="262" dur="2000" fill="hold"/>
                                        <p:tgtEl>
                                          <p:spTgt spid="997404"/>
                                        </p:tgtEl>
                                        <p:attrNameLst>
                                          <p:attrName>fillcolor</p:attrName>
                                        </p:attrNameLst>
                                      </p:cBhvr>
                                      <p:to>
                                        <a:schemeClr val="accent2"/>
                                      </p:to>
                                    </p:animClr>
                                    <p:set>
                                      <p:cBhvr>
                                        <p:cTn id="263" dur="2000" fill="hold"/>
                                        <p:tgtEl>
                                          <p:spTgt spid="997404"/>
                                        </p:tgtEl>
                                        <p:attrNameLst>
                                          <p:attrName>fill.type</p:attrName>
                                        </p:attrNameLst>
                                      </p:cBhvr>
                                      <p:to>
                                        <p:strVal val="solid"/>
                                      </p:to>
                                    </p:set>
                                    <p:set>
                                      <p:cBhvr>
                                        <p:cTn id="264" dur="2000" fill="hold"/>
                                        <p:tgtEl>
                                          <p:spTgt spid="997404"/>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nodeType="clickEffect">
                                  <p:stCondLst>
                                    <p:cond delay="0"/>
                                  </p:stCondLst>
                                  <p:childTnLst>
                                    <p:set>
                                      <p:cBhvr>
                                        <p:cTn id="268" dur="1" fill="hold">
                                          <p:stCondLst>
                                            <p:cond delay="0"/>
                                          </p:stCondLst>
                                        </p:cTn>
                                        <p:tgtEl>
                                          <p:spTgt spid="997379">
                                            <p:txEl>
                                              <p:pRg st="8" end="8"/>
                                            </p:txEl>
                                          </p:spTgt>
                                        </p:tgtEl>
                                        <p:attrNameLst>
                                          <p:attrName>style.visibility</p:attrName>
                                        </p:attrNameLst>
                                      </p:cBhvr>
                                      <p:to>
                                        <p:strVal val="visible"/>
                                      </p:to>
                                    </p:set>
                                    <p:anim calcmode="lin" valueType="num">
                                      <p:cBhvr additive="base">
                                        <p:cTn id="269" dur="500" fill="hold"/>
                                        <p:tgtEl>
                                          <p:spTgt spid="997379">
                                            <p:txEl>
                                              <p:pRg st="8" end="8"/>
                                            </p:txEl>
                                          </p:spTgt>
                                        </p:tgtEl>
                                        <p:attrNameLst>
                                          <p:attrName>ppt_x</p:attrName>
                                        </p:attrNameLst>
                                      </p:cBhvr>
                                      <p:tavLst>
                                        <p:tav tm="0">
                                          <p:val>
                                            <p:strVal val="#ppt_x"/>
                                          </p:val>
                                        </p:tav>
                                        <p:tav tm="100000">
                                          <p:val>
                                            <p:strVal val="#ppt_x"/>
                                          </p:val>
                                        </p:tav>
                                      </p:tavLst>
                                    </p:anim>
                                    <p:anim calcmode="lin" valueType="num">
                                      <p:cBhvr additive="base">
                                        <p:cTn id="270" dur="500" fill="hold"/>
                                        <p:tgtEl>
                                          <p:spTgt spid="99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2" fill="hold" grpId="0" nodeType="clickEffect">
                                  <p:stCondLst>
                                    <p:cond delay="0"/>
                                  </p:stCondLst>
                                  <p:childTnLst>
                                    <p:set>
                                      <p:cBhvr>
                                        <p:cTn id="274" dur="1" fill="hold">
                                          <p:stCondLst>
                                            <p:cond delay="0"/>
                                          </p:stCondLst>
                                        </p:cTn>
                                        <p:tgtEl>
                                          <p:spTgt spid="997396"/>
                                        </p:tgtEl>
                                        <p:attrNameLst>
                                          <p:attrName>style.visibility</p:attrName>
                                        </p:attrNameLst>
                                      </p:cBhvr>
                                      <p:to>
                                        <p:strVal val="visible"/>
                                      </p:to>
                                    </p:set>
                                    <p:anim calcmode="lin" valueType="num">
                                      <p:cBhvr additive="base">
                                        <p:cTn id="275" dur="500" fill="hold"/>
                                        <p:tgtEl>
                                          <p:spTgt spid="997396"/>
                                        </p:tgtEl>
                                        <p:attrNameLst>
                                          <p:attrName>ppt_x</p:attrName>
                                        </p:attrNameLst>
                                      </p:cBhvr>
                                      <p:tavLst>
                                        <p:tav tm="0">
                                          <p:val>
                                            <p:strVal val="1+#ppt_w/2"/>
                                          </p:val>
                                        </p:tav>
                                        <p:tav tm="100000">
                                          <p:val>
                                            <p:strVal val="#ppt_x"/>
                                          </p:val>
                                        </p:tav>
                                      </p:tavLst>
                                    </p:anim>
                                    <p:anim calcmode="lin" valueType="num">
                                      <p:cBhvr additive="base">
                                        <p:cTn id="276" dur="500" fill="hold"/>
                                        <p:tgtEl>
                                          <p:spTgt spid="997396"/>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997397"/>
                                        </p:tgtEl>
                                        <p:attrNameLst>
                                          <p:attrName>style.visibility</p:attrName>
                                        </p:attrNameLst>
                                      </p:cBhvr>
                                      <p:to>
                                        <p:strVal val="visible"/>
                                      </p:to>
                                    </p:set>
                                    <p:anim calcmode="lin" valueType="num">
                                      <p:cBhvr additive="base">
                                        <p:cTn id="279" dur="500" fill="hold"/>
                                        <p:tgtEl>
                                          <p:spTgt spid="997397"/>
                                        </p:tgtEl>
                                        <p:attrNameLst>
                                          <p:attrName>ppt_x</p:attrName>
                                        </p:attrNameLst>
                                      </p:cBhvr>
                                      <p:tavLst>
                                        <p:tav tm="0">
                                          <p:val>
                                            <p:strVal val="1+#ppt_w/2"/>
                                          </p:val>
                                        </p:tav>
                                        <p:tav tm="100000">
                                          <p:val>
                                            <p:strVal val="#ppt_x"/>
                                          </p:val>
                                        </p:tav>
                                      </p:tavLst>
                                    </p:anim>
                                    <p:anim calcmode="lin" valueType="num">
                                      <p:cBhvr additive="base">
                                        <p:cTn id="280" dur="500" fill="hold"/>
                                        <p:tgtEl>
                                          <p:spTgt spid="997397"/>
                                        </p:tgtEl>
                                        <p:attrNameLst>
                                          <p:attrName>ppt_y</p:attrName>
                                        </p:attrNameLst>
                                      </p:cBhvr>
                                      <p:tavLst>
                                        <p:tav tm="0">
                                          <p:val>
                                            <p:strVal val="#ppt_y"/>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2" fill="hold" grpId="0" nodeType="clickEffect">
                                  <p:stCondLst>
                                    <p:cond delay="0"/>
                                  </p:stCondLst>
                                  <p:childTnLst>
                                    <p:set>
                                      <p:cBhvr>
                                        <p:cTn id="284" dur="1" fill="hold">
                                          <p:stCondLst>
                                            <p:cond delay="0"/>
                                          </p:stCondLst>
                                        </p:cTn>
                                        <p:tgtEl>
                                          <p:spTgt spid="997417"/>
                                        </p:tgtEl>
                                        <p:attrNameLst>
                                          <p:attrName>style.visibility</p:attrName>
                                        </p:attrNameLst>
                                      </p:cBhvr>
                                      <p:to>
                                        <p:strVal val="visible"/>
                                      </p:to>
                                    </p:set>
                                    <p:anim calcmode="lin" valueType="num">
                                      <p:cBhvr additive="base">
                                        <p:cTn id="285" dur="500" fill="hold"/>
                                        <p:tgtEl>
                                          <p:spTgt spid="997417"/>
                                        </p:tgtEl>
                                        <p:attrNameLst>
                                          <p:attrName>ppt_x</p:attrName>
                                        </p:attrNameLst>
                                      </p:cBhvr>
                                      <p:tavLst>
                                        <p:tav tm="0">
                                          <p:val>
                                            <p:strVal val="1+#ppt_w/2"/>
                                          </p:val>
                                        </p:tav>
                                        <p:tav tm="100000">
                                          <p:val>
                                            <p:strVal val="#ppt_x"/>
                                          </p:val>
                                        </p:tav>
                                      </p:tavLst>
                                    </p:anim>
                                    <p:anim calcmode="lin" valueType="num">
                                      <p:cBhvr additive="base">
                                        <p:cTn id="286" dur="500" fill="hold"/>
                                        <p:tgtEl>
                                          <p:spTgt spid="997417"/>
                                        </p:tgtEl>
                                        <p:attrNameLst>
                                          <p:attrName>ppt_y</p:attrName>
                                        </p:attrNameLst>
                                      </p:cBhvr>
                                      <p:tavLst>
                                        <p:tav tm="0">
                                          <p:val>
                                            <p:strVal val="#ppt_y"/>
                                          </p:val>
                                        </p:tav>
                                        <p:tav tm="100000">
                                          <p:val>
                                            <p:strVal val="#ppt_y"/>
                                          </p:val>
                                        </p:tav>
                                      </p:tavLst>
                                    </p:anim>
                                  </p:childTnLst>
                                </p:cTn>
                              </p:par>
                            </p:childTnLst>
                          </p:cTn>
                        </p:par>
                        <p:par>
                          <p:cTn id="287" fill="hold">
                            <p:stCondLst>
                              <p:cond delay="500"/>
                            </p:stCondLst>
                            <p:childTnLst>
                              <p:par>
                                <p:cTn id="288" presetID="2" presetClass="entr" presetSubtype="2" fill="hold" grpId="0" nodeType="afterEffect">
                                  <p:stCondLst>
                                    <p:cond delay="0"/>
                                  </p:stCondLst>
                                  <p:childTnLst>
                                    <p:set>
                                      <p:cBhvr>
                                        <p:cTn id="289" dur="1" fill="hold">
                                          <p:stCondLst>
                                            <p:cond delay="0"/>
                                          </p:stCondLst>
                                        </p:cTn>
                                        <p:tgtEl>
                                          <p:spTgt spid="997418"/>
                                        </p:tgtEl>
                                        <p:attrNameLst>
                                          <p:attrName>style.visibility</p:attrName>
                                        </p:attrNameLst>
                                      </p:cBhvr>
                                      <p:to>
                                        <p:strVal val="visible"/>
                                      </p:to>
                                    </p:set>
                                    <p:anim calcmode="lin" valueType="num">
                                      <p:cBhvr additive="base">
                                        <p:cTn id="290" dur="500" fill="hold"/>
                                        <p:tgtEl>
                                          <p:spTgt spid="997418"/>
                                        </p:tgtEl>
                                        <p:attrNameLst>
                                          <p:attrName>ppt_x</p:attrName>
                                        </p:attrNameLst>
                                      </p:cBhvr>
                                      <p:tavLst>
                                        <p:tav tm="0">
                                          <p:val>
                                            <p:strVal val="1+#ppt_w/2"/>
                                          </p:val>
                                        </p:tav>
                                        <p:tav tm="100000">
                                          <p:val>
                                            <p:strVal val="#ppt_x"/>
                                          </p:val>
                                        </p:tav>
                                      </p:tavLst>
                                    </p:anim>
                                    <p:anim calcmode="lin" valueType="num">
                                      <p:cBhvr additive="base">
                                        <p:cTn id="291" dur="500" fill="hold"/>
                                        <p:tgtEl>
                                          <p:spTgt spid="997418"/>
                                        </p:tgtEl>
                                        <p:attrNameLst>
                                          <p:attrName>ppt_y</p:attrName>
                                        </p:attrNameLst>
                                      </p:cBhvr>
                                      <p:tavLst>
                                        <p:tav tm="0">
                                          <p:val>
                                            <p:strVal val="#ppt_y"/>
                                          </p:val>
                                        </p:tav>
                                        <p:tav tm="100000">
                                          <p:val>
                                            <p:strVal val="#ppt_y"/>
                                          </p:val>
                                        </p:tav>
                                      </p:tavLst>
                                    </p:anim>
                                  </p:childTnLst>
                                </p:cTn>
                              </p:par>
                            </p:childTnLst>
                          </p:cTn>
                        </p:par>
                        <p:par>
                          <p:cTn id="292" fill="hold">
                            <p:stCondLst>
                              <p:cond delay="1000"/>
                            </p:stCondLst>
                            <p:childTnLst>
                              <p:par>
                                <p:cTn id="293" presetID="2" presetClass="entr" presetSubtype="2" fill="hold" grpId="0" nodeType="afterEffect">
                                  <p:stCondLst>
                                    <p:cond delay="0"/>
                                  </p:stCondLst>
                                  <p:childTnLst>
                                    <p:set>
                                      <p:cBhvr>
                                        <p:cTn id="294" dur="1" fill="hold">
                                          <p:stCondLst>
                                            <p:cond delay="0"/>
                                          </p:stCondLst>
                                        </p:cTn>
                                        <p:tgtEl>
                                          <p:spTgt spid="997419"/>
                                        </p:tgtEl>
                                        <p:attrNameLst>
                                          <p:attrName>style.visibility</p:attrName>
                                        </p:attrNameLst>
                                      </p:cBhvr>
                                      <p:to>
                                        <p:strVal val="visible"/>
                                      </p:to>
                                    </p:set>
                                    <p:anim calcmode="lin" valueType="num">
                                      <p:cBhvr additive="base">
                                        <p:cTn id="295" dur="500" fill="hold"/>
                                        <p:tgtEl>
                                          <p:spTgt spid="997419"/>
                                        </p:tgtEl>
                                        <p:attrNameLst>
                                          <p:attrName>ppt_x</p:attrName>
                                        </p:attrNameLst>
                                      </p:cBhvr>
                                      <p:tavLst>
                                        <p:tav tm="0">
                                          <p:val>
                                            <p:strVal val="1+#ppt_w/2"/>
                                          </p:val>
                                        </p:tav>
                                        <p:tav tm="100000">
                                          <p:val>
                                            <p:strVal val="#ppt_x"/>
                                          </p:val>
                                        </p:tav>
                                      </p:tavLst>
                                    </p:anim>
                                    <p:anim calcmode="lin" valueType="num">
                                      <p:cBhvr additive="base">
                                        <p:cTn id="296" dur="500" fill="hold"/>
                                        <p:tgtEl>
                                          <p:spTgt spid="997419"/>
                                        </p:tgtEl>
                                        <p:attrNameLst>
                                          <p:attrName>ppt_y</p:attrName>
                                        </p:attrNameLst>
                                      </p:cBhvr>
                                      <p:tavLst>
                                        <p:tav tm="0">
                                          <p:val>
                                            <p:strVal val="#ppt_y"/>
                                          </p:val>
                                        </p:tav>
                                        <p:tav tm="100000">
                                          <p:val>
                                            <p:strVal val="#ppt_y"/>
                                          </p:val>
                                        </p:tav>
                                      </p:tavLst>
                                    </p:anim>
                                  </p:childTnLst>
                                </p:cTn>
                              </p:par>
                            </p:childTnLst>
                          </p:cTn>
                        </p:par>
                        <p:par>
                          <p:cTn id="297" fill="hold">
                            <p:stCondLst>
                              <p:cond delay="1500"/>
                            </p:stCondLst>
                            <p:childTnLst>
                              <p:par>
                                <p:cTn id="298" presetID="2" presetClass="entr" presetSubtype="2" fill="hold" grpId="0" nodeType="afterEffect">
                                  <p:stCondLst>
                                    <p:cond delay="0"/>
                                  </p:stCondLst>
                                  <p:childTnLst>
                                    <p:set>
                                      <p:cBhvr>
                                        <p:cTn id="299" dur="1" fill="hold">
                                          <p:stCondLst>
                                            <p:cond delay="0"/>
                                          </p:stCondLst>
                                        </p:cTn>
                                        <p:tgtEl>
                                          <p:spTgt spid="997420"/>
                                        </p:tgtEl>
                                        <p:attrNameLst>
                                          <p:attrName>style.visibility</p:attrName>
                                        </p:attrNameLst>
                                      </p:cBhvr>
                                      <p:to>
                                        <p:strVal val="visible"/>
                                      </p:to>
                                    </p:set>
                                    <p:anim calcmode="lin" valueType="num">
                                      <p:cBhvr additive="base">
                                        <p:cTn id="300" dur="500" fill="hold"/>
                                        <p:tgtEl>
                                          <p:spTgt spid="997420"/>
                                        </p:tgtEl>
                                        <p:attrNameLst>
                                          <p:attrName>ppt_x</p:attrName>
                                        </p:attrNameLst>
                                      </p:cBhvr>
                                      <p:tavLst>
                                        <p:tav tm="0">
                                          <p:val>
                                            <p:strVal val="1+#ppt_w/2"/>
                                          </p:val>
                                        </p:tav>
                                        <p:tav tm="100000">
                                          <p:val>
                                            <p:strVal val="#ppt_x"/>
                                          </p:val>
                                        </p:tav>
                                      </p:tavLst>
                                    </p:anim>
                                    <p:anim calcmode="lin" valueType="num">
                                      <p:cBhvr additive="base">
                                        <p:cTn id="301" dur="500" fill="hold"/>
                                        <p:tgtEl>
                                          <p:spTgt spid="997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80" grpId="0" animBg="1"/>
      <p:bldP spid="997381" grpId="0" animBg="1"/>
      <p:bldP spid="997382" grpId="0" animBg="1"/>
      <p:bldP spid="997383" grpId="0" animBg="1"/>
      <p:bldP spid="997384" grpId="0" animBg="1"/>
      <p:bldP spid="997385" grpId="0" animBg="1"/>
      <p:bldP spid="997386" grpId="0" animBg="1"/>
      <p:bldP spid="997387" grpId="0" animBg="1"/>
      <p:bldP spid="997388" grpId="0" animBg="1"/>
      <p:bldP spid="997389" grpId="0" animBg="1"/>
      <p:bldP spid="997390" grpId="0" animBg="1"/>
      <p:bldP spid="997391" grpId="0" animBg="1"/>
      <p:bldP spid="997392" grpId="0" animBg="1"/>
      <p:bldP spid="997393" grpId="0" animBg="1"/>
      <p:bldP spid="997394" grpId="0" animBg="1"/>
      <p:bldP spid="997395" grpId="0" animBg="1"/>
      <p:bldP spid="997396" grpId="0" animBg="1"/>
      <p:bldP spid="997397" grpId="0" animBg="1"/>
      <p:bldP spid="997398" grpId="0" animBg="1"/>
      <p:bldP spid="997399" grpId="0" animBg="1"/>
      <p:bldP spid="997400" grpId="0" animBg="1"/>
      <p:bldP spid="997401" grpId="0" animBg="1"/>
      <p:bldP spid="997402" grpId="0" animBg="1"/>
      <p:bldP spid="997403" grpId="0" animBg="1"/>
      <p:bldP spid="997404" grpId="0" animBg="1"/>
      <p:bldP spid="997405" grpId="0" animBg="1"/>
      <p:bldP spid="997406" grpId="0" animBg="1"/>
      <p:bldP spid="997407" grpId="0" animBg="1"/>
      <p:bldP spid="997408" grpId="0" animBg="1"/>
      <p:bldP spid="997409" grpId="0" animBg="1"/>
      <p:bldP spid="997410" grpId="0" animBg="1"/>
      <p:bldP spid="997411" grpId="0" animBg="1"/>
      <p:bldP spid="997412" grpId="0" animBg="1"/>
      <p:bldP spid="997413" grpId="0" animBg="1"/>
      <p:bldP spid="997414" grpId="0" animBg="1"/>
      <p:bldP spid="997415" grpId="0" animBg="1"/>
      <p:bldP spid="997416" grpId="0" animBg="1"/>
      <p:bldP spid="997417" grpId="0" animBg="1"/>
      <p:bldP spid="997418" grpId="0" animBg="1"/>
      <p:bldP spid="997419" grpId="0" animBg="1"/>
      <p:bldP spid="997420" grpId="0" animBg="1"/>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400" b="0" i="0" u="none" strike="noStrike" cap="none" normalizeH="0" baseline="0" smtClean="0">
            <a:ln>
              <a:noFill/>
            </a:ln>
            <a:solidFill>
              <a:schemeClr val="tx2"/>
            </a:solidFill>
            <a:effectLst/>
            <a:latin typeface="Arial" panose="020B0604020202090204" pitchFamily="34" charset="0"/>
            <a:ea typeface="宋体" panose="02010600030101010101" pitchFamily="2" charset="-122"/>
            <a:sym typeface="Webdings" panose="05030102010509060703" pitchFamily="18" charset="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b"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3400" b="0" i="0" u="none" strike="noStrike" cap="none" normalizeH="0" baseline="0" smtClean="0">
            <a:ln>
              <a:noFill/>
            </a:ln>
            <a:solidFill>
              <a:schemeClr val="tx2"/>
            </a:solidFill>
            <a:effectLst/>
            <a:latin typeface="Arial" panose="020B0604020202090204" pitchFamily="34" charset="0"/>
            <a:ea typeface="宋体" panose="02010600030101010101" pitchFamily="2" charset="-122"/>
            <a:sym typeface="Webdings" panose="05030102010509060703" pitchFamily="18" charset="2"/>
          </a:defRPr>
        </a:defPPr>
      </a:lstStyle>
    </a:ln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Template>
  <TotalTime>0</TotalTime>
  <Words>25178</Words>
  <Application>WPS 演示</Application>
  <PresentationFormat>全屏显示(4:3)</PresentationFormat>
  <Paragraphs>2601</Paragraphs>
  <Slides>95</Slides>
  <Notes>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95</vt:i4>
      </vt:variant>
    </vt:vector>
  </HeadingPairs>
  <TitlesOfParts>
    <vt:vector size="117" baseType="lpstr">
      <vt:lpstr>Arial</vt:lpstr>
      <vt:lpstr>方正书宋_GBK</vt:lpstr>
      <vt:lpstr>Wingdings</vt:lpstr>
      <vt:lpstr>宋体</vt:lpstr>
      <vt:lpstr>宋体-简</vt:lpstr>
      <vt:lpstr>Webdings</vt:lpstr>
      <vt:lpstr>Times New Roman</vt:lpstr>
      <vt:lpstr>Comic Sans MS</vt:lpstr>
      <vt:lpstr>Cambria Math</vt:lpstr>
      <vt:lpstr>Kingsoft Math</vt:lpstr>
      <vt:lpstr>宋体</vt:lpstr>
      <vt:lpstr>Times New Roman Regular</vt:lpstr>
      <vt:lpstr>Times New Roman Bold Italic</vt:lpstr>
      <vt:lpstr>Tahoma</vt:lpstr>
      <vt:lpstr>Arial Unicode MS</vt:lpstr>
      <vt:lpstr>Math A</vt:lpstr>
      <vt:lpstr>Thonburi</vt:lpstr>
      <vt:lpstr>仿宋_GB2312</vt:lpstr>
      <vt:lpstr>方正仿宋_GBK</vt:lpstr>
      <vt:lpstr>微软雅黑</vt:lpstr>
      <vt:lpstr>汉仪旗黑</vt:lpstr>
      <vt:lpstr>Watermark</vt:lpstr>
      <vt:lpstr>第七章 跳表和散列</vt:lpstr>
      <vt:lpstr>CH7.0 	查找</vt:lpstr>
      <vt:lpstr>CH7.0 	查找</vt:lpstr>
      <vt:lpstr>CH7.0 	平均查找长度</vt:lpstr>
      <vt:lpstr>CH7.0 	查找</vt:lpstr>
      <vt:lpstr>CH7.0 	查找</vt:lpstr>
      <vt:lpstr>CH7.0 	查找</vt:lpstr>
      <vt:lpstr>CH7.0 	查找</vt:lpstr>
      <vt:lpstr>CH7.0 	查找</vt:lpstr>
      <vt:lpstr>CH7.0 	查找</vt:lpstr>
      <vt:lpstr>CH7 Skip Lists and HASHING</vt:lpstr>
      <vt:lpstr>CH7 Skip Lists and HASHING</vt:lpstr>
      <vt:lpstr>7.1	Dictionaries</vt:lpstr>
      <vt:lpstr>7.1	Dictionaries</vt:lpstr>
      <vt:lpstr>7.1	Dictionaries</vt:lpstr>
      <vt:lpstr>7.2	Linear List Representation</vt:lpstr>
      <vt:lpstr>7.2	Linear List Representation</vt:lpstr>
      <vt:lpstr>7.2	Linear List Representation</vt:lpstr>
      <vt:lpstr>7.2	Linear List Representation</vt:lpstr>
      <vt:lpstr>7.2	Linear List Representation</vt:lpstr>
      <vt:lpstr>7.3	 Skip List Representation</vt:lpstr>
      <vt:lpstr>7.3	 Skip List Representation</vt:lpstr>
      <vt:lpstr>7.3	 Skip List Representation</vt:lpstr>
      <vt:lpstr>7.3	 Skip List Representation</vt:lpstr>
      <vt:lpstr>7.3	 Skip List Representation</vt:lpstr>
      <vt:lpstr>7.3.2  插入和删除</vt:lpstr>
      <vt:lpstr>7.3.2  插入和删除</vt:lpstr>
      <vt:lpstr>7.3.2  插入和删除</vt:lpstr>
      <vt:lpstr>7.3.3  级的分配</vt:lpstr>
      <vt:lpstr>7.3.3  级的分配</vt:lpstr>
      <vt:lpstr>7.3.3  级的分配</vt:lpstr>
      <vt:lpstr>7.3.4 类SkipNode</vt:lpstr>
      <vt:lpstr>7.3.4 类SkipNode</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7.3.5  类SkipList</vt:lpstr>
      <vt:lpstr>7.3.6  复杂性</vt:lpstr>
      <vt:lpstr>7.3.6  复杂性</vt:lpstr>
      <vt:lpstr>7.4	Hash Table Representation</vt:lpstr>
      <vt:lpstr>7.4.1 理想散列</vt:lpstr>
      <vt:lpstr>7.4.1 理想散列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7.4.2  线性开型寻址散列</vt:lpstr>
      <vt:lpstr>练习</vt:lpstr>
      <vt:lpstr>7.4.3  链表散列</vt:lpstr>
      <vt:lpstr>7.4.3  链表散列</vt:lpstr>
      <vt:lpstr>7.4.3  链表散列</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Append 1 Hash</vt:lpstr>
      <vt:lpstr>7.5   Text Compression</vt:lpstr>
      <vt:lpstr>7.5   Text Compression</vt:lpstr>
      <vt:lpstr>7.5.1 LZW压缩</vt:lpstr>
      <vt:lpstr>7.5.1 LZW压缩</vt:lpstr>
      <vt:lpstr>LZW压缩</vt:lpstr>
      <vt:lpstr>7.5.2 LZW压缩的实现</vt:lpstr>
      <vt:lpstr>7.5.3 LZW解压缩</vt:lpstr>
      <vt:lpstr>7.5.3 LZW解压缩</vt:lpstr>
      <vt:lpstr>7.5.3 LZW解压缩</vt:lpstr>
      <vt:lpstr>7.5.3 LZW解压缩</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dc:creator>
  <cp:lastModifiedBy>kevin</cp:lastModifiedBy>
  <cp:revision>358</cp:revision>
  <dcterms:created xsi:type="dcterms:W3CDTF">2021-11-03T03:09:49Z</dcterms:created>
  <dcterms:modified xsi:type="dcterms:W3CDTF">2021-11-03T03:09:49Z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2052-3.9.2.6301</vt:lpwstr>
  </property>
  <property fmtid="{D5CDD505-2E9C-101B-9397-08002B2CF9AE}" pid="3" name="ICV">
    <vt:lpwstr>DBA16A911F8E48438B2770804FC0142B</vt:lpwstr>
  </property>
</Properties>
</file>